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518" r:id="rId3"/>
    <p:sldId id="509" r:id="rId4"/>
    <p:sldId id="510" r:id="rId5"/>
    <p:sldId id="515" r:id="rId6"/>
    <p:sldId id="512" r:id="rId7"/>
    <p:sldId id="511" r:id="rId8"/>
    <p:sldId id="514" r:id="rId9"/>
    <p:sldId id="519" r:id="rId10"/>
    <p:sldId id="520" r:id="rId11"/>
    <p:sldId id="521" r:id="rId12"/>
    <p:sldId id="503" r:id="rId13"/>
    <p:sldId id="504" r:id="rId14"/>
    <p:sldId id="506" r:id="rId15"/>
    <p:sldId id="507" r:id="rId16"/>
    <p:sldId id="505" r:id="rId17"/>
    <p:sldId id="480" r:id="rId18"/>
    <p:sldId id="494" r:id="rId19"/>
    <p:sldId id="495" r:id="rId20"/>
    <p:sldId id="496" r:id="rId21"/>
    <p:sldId id="497" r:id="rId22"/>
    <p:sldId id="500" r:id="rId23"/>
    <p:sldId id="516" r:id="rId24"/>
    <p:sldId id="501" r:id="rId25"/>
    <p:sldId id="5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5E2CA7A-634F-43C9-846F-ADEE4C6D8DA7}">
          <p14:sldIdLst>
            <p14:sldId id="256"/>
            <p14:sldId id="518"/>
            <p14:sldId id="509"/>
            <p14:sldId id="510"/>
            <p14:sldId id="515"/>
            <p14:sldId id="512"/>
            <p14:sldId id="511"/>
            <p14:sldId id="514"/>
            <p14:sldId id="519"/>
            <p14:sldId id="520"/>
            <p14:sldId id="521"/>
            <p14:sldId id="503"/>
            <p14:sldId id="504"/>
            <p14:sldId id="506"/>
            <p14:sldId id="507"/>
            <p14:sldId id="505"/>
            <p14:sldId id="480"/>
          </p14:sldIdLst>
        </p14:section>
        <p14:section name="supplymentary" id="{EF4292F1-E360-4203-8B9F-0CF58346AE07}">
          <p14:sldIdLst>
            <p14:sldId id="494"/>
            <p14:sldId id="495"/>
            <p14:sldId id="496"/>
            <p14:sldId id="497"/>
            <p14:sldId id="500"/>
            <p14:sldId id="516"/>
            <p14:sldId id="501"/>
            <p14:sldId id="502"/>
          </p14:sldIdLst>
        </p14:section>
      </p14:sectionLst>
    </p:ext>
    <p:ext uri="{EFAFB233-063F-42B5-8137-9DF3F51BA10A}">
      <p15:sldGuideLst xmlns:p15="http://schemas.microsoft.com/office/powerpoint/2012/main">
        <p15:guide id="1" pos="338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liang" initials="xl" lastIdx="4" clrIdx="0">
    <p:extLst>
      <p:ext uri="{19B8F6BF-5375-455C-9EA6-DF929625EA0E}">
        <p15:presenceInfo xmlns:p15="http://schemas.microsoft.com/office/powerpoint/2012/main" userId="e89f18502dff8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33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4281"/>
  </p:normalViewPr>
  <p:slideViewPr>
    <p:cSldViewPr snapToGrid="0">
      <p:cViewPr varScale="1">
        <p:scale>
          <a:sx n="113" d="100"/>
          <a:sy n="113" d="100"/>
        </p:scale>
        <p:origin x="234" y="102"/>
      </p:cViewPr>
      <p:guideLst>
        <p:guide pos="3386"/>
        <p:guide orient="horz" pos="216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35FC-CABE-43D9-8AE6-8C193CF2A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1ABEC-6947-4C73-8E84-44C53B367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675A-A440-4C54-99D7-04137031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6452C-6A5A-4AF1-A812-93D3B6E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B26E-ABEA-433D-AF72-0FBB8084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39F7-9406-4006-B8CA-9BAF0B00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1BB36-BFD0-4E09-B888-3FC6DCCD4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E3BB-06E9-4C60-A6A7-0C5CBFE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A771-E13E-4BA2-A623-08E0BEE2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D81B-BC1F-4866-A235-7254243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D9406-50C8-4CAD-BEEC-2FF3FF230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6B887-9EF9-4065-8ADB-40E31445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08D0-9352-44CF-8914-F458F929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7CC7-526E-4F91-A40D-ACB08CDA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39D6-AFAA-4637-BECC-115A805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214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3F4-7977-4FBB-AD8A-56A1DFFD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DB94-13A4-4D18-9A10-F4F08BD4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1512-2A68-49D0-AD47-CDF441E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D8CB-A43B-4C98-81AB-A6207DBD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5040-FF5D-4EDA-8D05-1651F72EE436}"/>
              </a:ext>
            </a:extLst>
          </p:cNvPr>
          <p:cNvSpPr txBox="1"/>
          <p:nvPr userDrawn="1"/>
        </p:nvSpPr>
        <p:spPr>
          <a:xfrm>
            <a:off x="11353800" y="6488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6C5B7B-F71D-4F85-B31D-726EEB1AAF20}" type="slidenum">
              <a:rPr lang="en-US" smtClean="0">
                <a:solidFill>
                  <a:srgbClr val="3333B2"/>
                </a:solidFill>
              </a:rPr>
              <a:t>‹#›</a:t>
            </a:fld>
            <a:r>
              <a:rPr lang="en-US" dirty="0">
                <a:solidFill>
                  <a:srgbClr val="3333B2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A0CE-8695-4B0C-835E-4FA9D2BE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10A47-9F8C-424E-945E-D642AAA9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6E54-15AE-448B-BAC8-D8A7CB0A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E2C5-8271-4129-8FC6-DB89B335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D47CD-24AC-4979-90B5-CCCCC87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F0FC-0A4D-402C-873D-1062DE94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1E38-CADC-439C-BED6-7AD1287D2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69857-FE87-46B6-B45D-7592A81E9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1096-1D74-4B7F-B4FD-5B50AF36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2F3A-09CF-4CAA-9CD3-BAB73BC3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971DA-FD71-41C6-AC63-545B343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EC6C-C735-4E9F-A524-A09CF6A7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8C36E-1C3D-41D6-96D4-10838507C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5AAB-0B4E-492E-94C9-2B7529AD4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964C1-7F77-4E1F-87B5-AB083798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32B4D-9B91-4435-8E77-1DE5954BA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730-BADA-4B21-9971-BF4DFF8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57BCD-CF79-4A67-ABCB-B279394C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2893A-D1EA-4EE8-9720-4F9EA9DA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64DC-EEEA-436E-BA2A-30BDA88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8CF02-C81C-4634-A285-7B3906E1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5E902-5581-49EB-81E4-ED8FA392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F40C-4026-4465-A08C-6D03AFBE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29410-E22C-4AF7-A55C-A6AF250F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38B1-0986-4B2F-91D8-83B7F3ED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3A3E-7878-48D9-8741-F3FCD83C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8D66-8242-47C7-AE4C-B4139A59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C855-9DA8-42C4-BCEB-85ED3829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129CC-3048-4906-BB50-82905702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CA37E-6361-4064-B13B-DD57628C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39187-5B70-4CE6-9342-DDA30AC5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5804C-1ED9-47D7-923A-2C654B55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E058-E46E-41DC-95D5-EDFC2040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F18AF-6E8B-4FD3-9473-CD5B65578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EA82A-2BAE-44A1-8E77-B5D3C6E2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E60B7-84B3-46DE-A626-9A509F8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5C786-A32E-4CCF-A7F0-E4470C23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EB096-EA30-4A45-A2AB-8B0E6A29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tags" Target="../tags/tag448.xml"/><Relationship Id="rId39" Type="http://schemas.openxmlformats.org/officeDocument/2006/relationships/tags" Target="../tags/tag461.xml"/><Relationship Id="rId21" Type="http://schemas.openxmlformats.org/officeDocument/2006/relationships/tags" Target="../tags/tag443.xml"/><Relationship Id="rId34" Type="http://schemas.openxmlformats.org/officeDocument/2006/relationships/tags" Target="../tags/tag456.xml"/><Relationship Id="rId42" Type="http://schemas.openxmlformats.org/officeDocument/2006/relationships/tags" Target="../tags/tag464.xml"/><Relationship Id="rId47" Type="http://schemas.openxmlformats.org/officeDocument/2006/relationships/tags" Target="../tags/tag469.xml"/><Relationship Id="rId50" Type="http://schemas.openxmlformats.org/officeDocument/2006/relationships/tags" Target="../tags/tag472.xml"/><Relationship Id="rId55" Type="http://schemas.openxmlformats.org/officeDocument/2006/relationships/tags" Target="../tags/tag477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9" Type="http://schemas.openxmlformats.org/officeDocument/2006/relationships/tags" Target="../tags/tag451.xml"/><Relationship Id="rId11" Type="http://schemas.openxmlformats.org/officeDocument/2006/relationships/tags" Target="../tags/tag433.xml"/><Relationship Id="rId24" Type="http://schemas.openxmlformats.org/officeDocument/2006/relationships/tags" Target="../tags/tag446.xml"/><Relationship Id="rId32" Type="http://schemas.openxmlformats.org/officeDocument/2006/relationships/tags" Target="../tags/tag454.xml"/><Relationship Id="rId37" Type="http://schemas.openxmlformats.org/officeDocument/2006/relationships/tags" Target="../tags/tag459.xml"/><Relationship Id="rId40" Type="http://schemas.openxmlformats.org/officeDocument/2006/relationships/tags" Target="../tags/tag462.xml"/><Relationship Id="rId45" Type="http://schemas.openxmlformats.org/officeDocument/2006/relationships/tags" Target="../tags/tag467.xml"/><Relationship Id="rId53" Type="http://schemas.openxmlformats.org/officeDocument/2006/relationships/tags" Target="../tags/tag475.xml"/><Relationship Id="rId58" Type="http://schemas.openxmlformats.org/officeDocument/2006/relationships/tags" Target="../tags/tag480.xml"/><Relationship Id="rId5" Type="http://schemas.openxmlformats.org/officeDocument/2006/relationships/tags" Target="../tags/tag427.xml"/><Relationship Id="rId19" Type="http://schemas.openxmlformats.org/officeDocument/2006/relationships/tags" Target="../tags/tag441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30" Type="http://schemas.openxmlformats.org/officeDocument/2006/relationships/tags" Target="../tags/tag452.xml"/><Relationship Id="rId35" Type="http://schemas.openxmlformats.org/officeDocument/2006/relationships/tags" Target="../tags/tag457.xml"/><Relationship Id="rId43" Type="http://schemas.openxmlformats.org/officeDocument/2006/relationships/tags" Target="../tags/tag465.xml"/><Relationship Id="rId48" Type="http://schemas.openxmlformats.org/officeDocument/2006/relationships/tags" Target="../tags/tag470.xml"/><Relationship Id="rId56" Type="http://schemas.openxmlformats.org/officeDocument/2006/relationships/tags" Target="../tags/tag478.xml"/><Relationship Id="rId8" Type="http://schemas.openxmlformats.org/officeDocument/2006/relationships/tags" Target="../tags/tag430.xml"/><Relationship Id="rId51" Type="http://schemas.openxmlformats.org/officeDocument/2006/relationships/tags" Target="../tags/tag473.xml"/><Relationship Id="rId3" Type="http://schemas.openxmlformats.org/officeDocument/2006/relationships/tags" Target="../tags/tag425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tags" Target="../tags/tag447.xml"/><Relationship Id="rId33" Type="http://schemas.openxmlformats.org/officeDocument/2006/relationships/tags" Target="../tags/tag455.xml"/><Relationship Id="rId38" Type="http://schemas.openxmlformats.org/officeDocument/2006/relationships/tags" Target="../tags/tag460.xml"/><Relationship Id="rId46" Type="http://schemas.openxmlformats.org/officeDocument/2006/relationships/tags" Target="../tags/tag468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442.xml"/><Relationship Id="rId41" Type="http://schemas.openxmlformats.org/officeDocument/2006/relationships/tags" Target="../tags/tag463.xml"/><Relationship Id="rId54" Type="http://schemas.openxmlformats.org/officeDocument/2006/relationships/tags" Target="../tags/tag476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49" Type="http://schemas.openxmlformats.org/officeDocument/2006/relationships/tags" Target="../tags/tag471.xml"/><Relationship Id="rId57" Type="http://schemas.openxmlformats.org/officeDocument/2006/relationships/tags" Target="../tags/tag479.xml"/><Relationship Id="rId10" Type="http://schemas.openxmlformats.org/officeDocument/2006/relationships/tags" Target="../tags/tag432.xml"/><Relationship Id="rId31" Type="http://schemas.openxmlformats.org/officeDocument/2006/relationships/tags" Target="../tags/tag453.xml"/><Relationship Id="rId44" Type="http://schemas.openxmlformats.org/officeDocument/2006/relationships/tags" Target="../tags/tag466.xml"/><Relationship Id="rId52" Type="http://schemas.openxmlformats.org/officeDocument/2006/relationships/tags" Target="../tags/tag47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597.xml"/><Relationship Id="rId21" Type="http://schemas.openxmlformats.org/officeDocument/2006/relationships/tags" Target="../tags/tag501.xml"/><Relationship Id="rId42" Type="http://schemas.openxmlformats.org/officeDocument/2006/relationships/tags" Target="../tags/tag522.xml"/><Relationship Id="rId63" Type="http://schemas.openxmlformats.org/officeDocument/2006/relationships/tags" Target="../tags/tag543.xml"/><Relationship Id="rId84" Type="http://schemas.openxmlformats.org/officeDocument/2006/relationships/tags" Target="../tags/tag564.xml"/><Relationship Id="rId138" Type="http://schemas.openxmlformats.org/officeDocument/2006/relationships/tags" Target="../tags/tag618.xml"/><Relationship Id="rId107" Type="http://schemas.openxmlformats.org/officeDocument/2006/relationships/tags" Target="../tags/tag587.xml"/><Relationship Id="rId11" Type="http://schemas.openxmlformats.org/officeDocument/2006/relationships/tags" Target="../tags/tag491.xml"/><Relationship Id="rId32" Type="http://schemas.openxmlformats.org/officeDocument/2006/relationships/tags" Target="../tags/tag512.xml"/><Relationship Id="rId37" Type="http://schemas.openxmlformats.org/officeDocument/2006/relationships/tags" Target="../tags/tag517.xml"/><Relationship Id="rId53" Type="http://schemas.openxmlformats.org/officeDocument/2006/relationships/tags" Target="../tags/tag533.xml"/><Relationship Id="rId58" Type="http://schemas.openxmlformats.org/officeDocument/2006/relationships/tags" Target="../tags/tag538.xml"/><Relationship Id="rId74" Type="http://schemas.openxmlformats.org/officeDocument/2006/relationships/tags" Target="../tags/tag554.xml"/><Relationship Id="rId79" Type="http://schemas.openxmlformats.org/officeDocument/2006/relationships/tags" Target="../tags/tag559.xml"/><Relationship Id="rId102" Type="http://schemas.openxmlformats.org/officeDocument/2006/relationships/tags" Target="../tags/tag582.xml"/><Relationship Id="rId123" Type="http://schemas.openxmlformats.org/officeDocument/2006/relationships/tags" Target="../tags/tag603.xml"/><Relationship Id="rId128" Type="http://schemas.openxmlformats.org/officeDocument/2006/relationships/tags" Target="../tags/tag608.xml"/><Relationship Id="rId5" Type="http://schemas.openxmlformats.org/officeDocument/2006/relationships/tags" Target="../tags/tag485.xml"/><Relationship Id="rId90" Type="http://schemas.openxmlformats.org/officeDocument/2006/relationships/tags" Target="../tags/tag570.xml"/><Relationship Id="rId95" Type="http://schemas.openxmlformats.org/officeDocument/2006/relationships/tags" Target="../tags/tag575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43" Type="http://schemas.openxmlformats.org/officeDocument/2006/relationships/tags" Target="../tags/tag523.xml"/><Relationship Id="rId48" Type="http://schemas.openxmlformats.org/officeDocument/2006/relationships/tags" Target="../tags/tag528.xml"/><Relationship Id="rId64" Type="http://schemas.openxmlformats.org/officeDocument/2006/relationships/tags" Target="../tags/tag544.xml"/><Relationship Id="rId69" Type="http://schemas.openxmlformats.org/officeDocument/2006/relationships/tags" Target="../tags/tag549.xml"/><Relationship Id="rId113" Type="http://schemas.openxmlformats.org/officeDocument/2006/relationships/tags" Target="../tags/tag593.xml"/><Relationship Id="rId118" Type="http://schemas.openxmlformats.org/officeDocument/2006/relationships/tags" Target="../tags/tag598.xml"/><Relationship Id="rId134" Type="http://schemas.openxmlformats.org/officeDocument/2006/relationships/tags" Target="../tags/tag614.xml"/><Relationship Id="rId139" Type="http://schemas.openxmlformats.org/officeDocument/2006/relationships/tags" Target="../tags/tag619.xml"/><Relationship Id="rId80" Type="http://schemas.openxmlformats.org/officeDocument/2006/relationships/tags" Target="../tags/tag560.xml"/><Relationship Id="rId85" Type="http://schemas.openxmlformats.org/officeDocument/2006/relationships/tags" Target="../tags/tag565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33" Type="http://schemas.openxmlformats.org/officeDocument/2006/relationships/tags" Target="../tags/tag513.xml"/><Relationship Id="rId38" Type="http://schemas.openxmlformats.org/officeDocument/2006/relationships/tags" Target="../tags/tag518.xml"/><Relationship Id="rId59" Type="http://schemas.openxmlformats.org/officeDocument/2006/relationships/tags" Target="../tags/tag539.xml"/><Relationship Id="rId103" Type="http://schemas.openxmlformats.org/officeDocument/2006/relationships/tags" Target="../tags/tag583.xml"/><Relationship Id="rId108" Type="http://schemas.openxmlformats.org/officeDocument/2006/relationships/tags" Target="../tags/tag588.xml"/><Relationship Id="rId124" Type="http://schemas.openxmlformats.org/officeDocument/2006/relationships/tags" Target="../tags/tag604.xml"/><Relationship Id="rId129" Type="http://schemas.openxmlformats.org/officeDocument/2006/relationships/tags" Target="../tags/tag609.xml"/><Relationship Id="rId54" Type="http://schemas.openxmlformats.org/officeDocument/2006/relationships/tags" Target="../tags/tag534.xml"/><Relationship Id="rId70" Type="http://schemas.openxmlformats.org/officeDocument/2006/relationships/tags" Target="../tags/tag550.xml"/><Relationship Id="rId75" Type="http://schemas.openxmlformats.org/officeDocument/2006/relationships/tags" Target="../tags/tag555.xml"/><Relationship Id="rId91" Type="http://schemas.openxmlformats.org/officeDocument/2006/relationships/tags" Target="../tags/tag571.xml"/><Relationship Id="rId96" Type="http://schemas.openxmlformats.org/officeDocument/2006/relationships/tags" Target="../tags/tag576.xml"/><Relationship Id="rId140" Type="http://schemas.openxmlformats.org/officeDocument/2006/relationships/tags" Target="../tags/tag620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49" Type="http://schemas.openxmlformats.org/officeDocument/2006/relationships/tags" Target="../tags/tag529.xml"/><Relationship Id="rId114" Type="http://schemas.openxmlformats.org/officeDocument/2006/relationships/tags" Target="../tags/tag594.xml"/><Relationship Id="rId119" Type="http://schemas.openxmlformats.org/officeDocument/2006/relationships/tags" Target="../tags/tag599.xml"/><Relationship Id="rId44" Type="http://schemas.openxmlformats.org/officeDocument/2006/relationships/tags" Target="../tags/tag524.xml"/><Relationship Id="rId60" Type="http://schemas.openxmlformats.org/officeDocument/2006/relationships/tags" Target="../tags/tag540.xml"/><Relationship Id="rId65" Type="http://schemas.openxmlformats.org/officeDocument/2006/relationships/tags" Target="../tags/tag545.xml"/><Relationship Id="rId81" Type="http://schemas.openxmlformats.org/officeDocument/2006/relationships/tags" Target="../tags/tag561.xml"/><Relationship Id="rId86" Type="http://schemas.openxmlformats.org/officeDocument/2006/relationships/tags" Target="../tags/tag566.xml"/><Relationship Id="rId130" Type="http://schemas.openxmlformats.org/officeDocument/2006/relationships/tags" Target="../tags/tag610.xml"/><Relationship Id="rId135" Type="http://schemas.openxmlformats.org/officeDocument/2006/relationships/tags" Target="../tags/tag615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39" Type="http://schemas.openxmlformats.org/officeDocument/2006/relationships/tags" Target="../tags/tag519.xml"/><Relationship Id="rId109" Type="http://schemas.openxmlformats.org/officeDocument/2006/relationships/tags" Target="../tags/tag589.xml"/><Relationship Id="rId34" Type="http://schemas.openxmlformats.org/officeDocument/2006/relationships/tags" Target="../tags/tag514.xml"/><Relationship Id="rId50" Type="http://schemas.openxmlformats.org/officeDocument/2006/relationships/tags" Target="../tags/tag530.xml"/><Relationship Id="rId55" Type="http://schemas.openxmlformats.org/officeDocument/2006/relationships/tags" Target="../tags/tag535.xml"/><Relationship Id="rId76" Type="http://schemas.openxmlformats.org/officeDocument/2006/relationships/tags" Target="../tags/tag556.xml"/><Relationship Id="rId97" Type="http://schemas.openxmlformats.org/officeDocument/2006/relationships/tags" Target="../tags/tag577.xml"/><Relationship Id="rId104" Type="http://schemas.openxmlformats.org/officeDocument/2006/relationships/tags" Target="../tags/tag584.xml"/><Relationship Id="rId120" Type="http://schemas.openxmlformats.org/officeDocument/2006/relationships/tags" Target="../tags/tag600.xml"/><Relationship Id="rId125" Type="http://schemas.openxmlformats.org/officeDocument/2006/relationships/tags" Target="../tags/tag605.xml"/><Relationship Id="rId141" Type="http://schemas.openxmlformats.org/officeDocument/2006/relationships/tags" Target="../tags/tag621.xml"/><Relationship Id="rId7" Type="http://schemas.openxmlformats.org/officeDocument/2006/relationships/tags" Target="../tags/tag487.xml"/><Relationship Id="rId71" Type="http://schemas.openxmlformats.org/officeDocument/2006/relationships/tags" Target="../tags/tag551.xml"/><Relationship Id="rId92" Type="http://schemas.openxmlformats.org/officeDocument/2006/relationships/tags" Target="../tags/tag572.xml"/><Relationship Id="rId2" Type="http://schemas.openxmlformats.org/officeDocument/2006/relationships/tags" Target="../tags/tag482.xml"/><Relationship Id="rId29" Type="http://schemas.openxmlformats.org/officeDocument/2006/relationships/tags" Target="../tags/tag509.xml"/><Relationship Id="rId24" Type="http://schemas.openxmlformats.org/officeDocument/2006/relationships/tags" Target="../tags/tag504.xml"/><Relationship Id="rId40" Type="http://schemas.openxmlformats.org/officeDocument/2006/relationships/tags" Target="../tags/tag520.xml"/><Relationship Id="rId45" Type="http://schemas.openxmlformats.org/officeDocument/2006/relationships/tags" Target="../tags/tag525.xml"/><Relationship Id="rId66" Type="http://schemas.openxmlformats.org/officeDocument/2006/relationships/tags" Target="../tags/tag546.xml"/><Relationship Id="rId87" Type="http://schemas.openxmlformats.org/officeDocument/2006/relationships/tags" Target="../tags/tag567.xml"/><Relationship Id="rId110" Type="http://schemas.openxmlformats.org/officeDocument/2006/relationships/tags" Target="../tags/tag590.xml"/><Relationship Id="rId115" Type="http://schemas.openxmlformats.org/officeDocument/2006/relationships/tags" Target="../tags/tag595.xml"/><Relationship Id="rId131" Type="http://schemas.openxmlformats.org/officeDocument/2006/relationships/tags" Target="../tags/tag611.xml"/><Relationship Id="rId136" Type="http://schemas.openxmlformats.org/officeDocument/2006/relationships/tags" Target="../tags/tag616.xml"/><Relationship Id="rId61" Type="http://schemas.openxmlformats.org/officeDocument/2006/relationships/tags" Target="../tags/tag541.xml"/><Relationship Id="rId82" Type="http://schemas.openxmlformats.org/officeDocument/2006/relationships/tags" Target="../tags/tag562.xml"/><Relationship Id="rId19" Type="http://schemas.openxmlformats.org/officeDocument/2006/relationships/tags" Target="../tags/tag499.xml"/><Relationship Id="rId14" Type="http://schemas.openxmlformats.org/officeDocument/2006/relationships/tags" Target="../tags/tag494.xml"/><Relationship Id="rId30" Type="http://schemas.openxmlformats.org/officeDocument/2006/relationships/tags" Target="../tags/tag510.xml"/><Relationship Id="rId35" Type="http://schemas.openxmlformats.org/officeDocument/2006/relationships/tags" Target="../tags/tag515.xml"/><Relationship Id="rId56" Type="http://schemas.openxmlformats.org/officeDocument/2006/relationships/tags" Target="../tags/tag536.xml"/><Relationship Id="rId77" Type="http://schemas.openxmlformats.org/officeDocument/2006/relationships/tags" Target="../tags/tag557.xml"/><Relationship Id="rId100" Type="http://schemas.openxmlformats.org/officeDocument/2006/relationships/tags" Target="../tags/tag580.xml"/><Relationship Id="rId105" Type="http://schemas.openxmlformats.org/officeDocument/2006/relationships/tags" Target="../tags/tag585.xml"/><Relationship Id="rId126" Type="http://schemas.openxmlformats.org/officeDocument/2006/relationships/tags" Target="../tags/tag606.xml"/><Relationship Id="rId8" Type="http://schemas.openxmlformats.org/officeDocument/2006/relationships/tags" Target="../tags/tag488.xml"/><Relationship Id="rId51" Type="http://schemas.openxmlformats.org/officeDocument/2006/relationships/tags" Target="../tags/tag531.xml"/><Relationship Id="rId72" Type="http://schemas.openxmlformats.org/officeDocument/2006/relationships/tags" Target="../tags/tag552.xml"/><Relationship Id="rId93" Type="http://schemas.openxmlformats.org/officeDocument/2006/relationships/tags" Target="../tags/tag573.xml"/><Relationship Id="rId98" Type="http://schemas.openxmlformats.org/officeDocument/2006/relationships/tags" Target="../tags/tag578.xml"/><Relationship Id="rId121" Type="http://schemas.openxmlformats.org/officeDocument/2006/relationships/tags" Target="../tags/tag601.xml"/><Relationship Id="rId142" Type="http://schemas.openxmlformats.org/officeDocument/2006/relationships/slideLayout" Target="../slideLayouts/slideLayout2.xml"/><Relationship Id="rId3" Type="http://schemas.openxmlformats.org/officeDocument/2006/relationships/tags" Target="../tags/tag483.xml"/><Relationship Id="rId25" Type="http://schemas.openxmlformats.org/officeDocument/2006/relationships/tags" Target="../tags/tag505.xml"/><Relationship Id="rId46" Type="http://schemas.openxmlformats.org/officeDocument/2006/relationships/tags" Target="../tags/tag526.xml"/><Relationship Id="rId67" Type="http://schemas.openxmlformats.org/officeDocument/2006/relationships/tags" Target="../tags/tag547.xml"/><Relationship Id="rId116" Type="http://schemas.openxmlformats.org/officeDocument/2006/relationships/tags" Target="../tags/tag596.xml"/><Relationship Id="rId137" Type="http://schemas.openxmlformats.org/officeDocument/2006/relationships/tags" Target="../tags/tag617.xml"/><Relationship Id="rId20" Type="http://schemas.openxmlformats.org/officeDocument/2006/relationships/tags" Target="../tags/tag500.xml"/><Relationship Id="rId41" Type="http://schemas.openxmlformats.org/officeDocument/2006/relationships/tags" Target="../tags/tag521.xml"/><Relationship Id="rId62" Type="http://schemas.openxmlformats.org/officeDocument/2006/relationships/tags" Target="../tags/tag542.xml"/><Relationship Id="rId83" Type="http://schemas.openxmlformats.org/officeDocument/2006/relationships/tags" Target="../tags/tag563.xml"/><Relationship Id="rId88" Type="http://schemas.openxmlformats.org/officeDocument/2006/relationships/tags" Target="../tags/tag568.xml"/><Relationship Id="rId111" Type="http://schemas.openxmlformats.org/officeDocument/2006/relationships/tags" Target="../tags/tag591.xml"/><Relationship Id="rId132" Type="http://schemas.openxmlformats.org/officeDocument/2006/relationships/tags" Target="../tags/tag612.xml"/><Relationship Id="rId15" Type="http://schemas.openxmlformats.org/officeDocument/2006/relationships/tags" Target="../tags/tag495.xml"/><Relationship Id="rId36" Type="http://schemas.openxmlformats.org/officeDocument/2006/relationships/tags" Target="../tags/tag516.xml"/><Relationship Id="rId57" Type="http://schemas.openxmlformats.org/officeDocument/2006/relationships/tags" Target="../tags/tag537.xml"/><Relationship Id="rId106" Type="http://schemas.openxmlformats.org/officeDocument/2006/relationships/tags" Target="../tags/tag586.xml"/><Relationship Id="rId127" Type="http://schemas.openxmlformats.org/officeDocument/2006/relationships/tags" Target="../tags/tag607.xml"/><Relationship Id="rId10" Type="http://schemas.openxmlformats.org/officeDocument/2006/relationships/tags" Target="../tags/tag490.xml"/><Relationship Id="rId31" Type="http://schemas.openxmlformats.org/officeDocument/2006/relationships/tags" Target="../tags/tag511.xml"/><Relationship Id="rId52" Type="http://schemas.openxmlformats.org/officeDocument/2006/relationships/tags" Target="../tags/tag532.xml"/><Relationship Id="rId73" Type="http://schemas.openxmlformats.org/officeDocument/2006/relationships/tags" Target="../tags/tag553.xml"/><Relationship Id="rId78" Type="http://schemas.openxmlformats.org/officeDocument/2006/relationships/tags" Target="../tags/tag558.xml"/><Relationship Id="rId94" Type="http://schemas.openxmlformats.org/officeDocument/2006/relationships/tags" Target="../tags/tag574.xml"/><Relationship Id="rId99" Type="http://schemas.openxmlformats.org/officeDocument/2006/relationships/tags" Target="../tags/tag579.xml"/><Relationship Id="rId101" Type="http://schemas.openxmlformats.org/officeDocument/2006/relationships/tags" Target="../tags/tag581.xml"/><Relationship Id="rId122" Type="http://schemas.openxmlformats.org/officeDocument/2006/relationships/tags" Target="../tags/tag602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26" Type="http://schemas.openxmlformats.org/officeDocument/2006/relationships/tags" Target="../tags/tag506.xml"/><Relationship Id="rId47" Type="http://schemas.openxmlformats.org/officeDocument/2006/relationships/tags" Target="../tags/tag527.xml"/><Relationship Id="rId68" Type="http://schemas.openxmlformats.org/officeDocument/2006/relationships/tags" Target="../tags/tag548.xml"/><Relationship Id="rId89" Type="http://schemas.openxmlformats.org/officeDocument/2006/relationships/tags" Target="../tags/tag569.xml"/><Relationship Id="rId112" Type="http://schemas.openxmlformats.org/officeDocument/2006/relationships/tags" Target="../tags/tag592.xml"/><Relationship Id="rId133" Type="http://schemas.openxmlformats.org/officeDocument/2006/relationships/tags" Target="../tags/tag613.xml"/><Relationship Id="rId16" Type="http://schemas.openxmlformats.org/officeDocument/2006/relationships/tags" Target="../tags/tag4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743.xml"/><Relationship Id="rId21" Type="http://schemas.openxmlformats.org/officeDocument/2006/relationships/tags" Target="../tags/tag647.xml"/><Relationship Id="rId42" Type="http://schemas.openxmlformats.org/officeDocument/2006/relationships/tags" Target="../tags/tag668.xml"/><Relationship Id="rId63" Type="http://schemas.openxmlformats.org/officeDocument/2006/relationships/tags" Target="../tags/tag689.xml"/><Relationship Id="rId84" Type="http://schemas.openxmlformats.org/officeDocument/2006/relationships/tags" Target="../tags/tag710.xml"/><Relationship Id="rId138" Type="http://schemas.openxmlformats.org/officeDocument/2006/relationships/tags" Target="../tags/tag764.xml"/><Relationship Id="rId107" Type="http://schemas.openxmlformats.org/officeDocument/2006/relationships/tags" Target="../tags/tag733.xml"/><Relationship Id="rId11" Type="http://schemas.openxmlformats.org/officeDocument/2006/relationships/tags" Target="../tags/tag637.xml"/><Relationship Id="rId32" Type="http://schemas.openxmlformats.org/officeDocument/2006/relationships/tags" Target="../tags/tag658.xml"/><Relationship Id="rId37" Type="http://schemas.openxmlformats.org/officeDocument/2006/relationships/tags" Target="../tags/tag663.xml"/><Relationship Id="rId53" Type="http://schemas.openxmlformats.org/officeDocument/2006/relationships/tags" Target="../tags/tag679.xml"/><Relationship Id="rId58" Type="http://schemas.openxmlformats.org/officeDocument/2006/relationships/tags" Target="../tags/tag684.xml"/><Relationship Id="rId74" Type="http://schemas.openxmlformats.org/officeDocument/2006/relationships/tags" Target="../tags/tag700.xml"/><Relationship Id="rId79" Type="http://schemas.openxmlformats.org/officeDocument/2006/relationships/tags" Target="../tags/tag705.xml"/><Relationship Id="rId102" Type="http://schemas.openxmlformats.org/officeDocument/2006/relationships/tags" Target="../tags/tag728.xml"/><Relationship Id="rId123" Type="http://schemas.openxmlformats.org/officeDocument/2006/relationships/tags" Target="../tags/tag749.xml"/><Relationship Id="rId128" Type="http://schemas.openxmlformats.org/officeDocument/2006/relationships/tags" Target="../tags/tag754.xml"/><Relationship Id="rId5" Type="http://schemas.openxmlformats.org/officeDocument/2006/relationships/tags" Target="../tags/tag631.xml"/><Relationship Id="rId90" Type="http://schemas.openxmlformats.org/officeDocument/2006/relationships/tags" Target="../tags/tag716.xml"/><Relationship Id="rId95" Type="http://schemas.openxmlformats.org/officeDocument/2006/relationships/tags" Target="../tags/tag721.xml"/><Relationship Id="rId22" Type="http://schemas.openxmlformats.org/officeDocument/2006/relationships/tags" Target="../tags/tag648.xml"/><Relationship Id="rId27" Type="http://schemas.openxmlformats.org/officeDocument/2006/relationships/tags" Target="../tags/tag653.xml"/><Relationship Id="rId43" Type="http://schemas.openxmlformats.org/officeDocument/2006/relationships/tags" Target="../tags/tag669.xml"/><Relationship Id="rId48" Type="http://schemas.openxmlformats.org/officeDocument/2006/relationships/tags" Target="../tags/tag674.xml"/><Relationship Id="rId64" Type="http://schemas.openxmlformats.org/officeDocument/2006/relationships/tags" Target="../tags/tag690.xml"/><Relationship Id="rId69" Type="http://schemas.openxmlformats.org/officeDocument/2006/relationships/tags" Target="../tags/tag695.xml"/><Relationship Id="rId113" Type="http://schemas.openxmlformats.org/officeDocument/2006/relationships/tags" Target="../tags/tag739.xml"/><Relationship Id="rId118" Type="http://schemas.openxmlformats.org/officeDocument/2006/relationships/tags" Target="../tags/tag744.xml"/><Relationship Id="rId134" Type="http://schemas.openxmlformats.org/officeDocument/2006/relationships/tags" Target="../tags/tag760.xml"/><Relationship Id="rId139" Type="http://schemas.openxmlformats.org/officeDocument/2006/relationships/tags" Target="../tags/tag765.xml"/><Relationship Id="rId80" Type="http://schemas.openxmlformats.org/officeDocument/2006/relationships/tags" Target="../tags/tag706.xml"/><Relationship Id="rId85" Type="http://schemas.openxmlformats.org/officeDocument/2006/relationships/tags" Target="../tags/tag711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33" Type="http://schemas.openxmlformats.org/officeDocument/2006/relationships/tags" Target="../tags/tag659.xml"/><Relationship Id="rId38" Type="http://schemas.openxmlformats.org/officeDocument/2006/relationships/tags" Target="../tags/tag664.xml"/><Relationship Id="rId59" Type="http://schemas.openxmlformats.org/officeDocument/2006/relationships/tags" Target="../tags/tag685.xml"/><Relationship Id="rId103" Type="http://schemas.openxmlformats.org/officeDocument/2006/relationships/tags" Target="../tags/tag729.xml"/><Relationship Id="rId108" Type="http://schemas.openxmlformats.org/officeDocument/2006/relationships/tags" Target="../tags/tag734.xml"/><Relationship Id="rId124" Type="http://schemas.openxmlformats.org/officeDocument/2006/relationships/tags" Target="../tags/tag750.xml"/><Relationship Id="rId129" Type="http://schemas.openxmlformats.org/officeDocument/2006/relationships/tags" Target="../tags/tag755.xml"/><Relationship Id="rId54" Type="http://schemas.openxmlformats.org/officeDocument/2006/relationships/tags" Target="../tags/tag680.xml"/><Relationship Id="rId70" Type="http://schemas.openxmlformats.org/officeDocument/2006/relationships/tags" Target="../tags/tag696.xml"/><Relationship Id="rId75" Type="http://schemas.openxmlformats.org/officeDocument/2006/relationships/tags" Target="../tags/tag701.xml"/><Relationship Id="rId91" Type="http://schemas.openxmlformats.org/officeDocument/2006/relationships/tags" Target="../tags/tag717.xml"/><Relationship Id="rId96" Type="http://schemas.openxmlformats.org/officeDocument/2006/relationships/tags" Target="../tags/tag722.xml"/><Relationship Id="rId140" Type="http://schemas.openxmlformats.org/officeDocument/2006/relationships/tags" Target="../tags/tag766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23" Type="http://schemas.openxmlformats.org/officeDocument/2006/relationships/tags" Target="../tags/tag649.xml"/><Relationship Id="rId28" Type="http://schemas.openxmlformats.org/officeDocument/2006/relationships/tags" Target="../tags/tag654.xml"/><Relationship Id="rId49" Type="http://schemas.openxmlformats.org/officeDocument/2006/relationships/tags" Target="../tags/tag675.xml"/><Relationship Id="rId114" Type="http://schemas.openxmlformats.org/officeDocument/2006/relationships/tags" Target="../tags/tag740.xml"/><Relationship Id="rId119" Type="http://schemas.openxmlformats.org/officeDocument/2006/relationships/tags" Target="../tags/tag745.xml"/><Relationship Id="rId44" Type="http://schemas.openxmlformats.org/officeDocument/2006/relationships/tags" Target="../tags/tag670.xml"/><Relationship Id="rId60" Type="http://schemas.openxmlformats.org/officeDocument/2006/relationships/tags" Target="../tags/tag686.xml"/><Relationship Id="rId65" Type="http://schemas.openxmlformats.org/officeDocument/2006/relationships/tags" Target="../tags/tag691.xml"/><Relationship Id="rId81" Type="http://schemas.openxmlformats.org/officeDocument/2006/relationships/tags" Target="../tags/tag707.xml"/><Relationship Id="rId86" Type="http://schemas.openxmlformats.org/officeDocument/2006/relationships/tags" Target="../tags/tag712.xml"/><Relationship Id="rId130" Type="http://schemas.openxmlformats.org/officeDocument/2006/relationships/tags" Target="../tags/tag756.xml"/><Relationship Id="rId135" Type="http://schemas.openxmlformats.org/officeDocument/2006/relationships/tags" Target="../tags/tag761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39" Type="http://schemas.openxmlformats.org/officeDocument/2006/relationships/tags" Target="../tags/tag665.xml"/><Relationship Id="rId109" Type="http://schemas.openxmlformats.org/officeDocument/2006/relationships/tags" Target="../tags/tag735.xml"/><Relationship Id="rId34" Type="http://schemas.openxmlformats.org/officeDocument/2006/relationships/tags" Target="../tags/tag660.xml"/><Relationship Id="rId50" Type="http://schemas.openxmlformats.org/officeDocument/2006/relationships/tags" Target="../tags/tag676.xml"/><Relationship Id="rId55" Type="http://schemas.openxmlformats.org/officeDocument/2006/relationships/tags" Target="../tags/tag681.xml"/><Relationship Id="rId76" Type="http://schemas.openxmlformats.org/officeDocument/2006/relationships/tags" Target="../tags/tag702.xml"/><Relationship Id="rId97" Type="http://schemas.openxmlformats.org/officeDocument/2006/relationships/tags" Target="../tags/tag723.xml"/><Relationship Id="rId104" Type="http://schemas.openxmlformats.org/officeDocument/2006/relationships/tags" Target="../tags/tag730.xml"/><Relationship Id="rId120" Type="http://schemas.openxmlformats.org/officeDocument/2006/relationships/tags" Target="../tags/tag746.xml"/><Relationship Id="rId125" Type="http://schemas.openxmlformats.org/officeDocument/2006/relationships/tags" Target="../tags/tag751.xml"/><Relationship Id="rId141" Type="http://schemas.openxmlformats.org/officeDocument/2006/relationships/tags" Target="../tags/tag767.xml"/><Relationship Id="rId7" Type="http://schemas.openxmlformats.org/officeDocument/2006/relationships/tags" Target="../tags/tag633.xml"/><Relationship Id="rId71" Type="http://schemas.openxmlformats.org/officeDocument/2006/relationships/tags" Target="../tags/tag697.xml"/><Relationship Id="rId92" Type="http://schemas.openxmlformats.org/officeDocument/2006/relationships/tags" Target="../tags/tag718.xml"/><Relationship Id="rId2" Type="http://schemas.openxmlformats.org/officeDocument/2006/relationships/tags" Target="../tags/tag628.xml"/><Relationship Id="rId29" Type="http://schemas.openxmlformats.org/officeDocument/2006/relationships/tags" Target="../tags/tag655.xml"/><Relationship Id="rId24" Type="http://schemas.openxmlformats.org/officeDocument/2006/relationships/tags" Target="../tags/tag650.xml"/><Relationship Id="rId40" Type="http://schemas.openxmlformats.org/officeDocument/2006/relationships/tags" Target="../tags/tag666.xml"/><Relationship Id="rId45" Type="http://schemas.openxmlformats.org/officeDocument/2006/relationships/tags" Target="../tags/tag671.xml"/><Relationship Id="rId66" Type="http://schemas.openxmlformats.org/officeDocument/2006/relationships/tags" Target="../tags/tag692.xml"/><Relationship Id="rId87" Type="http://schemas.openxmlformats.org/officeDocument/2006/relationships/tags" Target="../tags/tag713.xml"/><Relationship Id="rId110" Type="http://schemas.openxmlformats.org/officeDocument/2006/relationships/tags" Target="../tags/tag736.xml"/><Relationship Id="rId115" Type="http://schemas.openxmlformats.org/officeDocument/2006/relationships/tags" Target="../tags/tag741.xml"/><Relationship Id="rId131" Type="http://schemas.openxmlformats.org/officeDocument/2006/relationships/tags" Target="../tags/tag757.xml"/><Relationship Id="rId136" Type="http://schemas.openxmlformats.org/officeDocument/2006/relationships/tags" Target="../tags/tag762.xml"/><Relationship Id="rId61" Type="http://schemas.openxmlformats.org/officeDocument/2006/relationships/tags" Target="../tags/tag687.xml"/><Relationship Id="rId82" Type="http://schemas.openxmlformats.org/officeDocument/2006/relationships/tags" Target="../tags/tag708.xml"/><Relationship Id="rId19" Type="http://schemas.openxmlformats.org/officeDocument/2006/relationships/tags" Target="../tags/tag645.xml"/><Relationship Id="rId14" Type="http://schemas.openxmlformats.org/officeDocument/2006/relationships/tags" Target="../tags/tag640.xml"/><Relationship Id="rId30" Type="http://schemas.openxmlformats.org/officeDocument/2006/relationships/tags" Target="../tags/tag656.xml"/><Relationship Id="rId35" Type="http://schemas.openxmlformats.org/officeDocument/2006/relationships/tags" Target="../tags/tag661.xml"/><Relationship Id="rId56" Type="http://schemas.openxmlformats.org/officeDocument/2006/relationships/tags" Target="../tags/tag682.xml"/><Relationship Id="rId77" Type="http://schemas.openxmlformats.org/officeDocument/2006/relationships/tags" Target="../tags/tag703.xml"/><Relationship Id="rId100" Type="http://schemas.openxmlformats.org/officeDocument/2006/relationships/tags" Target="../tags/tag726.xml"/><Relationship Id="rId105" Type="http://schemas.openxmlformats.org/officeDocument/2006/relationships/tags" Target="../tags/tag731.xml"/><Relationship Id="rId126" Type="http://schemas.openxmlformats.org/officeDocument/2006/relationships/tags" Target="../tags/tag752.xml"/><Relationship Id="rId8" Type="http://schemas.openxmlformats.org/officeDocument/2006/relationships/tags" Target="../tags/tag634.xml"/><Relationship Id="rId51" Type="http://schemas.openxmlformats.org/officeDocument/2006/relationships/tags" Target="../tags/tag677.xml"/><Relationship Id="rId72" Type="http://schemas.openxmlformats.org/officeDocument/2006/relationships/tags" Target="../tags/tag698.xml"/><Relationship Id="rId93" Type="http://schemas.openxmlformats.org/officeDocument/2006/relationships/tags" Target="../tags/tag719.xml"/><Relationship Id="rId98" Type="http://schemas.openxmlformats.org/officeDocument/2006/relationships/tags" Target="../tags/tag724.xml"/><Relationship Id="rId121" Type="http://schemas.openxmlformats.org/officeDocument/2006/relationships/tags" Target="../tags/tag747.xml"/><Relationship Id="rId142" Type="http://schemas.openxmlformats.org/officeDocument/2006/relationships/tags" Target="../tags/tag768.xml"/><Relationship Id="rId3" Type="http://schemas.openxmlformats.org/officeDocument/2006/relationships/tags" Target="../tags/tag629.xml"/><Relationship Id="rId25" Type="http://schemas.openxmlformats.org/officeDocument/2006/relationships/tags" Target="../tags/tag651.xml"/><Relationship Id="rId46" Type="http://schemas.openxmlformats.org/officeDocument/2006/relationships/tags" Target="../tags/tag672.xml"/><Relationship Id="rId67" Type="http://schemas.openxmlformats.org/officeDocument/2006/relationships/tags" Target="../tags/tag693.xml"/><Relationship Id="rId116" Type="http://schemas.openxmlformats.org/officeDocument/2006/relationships/tags" Target="../tags/tag742.xml"/><Relationship Id="rId137" Type="http://schemas.openxmlformats.org/officeDocument/2006/relationships/tags" Target="../tags/tag763.xml"/><Relationship Id="rId20" Type="http://schemas.openxmlformats.org/officeDocument/2006/relationships/tags" Target="../tags/tag646.xml"/><Relationship Id="rId41" Type="http://schemas.openxmlformats.org/officeDocument/2006/relationships/tags" Target="../tags/tag667.xml"/><Relationship Id="rId62" Type="http://schemas.openxmlformats.org/officeDocument/2006/relationships/tags" Target="../tags/tag688.xml"/><Relationship Id="rId83" Type="http://schemas.openxmlformats.org/officeDocument/2006/relationships/tags" Target="../tags/tag709.xml"/><Relationship Id="rId88" Type="http://schemas.openxmlformats.org/officeDocument/2006/relationships/tags" Target="../tags/tag714.xml"/><Relationship Id="rId111" Type="http://schemas.openxmlformats.org/officeDocument/2006/relationships/tags" Target="../tags/tag737.xml"/><Relationship Id="rId132" Type="http://schemas.openxmlformats.org/officeDocument/2006/relationships/tags" Target="../tags/tag758.xml"/><Relationship Id="rId15" Type="http://schemas.openxmlformats.org/officeDocument/2006/relationships/tags" Target="../tags/tag641.xml"/><Relationship Id="rId36" Type="http://schemas.openxmlformats.org/officeDocument/2006/relationships/tags" Target="../tags/tag662.xml"/><Relationship Id="rId57" Type="http://schemas.openxmlformats.org/officeDocument/2006/relationships/tags" Target="../tags/tag683.xml"/><Relationship Id="rId106" Type="http://schemas.openxmlformats.org/officeDocument/2006/relationships/tags" Target="../tags/tag732.xml"/><Relationship Id="rId127" Type="http://schemas.openxmlformats.org/officeDocument/2006/relationships/tags" Target="../tags/tag753.xml"/><Relationship Id="rId10" Type="http://schemas.openxmlformats.org/officeDocument/2006/relationships/tags" Target="../tags/tag636.xml"/><Relationship Id="rId31" Type="http://schemas.openxmlformats.org/officeDocument/2006/relationships/tags" Target="../tags/tag657.xml"/><Relationship Id="rId52" Type="http://schemas.openxmlformats.org/officeDocument/2006/relationships/tags" Target="../tags/tag678.xml"/><Relationship Id="rId73" Type="http://schemas.openxmlformats.org/officeDocument/2006/relationships/tags" Target="../tags/tag699.xml"/><Relationship Id="rId78" Type="http://schemas.openxmlformats.org/officeDocument/2006/relationships/tags" Target="../tags/tag704.xml"/><Relationship Id="rId94" Type="http://schemas.openxmlformats.org/officeDocument/2006/relationships/tags" Target="../tags/tag720.xml"/><Relationship Id="rId99" Type="http://schemas.openxmlformats.org/officeDocument/2006/relationships/tags" Target="../tags/tag725.xml"/><Relationship Id="rId101" Type="http://schemas.openxmlformats.org/officeDocument/2006/relationships/tags" Target="../tags/tag727.xml"/><Relationship Id="rId122" Type="http://schemas.openxmlformats.org/officeDocument/2006/relationships/tags" Target="../tags/tag748.xml"/><Relationship Id="rId143" Type="http://schemas.openxmlformats.org/officeDocument/2006/relationships/slideLayout" Target="../slideLayouts/slideLayout2.xml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26" Type="http://schemas.openxmlformats.org/officeDocument/2006/relationships/tags" Target="../tags/tag652.xml"/><Relationship Id="rId47" Type="http://schemas.openxmlformats.org/officeDocument/2006/relationships/tags" Target="../tags/tag673.xml"/><Relationship Id="rId68" Type="http://schemas.openxmlformats.org/officeDocument/2006/relationships/tags" Target="../tags/tag694.xml"/><Relationship Id="rId89" Type="http://schemas.openxmlformats.org/officeDocument/2006/relationships/tags" Target="../tags/tag715.xml"/><Relationship Id="rId112" Type="http://schemas.openxmlformats.org/officeDocument/2006/relationships/tags" Target="../tags/tag738.xml"/><Relationship Id="rId133" Type="http://schemas.openxmlformats.org/officeDocument/2006/relationships/tags" Target="../tags/tag759.xml"/><Relationship Id="rId16" Type="http://schemas.openxmlformats.org/officeDocument/2006/relationships/tags" Target="../tags/tag64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885.xml"/><Relationship Id="rId21" Type="http://schemas.openxmlformats.org/officeDocument/2006/relationships/tags" Target="../tags/tag789.xml"/><Relationship Id="rId42" Type="http://schemas.openxmlformats.org/officeDocument/2006/relationships/tags" Target="../tags/tag810.xml"/><Relationship Id="rId63" Type="http://schemas.openxmlformats.org/officeDocument/2006/relationships/tags" Target="../tags/tag831.xml"/><Relationship Id="rId84" Type="http://schemas.openxmlformats.org/officeDocument/2006/relationships/tags" Target="../tags/tag852.xml"/><Relationship Id="rId138" Type="http://schemas.openxmlformats.org/officeDocument/2006/relationships/tags" Target="../tags/tag906.xml"/><Relationship Id="rId159" Type="http://schemas.openxmlformats.org/officeDocument/2006/relationships/tags" Target="../tags/tag927.xml"/><Relationship Id="rId170" Type="http://schemas.openxmlformats.org/officeDocument/2006/relationships/tags" Target="../tags/tag938.xml"/><Relationship Id="rId107" Type="http://schemas.openxmlformats.org/officeDocument/2006/relationships/tags" Target="../tags/tag875.xml"/><Relationship Id="rId11" Type="http://schemas.openxmlformats.org/officeDocument/2006/relationships/tags" Target="../tags/tag779.xml"/><Relationship Id="rId32" Type="http://schemas.openxmlformats.org/officeDocument/2006/relationships/tags" Target="../tags/tag800.xml"/><Relationship Id="rId53" Type="http://schemas.openxmlformats.org/officeDocument/2006/relationships/tags" Target="../tags/tag821.xml"/><Relationship Id="rId74" Type="http://schemas.openxmlformats.org/officeDocument/2006/relationships/tags" Target="../tags/tag842.xml"/><Relationship Id="rId128" Type="http://schemas.openxmlformats.org/officeDocument/2006/relationships/tags" Target="../tags/tag896.xml"/><Relationship Id="rId149" Type="http://schemas.openxmlformats.org/officeDocument/2006/relationships/tags" Target="../tags/tag917.xml"/><Relationship Id="rId5" Type="http://schemas.openxmlformats.org/officeDocument/2006/relationships/tags" Target="../tags/tag773.xml"/><Relationship Id="rId95" Type="http://schemas.openxmlformats.org/officeDocument/2006/relationships/tags" Target="../tags/tag863.xml"/><Relationship Id="rId160" Type="http://schemas.openxmlformats.org/officeDocument/2006/relationships/tags" Target="../tags/tag928.xml"/><Relationship Id="rId181" Type="http://schemas.openxmlformats.org/officeDocument/2006/relationships/tags" Target="../tags/tag949.xml"/><Relationship Id="rId22" Type="http://schemas.openxmlformats.org/officeDocument/2006/relationships/tags" Target="../tags/tag790.xml"/><Relationship Id="rId43" Type="http://schemas.openxmlformats.org/officeDocument/2006/relationships/tags" Target="../tags/tag811.xml"/><Relationship Id="rId64" Type="http://schemas.openxmlformats.org/officeDocument/2006/relationships/tags" Target="../tags/tag832.xml"/><Relationship Id="rId118" Type="http://schemas.openxmlformats.org/officeDocument/2006/relationships/tags" Target="../tags/tag886.xml"/><Relationship Id="rId139" Type="http://schemas.openxmlformats.org/officeDocument/2006/relationships/tags" Target="../tags/tag907.xml"/><Relationship Id="rId85" Type="http://schemas.openxmlformats.org/officeDocument/2006/relationships/tags" Target="../tags/tag853.xml"/><Relationship Id="rId150" Type="http://schemas.openxmlformats.org/officeDocument/2006/relationships/tags" Target="../tags/tag918.xml"/><Relationship Id="rId171" Type="http://schemas.openxmlformats.org/officeDocument/2006/relationships/tags" Target="../tags/tag939.xml"/><Relationship Id="rId12" Type="http://schemas.openxmlformats.org/officeDocument/2006/relationships/tags" Target="../tags/tag780.xml"/><Relationship Id="rId33" Type="http://schemas.openxmlformats.org/officeDocument/2006/relationships/tags" Target="../tags/tag801.xml"/><Relationship Id="rId108" Type="http://schemas.openxmlformats.org/officeDocument/2006/relationships/tags" Target="../tags/tag876.xml"/><Relationship Id="rId129" Type="http://schemas.openxmlformats.org/officeDocument/2006/relationships/tags" Target="../tags/tag897.xml"/><Relationship Id="rId54" Type="http://schemas.openxmlformats.org/officeDocument/2006/relationships/tags" Target="../tags/tag822.xml"/><Relationship Id="rId75" Type="http://schemas.openxmlformats.org/officeDocument/2006/relationships/tags" Target="../tags/tag843.xml"/><Relationship Id="rId96" Type="http://schemas.openxmlformats.org/officeDocument/2006/relationships/tags" Target="../tags/tag864.xml"/><Relationship Id="rId140" Type="http://schemas.openxmlformats.org/officeDocument/2006/relationships/tags" Target="../tags/tag908.xml"/><Relationship Id="rId161" Type="http://schemas.openxmlformats.org/officeDocument/2006/relationships/tags" Target="../tags/tag929.xml"/><Relationship Id="rId182" Type="http://schemas.openxmlformats.org/officeDocument/2006/relationships/tags" Target="../tags/tag950.xml"/><Relationship Id="rId6" Type="http://schemas.openxmlformats.org/officeDocument/2006/relationships/tags" Target="../tags/tag774.xml"/><Relationship Id="rId23" Type="http://schemas.openxmlformats.org/officeDocument/2006/relationships/tags" Target="../tags/tag791.xml"/><Relationship Id="rId119" Type="http://schemas.openxmlformats.org/officeDocument/2006/relationships/tags" Target="../tags/tag887.xml"/><Relationship Id="rId44" Type="http://schemas.openxmlformats.org/officeDocument/2006/relationships/tags" Target="../tags/tag812.xml"/><Relationship Id="rId65" Type="http://schemas.openxmlformats.org/officeDocument/2006/relationships/tags" Target="../tags/tag833.xml"/><Relationship Id="rId86" Type="http://schemas.openxmlformats.org/officeDocument/2006/relationships/tags" Target="../tags/tag854.xml"/><Relationship Id="rId130" Type="http://schemas.openxmlformats.org/officeDocument/2006/relationships/tags" Target="../tags/tag898.xml"/><Relationship Id="rId151" Type="http://schemas.openxmlformats.org/officeDocument/2006/relationships/tags" Target="../tags/tag919.xml"/><Relationship Id="rId172" Type="http://schemas.openxmlformats.org/officeDocument/2006/relationships/tags" Target="../tags/tag940.xml"/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39" Type="http://schemas.openxmlformats.org/officeDocument/2006/relationships/tags" Target="../tags/tag807.xml"/><Relationship Id="rId109" Type="http://schemas.openxmlformats.org/officeDocument/2006/relationships/tags" Target="../tags/tag877.xml"/><Relationship Id="rId34" Type="http://schemas.openxmlformats.org/officeDocument/2006/relationships/tags" Target="../tags/tag802.xml"/><Relationship Id="rId50" Type="http://schemas.openxmlformats.org/officeDocument/2006/relationships/tags" Target="../tags/tag818.xml"/><Relationship Id="rId55" Type="http://schemas.openxmlformats.org/officeDocument/2006/relationships/tags" Target="../tags/tag823.xml"/><Relationship Id="rId76" Type="http://schemas.openxmlformats.org/officeDocument/2006/relationships/tags" Target="../tags/tag844.xml"/><Relationship Id="rId97" Type="http://schemas.openxmlformats.org/officeDocument/2006/relationships/tags" Target="../tags/tag865.xml"/><Relationship Id="rId104" Type="http://schemas.openxmlformats.org/officeDocument/2006/relationships/tags" Target="../tags/tag872.xml"/><Relationship Id="rId120" Type="http://schemas.openxmlformats.org/officeDocument/2006/relationships/tags" Target="../tags/tag888.xml"/><Relationship Id="rId125" Type="http://schemas.openxmlformats.org/officeDocument/2006/relationships/tags" Target="../tags/tag893.xml"/><Relationship Id="rId141" Type="http://schemas.openxmlformats.org/officeDocument/2006/relationships/tags" Target="../tags/tag909.xml"/><Relationship Id="rId146" Type="http://schemas.openxmlformats.org/officeDocument/2006/relationships/tags" Target="../tags/tag914.xml"/><Relationship Id="rId167" Type="http://schemas.openxmlformats.org/officeDocument/2006/relationships/tags" Target="../tags/tag935.xml"/><Relationship Id="rId188" Type="http://schemas.openxmlformats.org/officeDocument/2006/relationships/slideLayout" Target="../slideLayouts/slideLayout2.xml"/><Relationship Id="rId7" Type="http://schemas.openxmlformats.org/officeDocument/2006/relationships/tags" Target="../tags/tag775.xml"/><Relationship Id="rId71" Type="http://schemas.openxmlformats.org/officeDocument/2006/relationships/tags" Target="../tags/tag839.xml"/><Relationship Id="rId92" Type="http://schemas.openxmlformats.org/officeDocument/2006/relationships/tags" Target="../tags/tag860.xml"/><Relationship Id="rId162" Type="http://schemas.openxmlformats.org/officeDocument/2006/relationships/tags" Target="../tags/tag930.xml"/><Relationship Id="rId183" Type="http://schemas.openxmlformats.org/officeDocument/2006/relationships/tags" Target="../tags/tag951.xml"/><Relationship Id="rId2" Type="http://schemas.openxmlformats.org/officeDocument/2006/relationships/tags" Target="../tags/tag770.xml"/><Relationship Id="rId29" Type="http://schemas.openxmlformats.org/officeDocument/2006/relationships/tags" Target="../tags/tag797.xml"/><Relationship Id="rId24" Type="http://schemas.openxmlformats.org/officeDocument/2006/relationships/tags" Target="../tags/tag792.xml"/><Relationship Id="rId40" Type="http://schemas.openxmlformats.org/officeDocument/2006/relationships/tags" Target="../tags/tag808.xml"/><Relationship Id="rId45" Type="http://schemas.openxmlformats.org/officeDocument/2006/relationships/tags" Target="../tags/tag813.xml"/><Relationship Id="rId66" Type="http://schemas.openxmlformats.org/officeDocument/2006/relationships/tags" Target="../tags/tag834.xml"/><Relationship Id="rId87" Type="http://schemas.openxmlformats.org/officeDocument/2006/relationships/tags" Target="../tags/tag855.xml"/><Relationship Id="rId110" Type="http://schemas.openxmlformats.org/officeDocument/2006/relationships/tags" Target="../tags/tag878.xml"/><Relationship Id="rId115" Type="http://schemas.openxmlformats.org/officeDocument/2006/relationships/tags" Target="../tags/tag883.xml"/><Relationship Id="rId131" Type="http://schemas.openxmlformats.org/officeDocument/2006/relationships/tags" Target="../tags/tag899.xml"/><Relationship Id="rId136" Type="http://schemas.openxmlformats.org/officeDocument/2006/relationships/tags" Target="../tags/tag904.xml"/><Relationship Id="rId157" Type="http://schemas.openxmlformats.org/officeDocument/2006/relationships/tags" Target="../tags/tag925.xml"/><Relationship Id="rId178" Type="http://schemas.openxmlformats.org/officeDocument/2006/relationships/tags" Target="../tags/tag946.xml"/><Relationship Id="rId61" Type="http://schemas.openxmlformats.org/officeDocument/2006/relationships/tags" Target="../tags/tag829.xml"/><Relationship Id="rId82" Type="http://schemas.openxmlformats.org/officeDocument/2006/relationships/tags" Target="../tags/tag850.xml"/><Relationship Id="rId152" Type="http://schemas.openxmlformats.org/officeDocument/2006/relationships/tags" Target="../tags/tag920.xml"/><Relationship Id="rId173" Type="http://schemas.openxmlformats.org/officeDocument/2006/relationships/tags" Target="../tags/tag941.xml"/><Relationship Id="rId19" Type="http://schemas.openxmlformats.org/officeDocument/2006/relationships/tags" Target="../tags/tag787.xml"/><Relationship Id="rId14" Type="http://schemas.openxmlformats.org/officeDocument/2006/relationships/tags" Target="../tags/tag782.xml"/><Relationship Id="rId30" Type="http://schemas.openxmlformats.org/officeDocument/2006/relationships/tags" Target="../tags/tag798.xml"/><Relationship Id="rId35" Type="http://schemas.openxmlformats.org/officeDocument/2006/relationships/tags" Target="../tags/tag803.xml"/><Relationship Id="rId56" Type="http://schemas.openxmlformats.org/officeDocument/2006/relationships/tags" Target="../tags/tag824.xml"/><Relationship Id="rId77" Type="http://schemas.openxmlformats.org/officeDocument/2006/relationships/tags" Target="../tags/tag845.xml"/><Relationship Id="rId100" Type="http://schemas.openxmlformats.org/officeDocument/2006/relationships/tags" Target="../tags/tag868.xml"/><Relationship Id="rId105" Type="http://schemas.openxmlformats.org/officeDocument/2006/relationships/tags" Target="../tags/tag873.xml"/><Relationship Id="rId126" Type="http://schemas.openxmlformats.org/officeDocument/2006/relationships/tags" Target="../tags/tag894.xml"/><Relationship Id="rId147" Type="http://schemas.openxmlformats.org/officeDocument/2006/relationships/tags" Target="../tags/tag915.xml"/><Relationship Id="rId168" Type="http://schemas.openxmlformats.org/officeDocument/2006/relationships/tags" Target="../tags/tag936.xml"/><Relationship Id="rId8" Type="http://schemas.openxmlformats.org/officeDocument/2006/relationships/tags" Target="../tags/tag776.xml"/><Relationship Id="rId51" Type="http://schemas.openxmlformats.org/officeDocument/2006/relationships/tags" Target="../tags/tag819.xml"/><Relationship Id="rId72" Type="http://schemas.openxmlformats.org/officeDocument/2006/relationships/tags" Target="../tags/tag840.xml"/><Relationship Id="rId93" Type="http://schemas.openxmlformats.org/officeDocument/2006/relationships/tags" Target="../tags/tag861.xml"/><Relationship Id="rId98" Type="http://schemas.openxmlformats.org/officeDocument/2006/relationships/tags" Target="../tags/tag866.xml"/><Relationship Id="rId121" Type="http://schemas.openxmlformats.org/officeDocument/2006/relationships/tags" Target="../tags/tag889.xml"/><Relationship Id="rId142" Type="http://schemas.openxmlformats.org/officeDocument/2006/relationships/tags" Target="../tags/tag910.xml"/><Relationship Id="rId163" Type="http://schemas.openxmlformats.org/officeDocument/2006/relationships/tags" Target="../tags/tag931.xml"/><Relationship Id="rId184" Type="http://schemas.openxmlformats.org/officeDocument/2006/relationships/tags" Target="../tags/tag952.xml"/><Relationship Id="rId3" Type="http://schemas.openxmlformats.org/officeDocument/2006/relationships/tags" Target="../tags/tag771.xml"/><Relationship Id="rId25" Type="http://schemas.openxmlformats.org/officeDocument/2006/relationships/tags" Target="../tags/tag793.xml"/><Relationship Id="rId46" Type="http://schemas.openxmlformats.org/officeDocument/2006/relationships/tags" Target="../tags/tag814.xml"/><Relationship Id="rId67" Type="http://schemas.openxmlformats.org/officeDocument/2006/relationships/tags" Target="../tags/tag835.xml"/><Relationship Id="rId116" Type="http://schemas.openxmlformats.org/officeDocument/2006/relationships/tags" Target="../tags/tag884.xml"/><Relationship Id="rId137" Type="http://schemas.openxmlformats.org/officeDocument/2006/relationships/tags" Target="../tags/tag905.xml"/><Relationship Id="rId158" Type="http://schemas.openxmlformats.org/officeDocument/2006/relationships/tags" Target="../tags/tag926.xml"/><Relationship Id="rId20" Type="http://schemas.openxmlformats.org/officeDocument/2006/relationships/tags" Target="../tags/tag788.xml"/><Relationship Id="rId41" Type="http://schemas.openxmlformats.org/officeDocument/2006/relationships/tags" Target="../tags/tag809.xml"/><Relationship Id="rId62" Type="http://schemas.openxmlformats.org/officeDocument/2006/relationships/tags" Target="../tags/tag830.xml"/><Relationship Id="rId83" Type="http://schemas.openxmlformats.org/officeDocument/2006/relationships/tags" Target="../tags/tag851.xml"/><Relationship Id="rId88" Type="http://schemas.openxmlformats.org/officeDocument/2006/relationships/tags" Target="../tags/tag856.xml"/><Relationship Id="rId111" Type="http://schemas.openxmlformats.org/officeDocument/2006/relationships/tags" Target="../tags/tag879.xml"/><Relationship Id="rId132" Type="http://schemas.openxmlformats.org/officeDocument/2006/relationships/tags" Target="../tags/tag900.xml"/><Relationship Id="rId153" Type="http://schemas.openxmlformats.org/officeDocument/2006/relationships/tags" Target="../tags/tag921.xml"/><Relationship Id="rId174" Type="http://schemas.openxmlformats.org/officeDocument/2006/relationships/tags" Target="../tags/tag942.xml"/><Relationship Id="rId179" Type="http://schemas.openxmlformats.org/officeDocument/2006/relationships/tags" Target="../tags/tag947.xml"/><Relationship Id="rId15" Type="http://schemas.openxmlformats.org/officeDocument/2006/relationships/tags" Target="../tags/tag783.xml"/><Relationship Id="rId36" Type="http://schemas.openxmlformats.org/officeDocument/2006/relationships/tags" Target="../tags/tag804.xml"/><Relationship Id="rId57" Type="http://schemas.openxmlformats.org/officeDocument/2006/relationships/tags" Target="../tags/tag825.xml"/><Relationship Id="rId106" Type="http://schemas.openxmlformats.org/officeDocument/2006/relationships/tags" Target="../tags/tag874.xml"/><Relationship Id="rId127" Type="http://schemas.openxmlformats.org/officeDocument/2006/relationships/tags" Target="../tags/tag895.xml"/><Relationship Id="rId10" Type="http://schemas.openxmlformats.org/officeDocument/2006/relationships/tags" Target="../tags/tag778.xml"/><Relationship Id="rId31" Type="http://schemas.openxmlformats.org/officeDocument/2006/relationships/tags" Target="../tags/tag799.xml"/><Relationship Id="rId52" Type="http://schemas.openxmlformats.org/officeDocument/2006/relationships/tags" Target="../tags/tag820.xml"/><Relationship Id="rId73" Type="http://schemas.openxmlformats.org/officeDocument/2006/relationships/tags" Target="../tags/tag841.xml"/><Relationship Id="rId78" Type="http://schemas.openxmlformats.org/officeDocument/2006/relationships/tags" Target="../tags/tag846.xml"/><Relationship Id="rId94" Type="http://schemas.openxmlformats.org/officeDocument/2006/relationships/tags" Target="../tags/tag862.xml"/><Relationship Id="rId99" Type="http://schemas.openxmlformats.org/officeDocument/2006/relationships/tags" Target="../tags/tag867.xml"/><Relationship Id="rId101" Type="http://schemas.openxmlformats.org/officeDocument/2006/relationships/tags" Target="../tags/tag869.xml"/><Relationship Id="rId122" Type="http://schemas.openxmlformats.org/officeDocument/2006/relationships/tags" Target="../tags/tag890.xml"/><Relationship Id="rId143" Type="http://schemas.openxmlformats.org/officeDocument/2006/relationships/tags" Target="../tags/tag911.xml"/><Relationship Id="rId148" Type="http://schemas.openxmlformats.org/officeDocument/2006/relationships/tags" Target="../tags/tag916.xml"/><Relationship Id="rId164" Type="http://schemas.openxmlformats.org/officeDocument/2006/relationships/tags" Target="../tags/tag932.xml"/><Relationship Id="rId169" Type="http://schemas.openxmlformats.org/officeDocument/2006/relationships/tags" Target="../tags/tag937.xml"/><Relationship Id="rId185" Type="http://schemas.openxmlformats.org/officeDocument/2006/relationships/tags" Target="../tags/tag953.xml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80" Type="http://schemas.openxmlformats.org/officeDocument/2006/relationships/tags" Target="../tags/tag948.xml"/><Relationship Id="rId26" Type="http://schemas.openxmlformats.org/officeDocument/2006/relationships/tags" Target="../tags/tag794.xml"/><Relationship Id="rId47" Type="http://schemas.openxmlformats.org/officeDocument/2006/relationships/tags" Target="../tags/tag815.xml"/><Relationship Id="rId68" Type="http://schemas.openxmlformats.org/officeDocument/2006/relationships/tags" Target="../tags/tag836.xml"/><Relationship Id="rId89" Type="http://schemas.openxmlformats.org/officeDocument/2006/relationships/tags" Target="../tags/tag857.xml"/><Relationship Id="rId112" Type="http://schemas.openxmlformats.org/officeDocument/2006/relationships/tags" Target="../tags/tag880.xml"/><Relationship Id="rId133" Type="http://schemas.openxmlformats.org/officeDocument/2006/relationships/tags" Target="../tags/tag901.xml"/><Relationship Id="rId154" Type="http://schemas.openxmlformats.org/officeDocument/2006/relationships/tags" Target="../tags/tag922.xml"/><Relationship Id="rId175" Type="http://schemas.openxmlformats.org/officeDocument/2006/relationships/tags" Target="../tags/tag943.xml"/><Relationship Id="rId16" Type="http://schemas.openxmlformats.org/officeDocument/2006/relationships/tags" Target="../tags/tag784.xml"/><Relationship Id="rId37" Type="http://schemas.openxmlformats.org/officeDocument/2006/relationships/tags" Target="../tags/tag805.xml"/><Relationship Id="rId58" Type="http://schemas.openxmlformats.org/officeDocument/2006/relationships/tags" Target="../tags/tag826.xml"/><Relationship Id="rId79" Type="http://schemas.openxmlformats.org/officeDocument/2006/relationships/tags" Target="../tags/tag847.xml"/><Relationship Id="rId102" Type="http://schemas.openxmlformats.org/officeDocument/2006/relationships/tags" Target="../tags/tag870.xml"/><Relationship Id="rId123" Type="http://schemas.openxmlformats.org/officeDocument/2006/relationships/tags" Target="../tags/tag891.xml"/><Relationship Id="rId144" Type="http://schemas.openxmlformats.org/officeDocument/2006/relationships/tags" Target="../tags/tag912.xml"/><Relationship Id="rId90" Type="http://schemas.openxmlformats.org/officeDocument/2006/relationships/tags" Target="../tags/tag858.xml"/><Relationship Id="rId165" Type="http://schemas.openxmlformats.org/officeDocument/2006/relationships/tags" Target="../tags/tag933.xml"/><Relationship Id="rId186" Type="http://schemas.openxmlformats.org/officeDocument/2006/relationships/tags" Target="../tags/tag954.xml"/><Relationship Id="rId27" Type="http://schemas.openxmlformats.org/officeDocument/2006/relationships/tags" Target="../tags/tag795.xml"/><Relationship Id="rId48" Type="http://schemas.openxmlformats.org/officeDocument/2006/relationships/tags" Target="../tags/tag816.xml"/><Relationship Id="rId69" Type="http://schemas.openxmlformats.org/officeDocument/2006/relationships/tags" Target="../tags/tag837.xml"/><Relationship Id="rId113" Type="http://schemas.openxmlformats.org/officeDocument/2006/relationships/tags" Target="../tags/tag881.xml"/><Relationship Id="rId134" Type="http://schemas.openxmlformats.org/officeDocument/2006/relationships/tags" Target="../tags/tag902.xml"/><Relationship Id="rId80" Type="http://schemas.openxmlformats.org/officeDocument/2006/relationships/tags" Target="../tags/tag848.xml"/><Relationship Id="rId155" Type="http://schemas.openxmlformats.org/officeDocument/2006/relationships/tags" Target="../tags/tag923.xml"/><Relationship Id="rId176" Type="http://schemas.openxmlformats.org/officeDocument/2006/relationships/tags" Target="../tags/tag944.xml"/><Relationship Id="rId17" Type="http://schemas.openxmlformats.org/officeDocument/2006/relationships/tags" Target="../tags/tag785.xml"/><Relationship Id="rId38" Type="http://schemas.openxmlformats.org/officeDocument/2006/relationships/tags" Target="../tags/tag806.xml"/><Relationship Id="rId59" Type="http://schemas.openxmlformats.org/officeDocument/2006/relationships/tags" Target="../tags/tag827.xml"/><Relationship Id="rId103" Type="http://schemas.openxmlformats.org/officeDocument/2006/relationships/tags" Target="../tags/tag871.xml"/><Relationship Id="rId124" Type="http://schemas.openxmlformats.org/officeDocument/2006/relationships/tags" Target="../tags/tag892.xml"/><Relationship Id="rId70" Type="http://schemas.openxmlformats.org/officeDocument/2006/relationships/tags" Target="../tags/tag838.xml"/><Relationship Id="rId91" Type="http://schemas.openxmlformats.org/officeDocument/2006/relationships/tags" Target="../tags/tag859.xml"/><Relationship Id="rId145" Type="http://schemas.openxmlformats.org/officeDocument/2006/relationships/tags" Target="../tags/tag913.xml"/><Relationship Id="rId166" Type="http://schemas.openxmlformats.org/officeDocument/2006/relationships/tags" Target="../tags/tag934.xml"/><Relationship Id="rId187" Type="http://schemas.openxmlformats.org/officeDocument/2006/relationships/tags" Target="../tags/tag955.xml"/><Relationship Id="rId1" Type="http://schemas.openxmlformats.org/officeDocument/2006/relationships/tags" Target="../tags/tag769.xml"/><Relationship Id="rId28" Type="http://schemas.openxmlformats.org/officeDocument/2006/relationships/tags" Target="../tags/tag796.xml"/><Relationship Id="rId49" Type="http://schemas.openxmlformats.org/officeDocument/2006/relationships/tags" Target="../tags/tag817.xml"/><Relationship Id="rId114" Type="http://schemas.openxmlformats.org/officeDocument/2006/relationships/tags" Target="../tags/tag882.xml"/><Relationship Id="rId60" Type="http://schemas.openxmlformats.org/officeDocument/2006/relationships/tags" Target="../tags/tag828.xml"/><Relationship Id="rId81" Type="http://schemas.openxmlformats.org/officeDocument/2006/relationships/tags" Target="../tags/tag849.xml"/><Relationship Id="rId135" Type="http://schemas.openxmlformats.org/officeDocument/2006/relationships/tags" Target="../tags/tag903.xml"/><Relationship Id="rId156" Type="http://schemas.openxmlformats.org/officeDocument/2006/relationships/tags" Target="../tags/tag924.xml"/><Relationship Id="rId177" Type="http://schemas.openxmlformats.org/officeDocument/2006/relationships/tags" Target="../tags/tag94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072.xml"/><Relationship Id="rId21" Type="http://schemas.openxmlformats.org/officeDocument/2006/relationships/tags" Target="../tags/tag976.xml"/><Relationship Id="rId42" Type="http://schemas.openxmlformats.org/officeDocument/2006/relationships/tags" Target="../tags/tag997.xml"/><Relationship Id="rId63" Type="http://schemas.openxmlformats.org/officeDocument/2006/relationships/tags" Target="../tags/tag1018.xml"/><Relationship Id="rId84" Type="http://schemas.openxmlformats.org/officeDocument/2006/relationships/tags" Target="../tags/tag1039.xml"/><Relationship Id="rId138" Type="http://schemas.openxmlformats.org/officeDocument/2006/relationships/tags" Target="../tags/tag1093.xml"/><Relationship Id="rId159" Type="http://schemas.openxmlformats.org/officeDocument/2006/relationships/tags" Target="../tags/tag1114.xml"/><Relationship Id="rId107" Type="http://schemas.openxmlformats.org/officeDocument/2006/relationships/tags" Target="../tags/tag1062.xml"/><Relationship Id="rId11" Type="http://schemas.openxmlformats.org/officeDocument/2006/relationships/tags" Target="../tags/tag966.xml"/><Relationship Id="rId32" Type="http://schemas.openxmlformats.org/officeDocument/2006/relationships/tags" Target="../tags/tag987.xml"/><Relationship Id="rId53" Type="http://schemas.openxmlformats.org/officeDocument/2006/relationships/tags" Target="../tags/tag1008.xml"/><Relationship Id="rId74" Type="http://schemas.openxmlformats.org/officeDocument/2006/relationships/tags" Target="../tags/tag1029.xml"/><Relationship Id="rId128" Type="http://schemas.openxmlformats.org/officeDocument/2006/relationships/tags" Target="../tags/tag1083.xml"/><Relationship Id="rId149" Type="http://schemas.openxmlformats.org/officeDocument/2006/relationships/tags" Target="../tags/tag1104.xml"/><Relationship Id="rId5" Type="http://schemas.openxmlformats.org/officeDocument/2006/relationships/tags" Target="../tags/tag960.xml"/><Relationship Id="rId95" Type="http://schemas.openxmlformats.org/officeDocument/2006/relationships/tags" Target="../tags/tag1050.xml"/><Relationship Id="rId160" Type="http://schemas.openxmlformats.org/officeDocument/2006/relationships/slideLayout" Target="../slideLayouts/slideLayout2.xml"/><Relationship Id="rId22" Type="http://schemas.openxmlformats.org/officeDocument/2006/relationships/tags" Target="../tags/tag977.xml"/><Relationship Id="rId43" Type="http://schemas.openxmlformats.org/officeDocument/2006/relationships/tags" Target="../tags/tag998.xml"/><Relationship Id="rId64" Type="http://schemas.openxmlformats.org/officeDocument/2006/relationships/tags" Target="../tags/tag1019.xml"/><Relationship Id="rId118" Type="http://schemas.openxmlformats.org/officeDocument/2006/relationships/tags" Target="../tags/tag1073.xml"/><Relationship Id="rId139" Type="http://schemas.openxmlformats.org/officeDocument/2006/relationships/tags" Target="../tags/tag1094.xml"/><Relationship Id="rId80" Type="http://schemas.openxmlformats.org/officeDocument/2006/relationships/tags" Target="../tags/tag1035.xml"/><Relationship Id="rId85" Type="http://schemas.openxmlformats.org/officeDocument/2006/relationships/tags" Target="../tags/tag1040.xml"/><Relationship Id="rId150" Type="http://schemas.openxmlformats.org/officeDocument/2006/relationships/tags" Target="../tags/tag1105.xml"/><Relationship Id="rId155" Type="http://schemas.openxmlformats.org/officeDocument/2006/relationships/tags" Target="../tags/tag1110.xml"/><Relationship Id="rId12" Type="http://schemas.openxmlformats.org/officeDocument/2006/relationships/tags" Target="../tags/tag967.xml"/><Relationship Id="rId17" Type="http://schemas.openxmlformats.org/officeDocument/2006/relationships/tags" Target="../tags/tag972.xml"/><Relationship Id="rId33" Type="http://schemas.openxmlformats.org/officeDocument/2006/relationships/tags" Target="../tags/tag988.xml"/><Relationship Id="rId38" Type="http://schemas.openxmlformats.org/officeDocument/2006/relationships/tags" Target="../tags/tag993.xml"/><Relationship Id="rId59" Type="http://schemas.openxmlformats.org/officeDocument/2006/relationships/tags" Target="../tags/tag1014.xml"/><Relationship Id="rId103" Type="http://schemas.openxmlformats.org/officeDocument/2006/relationships/tags" Target="../tags/tag1058.xml"/><Relationship Id="rId108" Type="http://schemas.openxmlformats.org/officeDocument/2006/relationships/tags" Target="../tags/tag1063.xml"/><Relationship Id="rId124" Type="http://schemas.openxmlformats.org/officeDocument/2006/relationships/tags" Target="../tags/tag1079.xml"/><Relationship Id="rId129" Type="http://schemas.openxmlformats.org/officeDocument/2006/relationships/tags" Target="../tags/tag1084.xml"/><Relationship Id="rId54" Type="http://schemas.openxmlformats.org/officeDocument/2006/relationships/tags" Target="../tags/tag1009.xml"/><Relationship Id="rId70" Type="http://schemas.openxmlformats.org/officeDocument/2006/relationships/tags" Target="../tags/tag1025.xml"/><Relationship Id="rId75" Type="http://schemas.openxmlformats.org/officeDocument/2006/relationships/tags" Target="../tags/tag1030.xml"/><Relationship Id="rId91" Type="http://schemas.openxmlformats.org/officeDocument/2006/relationships/tags" Target="../tags/tag1046.xml"/><Relationship Id="rId96" Type="http://schemas.openxmlformats.org/officeDocument/2006/relationships/tags" Target="../tags/tag1051.xml"/><Relationship Id="rId140" Type="http://schemas.openxmlformats.org/officeDocument/2006/relationships/tags" Target="../tags/tag1095.xml"/><Relationship Id="rId145" Type="http://schemas.openxmlformats.org/officeDocument/2006/relationships/tags" Target="../tags/tag1100.xml"/><Relationship Id="rId1" Type="http://schemas.openxmlformats.org/officeDocument/2006/relationships/tags" Target="../tags/tag956.xml"/><Relationship Id="rId6" Type="http://schemas.openxmlformats.org/officeDocument/2006/relationships/tags" Target="../tags/tag961.xml"/><Relationship Id="rId23" Type="http://schemas.openxmlformats.org/officeDocument/2006/relationships/tags" Target="../tags/tag978.xml"/><Relationship Id="rId28" Type="http://schemas.openxmlformats.org/officeDocument/2006/relationships/tags" Target="../tags/tag983.xml"/><Relationship Id="rId49" Type="http://schemas.openxmlformats.org/officeDocument/2006/relationships/tags" Target="../tags/tag1004.xml"/><Relationship Id="rId114" Type="http://schemas.openxmlformats.org/officeDocument/2006/relationships/tags" Target="../tags/tag1069.xml"/><Relationship Id="rId119" Type="http://schemas.openxmlformats.org/officeDocument/2006/relationships/tags" Target="../tags/tag1074.xml"/><Relationship Id="rId44" Type="http://schemas.openxmlformats.org/officeDocument/2006/relationships/tags" Target="../tags/tag999.xml"/><Relationship Id="rId60" Type="http://schemas.openxmlformats.org/officeDocument/2006/relationships/tags" Target="../tags/tag1015.xml"/><Relationship Id="rId65" Type="http://schemas.openxmlformats.org/officeDocument/2006/relationships/tags" Target="../tags/tag1020.xml"/><Relationship Id="rId81" Type="http://schemas.openxmlformats.org/officeDocument/2006/relationships/tags" Target="../tags/tag1036.xml"/><Relationship Id="rId86" Type="http://schemas.openxmlformats.org/officeDocument/2006/relationships/tags" Target="../tags/tag1041.xml"/><Relationship Id="rId130" Type="http://schemas.openxmlformats.org/officeDocument/2006/relationships/tags" Target="../tags/tag1085.xml"/><Relationship Id="rId135" Type="http://schemas.openxmlformats.org/officeDocument/2006/relationships/tags" Target="../tags/tag1090.xml"/><Relationship Id="rId151" Type="http://schemas.openxmlformats.org/officeDocument/2006/relationships/tags" Target="../tags/tag1106.xml"/><Relationship Id="rId156" Type="http://schemas.openxmlformats.org/officeDocument/2006/relationships/tags" Target="../tags/tag1111.xml"/><Relationship Id="rId13" Type="http://schemas.openxmlformats.org/officeDocument/2006/relationships/tags" Target="../tags/tag968.xml"/><Relationship Id="rId18" Type="http://schemas.openxmlformats.org/officeDocument/2006/relationships/tags" Target="../tags/tag973.xml"/><Relationship Id="rId39" Type="http://schemas.openxmlformats.org/officeDocument/2006/relationships/tags" Target="../tags/tag994.xml"/><Relationship Id="rId109" Type="http://schemas.openxmlformats.org/officeDocument/2006/relationships/tags" Target="../tags/tag1064.xml"/><Relationship Id="rId34" Type="http://schemas.openxmlformats.org/officeDocument/2006/relationships/tags" Target="../tags/tag989.xml"/><Relationship Id="rId50" Type="http://schemas.openxmlformats.org/officeDocument/2006/relationships/tags" Target="../tags/tag1005.xml"/><Relationship Id="rId55" Type="http://schemas.openxmlformats.org/officeDocument/2006/relationships/tags" Target="../tags/tag1010.xml"/><Relationship Id="rId76" Type="http://schemas.openxmlformats.org/officeDocument/2006/relationships/tags" Target="../tags/tag1031.xml"/><Relationship Id="rId97" Type="http://schemas.openxmlformats.org/officeDocument/2006/relationships/tags" Target="../tags/tag1052.xml"/><Relationship Id="rId104" Type="http://schemas.openxmlformats.org/officeDocument/2006/relationships/tags" Target="../tags/tag1059.xml"/><Relationship Id="rId120" Type="http://schemas.openxmlformats.org/officeDocument/2006/relationships/tags" Target="../tags/tag1075.xml"/><Relationship Id="rId125" Type="http://schemas.openxmlformats.org/officeDocument/2006/relationships/tags" Target="../tags/tag1080.xml"/><Relationship Id="rId141" Type="http://schemas.openxmlformats.org/officeDocument/2006/relationships/tags" Target="../tags/tag1096.xml"/><Relationship Id="rId146" Type="http://schemas.openxmlformats.org/officeDocument/2006/relationships/tags" Target="../tags/tag1101.xml"/><Relationship Id="rId7" Type="http://schemas.openxmlformats.org/officeDocument/2006/relationships/tags" Target="../tags/tag962.xml"/><Relationship Id="rId71" Type="http://schemas.openxmlformats.org/officeDocument/2006/relationships/tags" Target="../tags/tag1026.xml"/><Relationship Id="rId92" Type="http://schemas.openxmlformats.org/officeDocument/2006/relationships/tags" Target="../tags/tag1047.xml"/><Relationship Id="rId2" Type="http://schemas.openxmlformats.org/officeDocument/2006/relationships/tags" Target="../tags/tag957.xml"/><Relationship Id="rId29" Type="http://schemas.openxmlformats.org/officeDocument/2006/relationships/tags" Target="../tags/tag984.xml"/><Relationship Id="rId24" Type="http://schemas.openxmlformats.org/officeDocument/2006/relationships/tags" Target="../tags/tag979.xml"/><Relationship Id="rId40" Type="http://schemas.openxmlformats.org/officeDocument/2006/relationships/tags" Target="../tags/tag995.xml"/><Relationship Id="rId45" Type="http://schemas.openxmlformats.org/officeDocument/2006/relationships/tags" Target="../tags/tag1000.xml"/><Relationship Id="rId66" Type="http://schemas.openxmlformats.org/officeDocument/2006/relationships/tags" Target="../tags/tag1021.xml"/><Relationship Id="rId87" Type="http://schemas.openxmlformats.org/officeDocument/2006/relationships/tags" Target="../tags/tag1042.xml"/><Relationship Id="rId110" Type="http://schemas.openxmlformats.org/officeDocument/2006/relationships/tags" Target="../tags/tag1065.xml"/><Relationship Id="rId115" Type="http://schemas.openxmlformats.org/officeDocument/2006/relationships/tags" Target="../tags/tag1070.xml"/><Relationship Id="rId131" Type="http://schemas.openxmlformats.org/officeDocument/2006/relationships/tags" Target="../tags/tag1086.xml"/><Relationship Id="rId136" Type="http://schemas.openxmlformats.org/officeDocument/2006/relationships/tags" Target="../tags/tag1091.xml"/><Relationship Id="rId157" Type="http://schemas.openxmlformats.org/officeDocument/2006/relationships/tags" Target="../tags/tag1112.xml"/><Relationship Id="rId61" Type="http://schemas.openxmlformats.org/officeDocument/2006/relationships/tags" Target="../tags/tag1016.xml"/><Relationship Id="rId82" Type="http://schemas.openxmlformats.org/officeDocument/2006/relationships/tags" Target="../tags/tag1037.xml"/><Relationship Id="rId152" Type="http://schemas.openxmlformats.org/officeDocument/2006/relationships/tags" Target="../tags/tag1107.xml"/><Relationship Id="rId19" Type="http://schemas.openxmlformats.org/officeDocument/2006/relationships/tags" Target="../tags/tag974.xml"/><Relationship Id="rId14" Type="http://schemas.openxmlformats.org/officeDocument/2006/relationships/tags" Target="../tags/tag969.xml"/><Relationship Id="rId30" Type="http://schemas.openxmlformats.org/officeDocument/2006/relationships/tags" Target="../tags/tag985.xml"/><Relationship Id="rId35" Type="http://schemas.openxmlformats.org/officeDocument/2006/relationships/tags" Target="../tags/tag990.xml"/><Relationship Id="rId56" Type="http://schemas.openxmlformats.org/officeDocument/2006/relationships/tags" Target="../tags/tag1011.xml"/><Relationship Id="rId77" Type="http://schemas.openxmlformats.org/officeDocument/2006/relationships/tags" Target="../tags/tag1032.xml"/><Relationship Id="rId100" Type="http://schemas.openxmlformats.org/officeDocument/2006/relationships/tags" Target="../tags/tag1055.xml"/><Relationship Id="rId105" Type="http://schemas.openxmlformats.org/officeDocument/2006/relationships/tags" Target="../tags/tag1060.xml"/><Relationship Id="rId126" Type="http://schemas.openxmlformats.org/officeDocument/2006/relationships/tags" Target="../tags/tag1081.xml"/><Relationship Id="rId147" Type="http://schemas.openxmlformats.org/officeDocument/2006/relationships/tags" Target="../tags/tag1102.xml"/><Relationship Id="rId8" Type="http://schemas.openxmlformats.org/officeDocument/2006/relationships/tags" Target="../tags/tag963.xml"/><Relationship Id="rId51" Type="http://schemas.openxmlformats.org/officeDocument/2006/relationships/tags" Target="../tags/tag1006.xml"/><Relationship Id="rId72" Type="http://schemas.openxmlformats.org/officeDocument/2006/relationships/tags" Target="../tags/tag1027.xml"/><Relationship Id="rId93" Type="http://schemas.openxmlformats.org/officeDocument/2006/relationships/tags" Target="../tags/tag1048.xml"/><Relationship Id="rId98" Type="http://schemas.openxmlformats.org/officeDocument/2006/relationships/tags" Target="../tags/tag1053.xml"/><Relationship Id="rId121" Type="http://schemas.openxmlformats.org/officeDocument/2006/relationships/tags" Target="../tags/tag1076.xml"/><Relationship Id="rId142" Type="http://schemas.openxmlformats.org/officeDocument/2006/relationships/tags" Target="../tags/tag1097.xml"/><Relationship Id="rId3" Type="http://schemas.openxmlformats.org/officeDocument/2006/relationships/tags" Target="../tags/tag958.xml"/><Relationship Id="rId25" Type="http://schemas.openxmlformats.org/officeDocument/2006/relationships/tags" Target="../tags/tag980.xml"/><Relationship Id="rId46" Type="http://schemas.openxmlformats.org/officeDocument/2006/relationships/tags" Target="../tags/tag1001.xml"/><Relationship Id="rId67" Type="http://schemas.openxmlformats.org/officeDocument/2006/relationships/tags" Target="../tags/tag1022.xml"/><Relationship Id="rId116" Type="http://schemas.openxmlformats.org/officeDocument/2006/relationships/tags" Target="../tags/tag1071.xml"/><Relationship Id="rId137" Type="http://schemas.openxmlformats.org/officeDocument/2006/relationships/tags" Target="../tags/tag1092.xml"/><Relationship Id="rId158" Type="http://schemas.openxmlformats.org/officeDocument/2006/relationships/tags" Target="../tags/tag1113.xml"/><Relationship Id="rId20" Type="http://schemas.openxmlformats.org/officeDocument/2006/relationships/tags" Target="../tags/tag975.xml"/><Relationship Id="rId41" Type="http://schemas.openxmlformats.org/officeDocument/2006/relationships/tags" Target="../tags/tag996.xml"/><Relationship Id="rId62" Type="http://schemas.openxmlformats.org/officeDocument/2006/relationships/tags" Target="../tags/tag1017.xml"/><Relationship Id="rId83" Type="http://schemas.openxmlformats.org/officeDocument/2006/relationships/tags" Target="../tags/tag1038.xml"/><Relationship Id="rId88" Type="http://schemas.openxmlformats.org/officeDocument/2006/relationships/tags" Target="../tags/tag1043.xml"/><Relationship Id="rId111" Type="http://schemas.openxmlformats.org/officeDocument/2006/relationships/tags" Target="../tags/tag1066.xml"/><Relationship Id="rId132" Type="http://schemas.openxmlformats.org/officeDocument/2006/relationships/tags" Target="../tags/tag1087.xml"/><Relationship Id="rId153" Type="http://schemas.openxmlformats.org/officeDocument/2006/relationships/tags" Target="../tags/tag1108.xml"/><Relationship Id="rId15" Type="http://schemas.openxmlformats.org/officeDocument/2006/relationships/tags" Target="../tags/tag970.xml"/><Relationship Id="rId36" Type="http://schemas.openxmlformats.org/officeDocument/2006/relationships/tags" Target="../tags/tag991.xml"/><Relationship Id="rId57" Type="http://schemas.openxmlformats.org/officeDocument/2006/relationships/tags" Target="../tags/tag1012.xml"/><Relationship Id="rId106" Type="http://schemas.openxmlformats.org/officeDocument/2006/relationships/tags" Target="../tags/tag1061.xml"/><Relationship Id="rId127" Type="http://schemas.openxmlformats.org/officeDocument/2006/relationships/tags" Target="../tags/tag1082.xml"/><Relationship Id="rId10" Type="http://schemas.openxmlformats.org/officeDocument/2006/relationships/tags" Target="../tags/tag965.xml"/><Relationship Id="rId31" Type="http://schemas.openxmlformats.org/officeDocument/2006/relationships/tags" Target="../tags/tag986.xml"/><Relationship Id="rId52" Type="http://schemas.openxmlformats.org/officeDocument/2006/relationships/tags" Target="../tags/tag1007.xml"/><Relationship Id="rId73" Type="http://schemas.openxmlformats.org/officeDocument/2006/relationships/tags" Target="../tags/tag1028.xml"/><Relationship Id="rId78" Type="http://schemas.openxmlformats.org/officeDocument/2006/relationships/tags" Target="../tags/tag1033.xml"/><Relationship Id="rId94" Type="http://schemas.openxmlformats.org/officeDocument/2006/relationships/tags" Target="../tags/tag1049.xml"/><Relationship Id="rId99" Type="http://schemas.openxmlformats.org/officeDocument/2006/relationships/tags" Target="../tags/tag1054.xml"/><Relationship Id="rId101" Type="http://schemas.openxmlformats.org/officeDocument/2006/relationships/tags" Target="../tags/tag1056.xml"/><Relationship Id="rId122" Type="http://schemas.openxmlformats.org/officeDocument/2006/relationships/tags" Target="../tags/tag1077.xml"/><Relationship Id="rId143" Type="http://schemas.openxmlformats.org/officeDocument/2006/relationships/tags" Target="../tags/tag1098.xml"/><Relationship Id="rId148" Type="http://schemas.openxmlformats.org/officeDocument/2006/relationships/tags" Target="../tags/tag1103.xml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26" Type="http://schemas.openxmlformats.org/officeDocument/2006/relationships/tags" Target="../tags/tag981.xml"/><Relationship Id="rId47" Type="http://schemas.openxmlformats.org/officeDocument/2006/relationships/tags" Target="../tags/tag1002.xml"/><Relationship Id="rId68" Type="http://schemas.openxmlformats.org/officeDocument/2006/relationships/tags" Target="../tags/tag1023.xml"/><Relationship Id="rId89" Type="http://schemas.openxmlformats.org/officeDocument/2006/relationships/tags" Target="../tags/tag1044.xml"/><Relationship Id="rId112" Type="http://schemas.openxmlformats.org/officeDocument/2006/relationships/tags" Target="../tags/tag1067.xml"/><Relationship Id="rId133" Type="http://schemas.openxmlformats.org/officeDocument/2006/relationships/tags" Target="../tags/tag1088.xml"/><Relationship Id="rId154" Type="http://schemas.openxmlformats.org/officeDocument/2006/relationships/tags" Target="../tags/tag1109.xml"/><Relationship Id="rId16" Type="http://schemas.openxmlformats.org/officeDocument/2006/relationships/tags" Target="../tags/tag971.xml"/><Relationship Id="rId37" Type="http://schemas.openxmlformats.org/officeDocument/2006/relationships/tags" Target="../tags/tag992.xml"/><Relationship Id="rId58" Type="http://schemas.openxmlformats.org/officeDocument/2006/relationships/tags" Target="../tags/tag1013.xml"/><Relationship Id="rId79" Type="http://schemas.openxmlformats.org/officeDocument/2006/relationships/tags" Target="../tags/tag1034.xml"/><Relationship Id="rId102" Type="http://schemas.openxmlformats.org/officeDocument/2006/relationships/tags" Target="../tags/tag1057.xml"/><Relationship Id="rId123" Type="http://schemas.openxmlformats.org/officeDocument/2006/relationships/tags" Target="../tags/tag1078.xml"/><Relationship Id="rId144" Type="http://schemas.openxmlformats.org/officeDocument/2006/relationships/tags" Target="../tags/tag1099.xml"/><Relationship Id="rId90" Type="http://schemas.openxmlformats.org/officeDocument/2006/relationships/tags" Target="../tags/tag1045.xml"/><Relationship Id="rId27" Type="http://schemas.openxmlformats.org/officeDocument/2006/relationships/tags" Target="../tags/tag982.xml"/><Relationship Id="rId48" Type="http://schemas.openxmlformats.org/officeDocument/2006/relationships/tags" Target="../tags/tag1003.xml"/><Relationship Id="rId69" Type="http://schemas.openxmlformats.org/officeDocument/2006/relationships/tags" Target="../tags/tag1024.xml"/><Relationship Id="rId113" Type="http://schemas.openxmlformats.org/officeDocument/2006/relationships/tags" Target="../tags/tag1068.xml"/><Relationship Id="rId134" Type="http://schemas.openxmlformats.org/officeDocument/2006/relationships/tags" Target="../tags/tag108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140.xml"/><Relationship Id="rId21" Type="http://schemas.openxmlformats.org/officeDocument/2006/relationships/tags" Target="../tags/tag1135.xml"/><Relationship Id="rId42" Type="http://schemas.openxmlformats.org/officeDocument/2006/relationships/tags" Target="../tags/tag1156.xml"/><Relationship Id="rId47" Type="http://schemas.openxmlformats.org/officeDocument/2006/relationships/tags" Target="../tags/tag1161.xml"/><Relationship Id="rId63" Type="http://schemas.openxmlformats.org/officeDocument/2006/relationships/tags" Target="../tags/tag1177.xml"/><Relationship Id="rId68" Type="http://schemas.openxmlformats.org/officeDocument/2006/relationships/tags" Target="../tags/tag1182.xml"/><Relationship Id="rId84" Type="http://schemas.openxmlformats.org/officeDocument/2006/relationships/tags" Target="../tags/tag1198.xml"/><Relationship Id="rId89" Type="http://schemas.openxmlformats.org/officeDocument/2006/relationships/tags" Target="../tags/tag1203.xml"/><Relationship Id="rId16" Type="http://schemas.openxmlformats.org/officeDocument/2006/relationships/tags" Target="../tags/tag1130.xml"/><Relationship Id="rId107" Type="http://schemas.openxmlformats.org/officeDocument/2006/relationships/tags" Target="../tags/tag1221.xml"/><Relationship Id="rId11" Type="http://schemas.openxmlformats.org/officeDocument/2006/relationships/tags" Target="../tags/tag1125.xml"/><Relationship Id="rId32" Type="http://schemas.openxmlformats.org/officeDocument/2006/relationships/tags" Target="../tags/tag1146.xml"/><Relationship Id="rId37" Type="http://schemas.openxmlformats.org/officeDocument/2006/relationships/tags" Target="../tags/tag1151.xml"/><Relationship Id="rId53" Type="http://schemas.openxmlformats.org/officeDocument/2006/relationships/tags" Target="../tags/tag1167.xml"/><Relationship Id="rId58" Type="http://schemas.openxmlformats.org/officeDocument/2006/relationships/tags" Target="../tags/tag1172.xml"/><Relationship Id="rId74" Type="http://schemas.openxmlformats.org/officeDocument/2006/relationships/tags" Target="../tags/tag1188.xml"/><Relationship Id="rId79" Type="http://schemas.openxmlformats.org/officeDocument/2006/relationships/tags" Target="../tags/tag1193.xml"/><Relationship Id="rId102" Type="http://schemas.openxmlformats.org/officeDocument/2006/relationships/tags" Target="../tags/tag1216.xml"/><Relationship Id="rId5" Type="http://schemas.openxmlformats.org/officeDocument/2006/relationships/tags" Target="../tags/tag1119.xml"/><Relationship Id="rId90" Type="http://schemas.openxmlformats.org/officeDocument/2006/relationships/tags" Target="../tags/tag1204.xml"/><Relationship Id="rId95" Type="http://schemas.openxmlformats.org/officeDocument/2006/relationships/tags" Target="../tags/tag1209.xml"/><Relationship Id="rId22" Type="http://schemas.openxmlformats.org/officeDocument/2006/relationships/tags" Target="../tags/tag1136.xml"/><Relationship Id="rId27" Type="http://schemas.openxmlformats.org/officeDocument/2006/relationships/tags" Target="../tags/tag1141.xml"/><Relationship Id="rId43" Type="http://schemas.openxmlformats.org/officeDocument/2006/relationships/tags" Target="../tags/tag1157.xml"/><Relationship Id="rId48" Type="http://schemas.openxmlformats.org/officeDocument/2006/relationships/tags" Target="../tags/tag1162.xml"/><Relationship Id="rId64" Type="http://schemas.openxmlformats.org/officeDocument/2006/relationships/tags" Target="../tags/tag1178.xml"/><Relationship Id="rId69" Type="http://schemas.openxmlformats.org/officeDocument/2006/relationships/tags" Target="../tags/tag1183.xml"/><Relationship Id="rId80" Type="http://schemas.openxmlformats.org/officeDocument/2006/relationships/tags" Target="../tags/tag1194.xml"/><Relationship Id="rId85" Type="http://schemas.openxmlformats.org/officeDocument/2006/relationships/tags" Target="../tags/tag1199.xml"/><Relationship Id="rId12" Type="http://schemas.openxmlformats.org/officeDocument/2006/relationships/tags" Target="../tags/tag1126.xml"/><Relationship Id="rId17" Type="http://schemas.openxmlformats.org/officeDocument/2006/relationships/tags" Target="../tags/tag1131.xml"/><Relationship Id="rId33" Type="http://schemas.openxmlformats.org/officeDocument/2006/relationships/tags" Target="../tags/tag1147.xml"/><Relationship Id="rId38" Type="http://schemas.openxmlformats.org/officeDocument/2006/relationships/tags" Target="../tags/tag1152.xml"/><Relationship Id="rId59" Type="http://schemas.openxmlformats.org/officeDocument/2006/relationships/tags" Target="../tags/tag1173.xml"/><Relationship Id="rId103" Type="http://schemas.openxmlformats.org/officeDocument/2006/relationships/tags" Target="../tags/tag1217.xml"/><Relationship Id="rId108" Type="http://schemas.openxmlformats.org/officeDocument/2006/relationships/tags" Target="../tags/tag1222.xml"/><Relationship Id="rId54" Type="http://schemas.openxmlformats.org/officeDocument/2006/relationships/tags" Target="../tags/tag1168.xml"/><Relationship Id="rId70" Type="http://schemas.openxmlformats.org/officeDocument/2006/relationships/tags" Target="../tags/tag1184.xml"/><Relationship Id="rId75" Type="http://schemas.openxmlformats.org/officeDocument/2006/relationships/tags" Target="../tags/tag1189.xml"/><Relationship Id="rId91" Type="http://schemas.openxmlformats.org/officeDocument/2006/relationships/tags" Target="../tags/tag1205.xml"/><Relationship Id="rId96" Type="http://schemas.openxmlformats.org/officeDocument/2006/relationships/tags" Target="../tags/tag1210.xml"/><Relationship Id="rId1" Type="http://schemas.openxmlformats.org/officeDocument/2006/relationships/tags" Target="../tags/tag1115.xml"/><Relationship Id="rId6" Type="http://schemas.openxmlformats.org/officeDocument/2006/relationships/tags" Target="../tags/tag1120.xml"/><Relationship Id="rId15" Type="http://schemas.openxmlformats.org/officeDocument/2006/relationships/tags" Target="../tags/tag1129.xml"/><Relationship Id="rId23" Type="http://schemas.openxmlformats.org/officeDocument/2006/relationships/tags" Target="../tags/tag1137.xml"/><Relationship Id="rId28" Type="http://schemas.openxmlformats.org/officeDocument/2006/relationships/tags" Target="../tags/tag1142.xml"/><Relationship Id="rId36" Type="http://schemas.openxmlformats.org/officeDocument/2006/relationships/tags" Target="../tags/tag1150.xml"/><Relationship Id="rId49" Type="http://schemas.openxmlformats.org/officeDocument/2006/relationships/tags" Target="../tags/tag1163.xml"/><Relationship Id="rId57" Type="http://schemas.openxmlformats.org/officeDocument/2006/relationships/tags" Target="../tags/tag1171.xml"/><Relationship Id="rId106" Type="http://schemas.openxmlformats.org/officeDocument/2006/relationships/tags" Target="../tags/tag1220.xml"/><Relationship Id="rId10" Type="http://schemas.openxmlformats.org/officeDocument/2006/relationships/tags" Target="../tags/tag1124.xml"/><Relationship Id="rId31" Type="http://schemas.openxmlformats.org/officeDocument/2006/relationships/tags" Target="../tags/tag1145.xml"/><Relationship Id="rId44" Type="http://schemas.openxmlformats.org/officeDocument/2006/relationships/tags" Target="../tags/tag1158.xml"/><Relationship Id="rId52" Type="http://schemas.openxmlformats.org/officeDocument/2006/relationships/tags" Target="../tags/tag1166.xml"/><Relationship Id="rId60" Type="http://schemas.openxmlformats.org/officeDocument/2006/relationships/tags" Target="../tags/tag1174.xml"/><Relationship Id="rId65" Type="http://schemas.openxmlformats.org/officeDocument/2006/relationships/tags" Target="../tags/tag1179.xml"/><Relationship Id="rId73" Type="http://schemas.openxmlformats.org/officeDocument/2006/relationships/tags" Target="../tags/tag1187.xml"/><Relationship Id="rId78" Type="http://schemas.openxmlformats.org/officeDocument/2006/relationships/tags" Target="../tags/tag1192.xml"/><Relationship Id="rId81" Type="http://schemas.openxmlformats.org/officeDocument/2006/relationships/tags" Target="../tags/tag1195.xml"/><Relationship Id="rId86" Type="http://schemas.openxmlformats.org/officeDocument/2006/relationships/tags" Target="../tags/tag1200.xml"/><Relationship Id="rId94" Type="http://schemas.openxmlformats.org/officeDocument/2006/relationships/tags" Target="../tags/tag1208.xml"/><Relationship Id="rId99" Type="http://schemas.openxmlformats.org/officeDocument/2006/relationships/tags" Target="../tags/tag1213.xml"/><Relationship Id="rId101" Type="http://schemas.openxmlformats.org/officeDocument/2006/relationships/tags" Target="../tags/tag1215.xml"/><Relationship Id="rId4" Type="http://schemas.openxmlformats.org/officeDocument/2006/relationships/tags" Target="../tags/tag1118.xml"/><Relationship Id="rId9" Type="http://schemas.openxmlformats.org/officeDocument/2006/relationships/tags" Target="../tags/tag1123.xml"/><Relationship Id="rId13" Type="http://schemas.openxmlformats.org/officeDocument/2006/relationships/tags" Target="../tags/tag1127.xml"/><Relationship Id="rId18" Type="http://schemas.openxmlformats.org/officeDocument/2006/relationships/tags" Target="../tags/tag1132.xml"/><Relationship Id="rId39" Type="http://schemas.openxmlformats.org/officeDocument/2006/relationships/tags" Target="../tags/tag1153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148.xml"/><Relationship Id="rId50" Type="http://schemas.openxmlformats.org/officeDocument/2006/relationships/tags" Target="../tags/tag1164.xml"/><Relationship Id="rId55" Type="http://schemas.openxmlformats.org/officeDocument/2006/relationships/tags" Target="../tags/tag1169.xml"/><Relationship Id="rId76" Type="http://schemas.openxmlformats.org/officeDocument/2006/relationships/tags" Target="../tags/tag1190.xml"/><Relationship Id="rId97" Type="http://schemas.openxmlformats.org/officeDocument/2006/relationships/tags" Target="../tags/tag1211.xml"/><Relationship Id="rId104" Type="http://schemas.openxmlformats.org/officeDocument/2006/relationships/tags" Target="../tags/tag1218.xml"/><Relationship Id="rId7" Type="http://schemas.openxmlformats.org/officeDocument/2006/relationships/tags" Target="../tags/tag1121.xml"/><Relationship Id="rId71" Type="http://schemas.openxmlformats.org/officeDocument/2006/relationships/tags" Target="../tags/tag1185.xml"/><Relationship Id="rId92" Type="http://schemas.openxmlformats.org/officeDocument/2006/relationships/tags" Target="../tags/tag1206.xml"/><Relationship Id="rId2" Type="http://schemas.openxmlformats.org/officeDocument/2006/relationships/tags" Target="../tags/tag1116.xml"/><Relationship Id="rId29" Type="http://schemas.openxmlformats.org/officeDocument/2006/relationships/tags" Target="../tags/tag1143.xml"/><Relationship Id="rId24" Type="http://schemas.openxmlformats.org/officeDocument/2006/relationships/tags" Target="../tags/tag1138.xml"/><Relationship Id="rId40" Type="http://schemas.openxmlformats.org/officeDocument/2006/relationships/tags" Target="../tags/tag1154.xml"/><Relationship Id="rId45" Type="http://schemas.openxmlformats.org/officeDocument/2006/relationships/tags" Target="../tags/tag1159.xml"/><Relationship Id="rId66" Type="http://schemas.openxmlformats.org/officeDocument/2006/relationships/tags" Target="../tags/tag1180.xml"/><Relationship Id="rId87" Type="http://schemas.openxmlformats.org/officeDocument/2006/relationships/tags" Target="../tags/tag1201.xml"/><Relationship Id="rId61" Type="http://schemas.openxmlformats.org/officeDocument/2006/relationships/tags" Target="../tags/tag1175.xml"/><Relationship Id="rId82" Type="http://schemas.openxmlformats.org/officeDocument/2006/relationships/tags" Target="../tags/tag1196.xml"/><Relationship Id="rId19" Type="http://schemas.openxmlformats.org/officeDocument/2006/relationships/tags" Target="../tags/tag1133.xml"/><Relationship Id="rId14" Type="http://schemas.openxmlformats.org/officeDocument/2006/relationships/tags" Target="../tags/tag1128.xml"/><Relationship Id="rId30" Type="http://schemas.openxmlformats.org/officeDocument/2006/relationships/tags" Target="../tags/tag1144.xml"/><Relationship Id="rId35" Type="http://schemas.openxmlformats.org/officeDocument/2006/relationships/tags" Target="../tags/tag1149.xml"/><Relationship Id="rId56" Type="http://schemas.openxmlformats.org/officeDocument/2006/relationships/tags" Target="../tags/tag1170.xml"/><Relationship Id="rId77" Type="http://schemas.openxmlformats.org/officeDocument/2006/relationships/tags" Target="../tags/tag1191.xml"/><Relationship Id="rId100" Type="http://schemas.openxmlformats.org/officeDocument/2006/relationships/tags" Target="../tags/tag1214.xml"/><Relationship Id="rId105" Type="http://schemas.openxmlformats.org/officeDocument/2006/relationships/tags" Target="../tags/tag1219.xml"/><Relationship Id="rId8" Type="http://schemas.openxmlformats.org/officeDocument/2006/relationships/tags" Target="../tags/tag1122.xml"/><Relationship Id="rId51" Type="http://schemas.openxmlformats.org/officeDocument/2006/relationships/tags" Target="../tags/tag1165.xml"/><Relationship Id="rId72" Type="http://schemas.openxmlformats.org/officeDocument/2006/relationships/tags" Target="../tags/tag1186.xml"/><Relationship Id="rId93" Type="http://schemas.openxmlformats.org/officeDocument/2006/relationships/tags" Target="../tags/tag1207.xml"/><Relationship Id="rId98" Type="http://schemas.openxmlformats.org/officeDocument/2006/relationships/tags" Target="../tags/tag1212.xml"/><Relationship Id="rId3" Type="http://schemas.openxmlformats.org/officeDocument/2006/relationships/tags" Target="../tags/tag1117.xml"/><Relationship Id="rId25" Type="http://schemas.openxmlformats.org/officeDocument/2006/relationships/tags" Target="../tags/tag1139.xml"/><Relationship Id="rId46" Type="http://schemas.openxmlformats.org/officeDocument/2006/relationships/tags" Target="../tags/tag1160.xml"/><Relationship Id="rId67" Type="http://schemas.openxmlformats.org/officeDocument/2006/relationships/tags" Target="../tags/tag1181.xml"/><Relationship Id="rId20" Type="http://schemas.openxmlformats.org/officeDocument/2006/relationships/tags" Target="../tags/tag1134.xml"/><Relationship Id="rId41" Type="http://schemas.openxmlformats.org/officeDocument/2006/relationships/tags" Target="../tags/tag1155.xml"/><Relationship Id="rId62" Type="http://schemas.openxmlformats.org/officeDocument/2006/relationships/tags" Target="../tags/tag1176.xml"/><Relationship Id="rId83" Type="http://schemas.openxmlformats.org/officeDocument/2006/relationships/tags" Target="../tags/tag1197.xml"/><Relationship Id="rId88" Type="http://schemas.openxmlformats.org/officeDocument/2006/relationships/tags" Target="../tags/tag12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3/82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248.xml"/><Relationship Id="rId21" Type="http://schemas.openxmlformats.org/officeDocument/2006/relationships/tags" Target="../tags/tag1243.xml"/><Relationship Id="rId42" Type="http://schemas.openxmlformats.org/officeDocument/2006/relationships/tags" Target="../tags/tag1264.xml"/><Relationship Id="rId47" Type="http://schemas.openxmlformats.org/officeDocument/2006/relationships/tags" Target="../tags/tag1269.xml"/><Relationship Id="rId63" Type="http://schemas.openxmlformats.org/officeDocument/2006/relationships/tags" Target="../tags/tag1285.xml"/><Relationship Id="rId68" Type="http://schemas.openxmlformats.org/officeDocument/2006/relationships/tags" Target="../tags/tag1290.xml"/><Relationship Id="rId84" Type="http://schemas.openxmlformats.org/officeDocument/2006/relationships/tags" Target="../tags/tag1306.xml"/><Relationship Id="rId89" Type="http://schemas.openxmlformats.org/officeDocument/2006/relationships/tags" Target="../tags/tag1311.xml"/><Relationship Id="rId112" Type="http://schemas.openxmlformats.org/officeDocument/2006/relationships/tags" Target="../tags/tag1334.xml"/><Relationship Id="rId16" Type="http://schemas.openxmlformats.org/officeDocument/2006/relationships/tags" Target="../tags/tag1238.xml"/><Relationship Id="rId107" Type="http://schemas.openxmlformats.org/officeDocument/2006/relationships/tags" Target="../tags/tag1329.xml"/><Relationship Id="rId11" Type="http://schemas.openxmlformats.org/officeDocument/2006/relationships/tags" Target="../tags/tag1233.xml"/><Relationship Id="rId32" Type="http://schemas.openxmlformats.org/officeDocument/2006/relationships/tags" Target="../tags/tag1254.xml"/><Relationship Id="rId37" Type="http://schemas.openxmlformats.org/officeDocument/2006/relationships/tags" Target="../tags/tag1259.xml"/><Relationship Id="rId53" Type="http://schemas.openxmlformats.org/officeDocument/2006/relationships/tags" Target="../tags/tag1275.xml"/><Relationship Id="rId58" Type="http://schemas.openxmlformats.org/officeDocument/2006/relationships/tags" Target="../tags/tag1280.xml"/><Relationship Id="rId74" Type="http://schemas.openxmlformats.org/officeDocument/2006/relationships/tags" Target="../tags/tag1296.xml"/><Relationship Id="rId79" Type="http://schemas.openxmlformats.org/officeDocument/2006/relationships/tags" Target="../tags/tag1301.xml"/><Relationship Id="rId102" Type="http://schemas.openxmlformats.org/officeDocument/2006/relationships/tags" Target="../tags/tag1324.xml"/><Relationship Id="rId5" Type="http://schemas.openxmlformats.org/officeDocument/2006/relationships/tags" Target="../tags/tag1227.xml"/><Relationship Id="rId90" Type="http://schemas.openxmlformats.org/officeDocument/2006/relationships/tags" Target="../tags/tag1312.xml"/><Relationship Id="rId95" Type="http://schemas.openxmlformats.org/officeDocument/2006/relationships/tags" Target="../tags/tag1317.xml"/><Relationship Id="rId22" Type="http://schemas.openxmlformats.org/officeDocument/2006/relationships/tags" Target="../tags/tag1244.xml"/><Relationship Id="rId27" Type="http://schemas.openxmlformats.org/officeDocument/2006/relationships/tags" Target="../tags/tag1249.xml"/><Relationship Id="rId43" Type="http://schemas.openxmlformats.org/officeDocument/2006/relationships/tags" Target="../tags/tag1265.xml"/><Relationship Id="rId48" Type="http://schemas.openxmlformats.org/officeDocument/2006/relationships/tags" Target="../tags/tag1270.xml"/><Relationship Id="rId64" Type="http://schemas.openxmlformats.org/officeDocument/2006/relationships/tags" Target="../tags/tag1286.xml"/><Relationship Id="rId69" Type="http://schemas.openxmlformats.org/officeDocument/2006/relationships/tags" Target="../tags/tag1291.xml"/><Relationship Id="rId113" Type="http://schemas.openxmlformats.org/officeDocument/2006/relationships/tags" Target="../tags/tag1335.xml"/><Relationship Id="rId80" Type="http://schemas.openxmlformats.org/officeDocument/2006/relationships/tags" Target="../tags/tag1302.xml"/><Relationship Id="rId85" Type="http://schemas.openxmlformats.org/officeDocument/2006/relationships/tags" Target="../tags/tag1307.xml"/><Relationship Id="rId12" Type="http://schemas.openxmlformats.org/officeDocument/2006/relationships/tags" Target="../tags/tag1234.xml"/><Relationship Id="rId17" Type="http://schemas.openxmlformats.org/officeDocument/2006/relationships/tags" Target="../tags/tag1239.xml"/><Relationship Id="rId33" Type="http://schemas.openxmlformats.org/officeDocument/2006/relationships/tags" Target="../tags/tag1255.xml"/><Relationship Id="rId38" Type="http://schemas.openxmlformats.org/officeDocument/2006/relationships/tags" Target="../tags/tag1260.xml"/><Relationship Id="rId59" Type="http://schemas.openxmlformats.org/officeDocument/2006/relationships/tags" Target="../tags/tag1281.xml"/><Relationship Id="rId103" Type="http://schemas.openxmlformats.org/officeDocument/2006/relationships/tags" Target="../tags/tag1325.xml"/><Relationship Id="rId108" Type="http://schemas.openxmlformats.org/officeDocument/2006/relationships/tags" Target="../tags/tag1330.xml"/><Relationship Id="rId54" Type="http://schemas.openxmlformats.org/officeDocument/2006/relationships/tags" Target="../tags/tag1276.xml"/><Relationship Id="rId70" Type="http://schemas.openxmlformats.org/officeDocument/2006/relationships/tags" Target="../tags/tag1292.xml"/><Relationship Id="rId75" Type="http://schemas.openxmlformats.org/officeDocument/2006/relationships/tags" Target="../tags/tag1297.xml"/><Relationship Id="rId91" Type="http://schemas.openxmlformats.org/officeDocument/2006/relationships/tags" Target="../tags/tag1313.xml"/><Relationship Id="rId96" Type="http://schemas.openxmlformats.org/officeDocument/2006/relationships/tags" Target="../tags/tag1318.xml"/><Relationship Id="rId1" Type="http://schemas.openxmlformats.org/officeDocument/2006/relationships/tags" Target="../tags/tag1223.xml"/><Relationship Id="rId6" Type="http://schemas.openxmlformats.org/officeDocument/2006/relationships/tags" Target="../tags/tag1228.xml"/><Relationship Id="rId15" Type="http://schemas.openxmlformats.org/officeDocument/2006/relationships/tags" Target="../tags/tag1237.xml"/><Relationship Id="rId23" Type="http://schemas.openxmlformats.org/officeDocument/2006/relationships/tags" Target="../tags/tag1245.xml"/><Relationship Id="rId28" Type="http://schemas.openxmlformats.org/officeDocument/2006/relationships/tags" Target="../tags/tag1250.xml"/><Relationship Id="rId36" Type="http://schemas.openxmlformats.org/officeDocument/2006/relationships/tags" Target="../tags/tag1258.xml"/><Relationship Id="rId49" Type="http://schemas.openxmlformats.org/officeDocument/2006/relationships/tags" Target="../tags/tag1271.xml"/><Relationship Id="rId57" Type="http://schemas.openxmlformats.org/officeDocument/2006/relationships/tags" Target="../tags/tag1279.xml"/><Relationship Id="rId106" Type="http://schemas.openxmlformats.org/officeDocument/2006/relationships/tags" Target="../tags/tag1328.xml"/><Relationship Id="rId114" Type="http://schemas.openxmlformats.org/officeDocument/2006/relationships/slideLayout" Target="../slideLayouts/slideLayout2.xml"/><Relationship Id="rId10" Type="http://schemas.openxmlformats.org/officeDocument/2006/relationships/tags" Target="../tags/tag1232.xml"/><Relationship Id="rId31" Type="http://schemas.openxmlformats.org/officeDocument/2006/relationships/tags" Target="../tags/tag1253.xml"/><Relationship Id="rId44" Type="http://schemas.openxmlformats.org/officeDocument/2006/relationships/tags" Target="../tags/tag1266.xml"/><Relationship Id="rId52" Type="http://schemas.openxmlformats.org/officeDocument/2006/relationships/tags" Target="../tags/tag1274.xml"/><Relationship Id="rId60" Type="http://schemas.openxmlformats.org/officeDocument/2006/relationships/tags" Target="../tags/tag1282.xml"/><Relationship Id="rId65" Type="http://schemas.openxmlformats.org/officeDocument/2006/relationships/tags" Target="../tags/tag1287.xml"/><Relationship Id="rId73" Type="http://schemas.openxmlformats.org/officeDocument/2006/relationships/tags" Target="../tags/tag1295.xml"/><Relationship Id="rId78" Type="http://schemas.openxmlformats.org/officeDocument/2006/relationships/tags" Target="../tags/tag1300.xml"/><Relationship Id="rId81" Type="http://schemas.openxmlformats.org/officeDocument/2006/relationships/tags" Target="../tags/tag1303.xml"/><Relationship Id="rId86" Type="http://schemas.openxmlformats.org/officeDocument/2006/relationships/tags" Target="../tags/tag1308.xml"/><Relationship Id="rId94" Type="http://schemas.openxmlformats.org/officeDocument/2006/relationships/tags" Target="../tags/tag1316.xml"/><Relationship Id="rId99" Type="http://schemas.openxmlformats.org/officeDocument/2006/relationships/tags" Target="../tags/tag1321.xml"/><Relationship Id="rId101" Type="http://schemas.openxmlformats.org/officeDocument/2006/relationships/tags" Target="../tags/tag1323.xml"/><Relationship Id="rId4" Type="http://schemas.openxmlformats.org/officeDocument/2006/relationships/tags" Target="../tags/tag1226.xml"/><Relationship Id="rId9" Type="http://schemas.openxmlformats.org/officeDocument/2006/relationships/tags" Target="../tags/tag1231.xml"/><Relationship Id="rId13" Type="http://schemas.openxmlformats.org/officeDocument/2006/relationships/tags" Target="../tags/tag1235.xml"/><Relationship Id="rId18" Type="http://schemas.openxmlformats.org/officeDocument/2006/relationships/tags" Target="../tags/tag1240.xml"/><Relationship Id="rId39" Type="http://schemas.openxmlformats.org/officeDocument/2006/relationships/tags" Target="../tags/tag1261.xml"/><Relationship Id="rId109" Type="http://schemas.openxmlformats.org/officeDocument/2006/relationships/tags" Target="../tags/tag1331.xml"/><Relationship Id="rId34" Type="http://schemas.openxmlformats.org/officeDocument/2006/relationships/tags" Target="../tags/tag1256.xml"/><Relationship Id="rId50" Type="http://schemas.openxmlformats.org/officeDocument/2006/relationships/tags" Target="../tags/tag1272.xml"/><Relationship Id="rId55" Type="http://schemas.openxmlformats.org/officeDocument/2006/relationships/tags" Target="../tags/tag1277.xml"/><Relationship Id="rId76" Type="http://schemas.openxmlformats.org/officeDocument/2006/relationships/tags" Target="../tags/tag1298.xml"/><Relationship Id="rId97" Type="http://schemas.openxmlformats.org/officeDocument/2006/relationships/tags" Target="../tags/tag1319.xml"/><Relationship Id="rId104" Type="http://schemas.openxmlformats.org/officeDocument/2006/relationships/tags" Target="../tags/tag1326.xml"/><Relationship Id="rId7" Type="http://schemas.openxmlformats.org/officeDocument/2006/relationships/tags" Target="../tags/tag1229.xml"/><Relationship Id="rId71" Type="http://schemas.openxmlformats.org/officeDocument/2006/relationships/tags" Target="../tags/tag1293.xml"/><Relationship Id="rId92" Type="http://schemas.openxmlformats.org/officeDocument/2006/relationships/tags" Target="../tags/tag1314.xml"/><Relationship Id="rId2" Type="http://schemas.openxmlformats.org/officeDocument/2006/relationships/tags" Target="../tags/tag1224.xml"/><Relationship Id="rId29" Type="http://schemas.openxmlformats.org/officeDocument/2006/relationships/tags" Target="../tags/tag1251.xml"/><Relationship Id="rId24" Type="http://schemas.openxmlformats.org/officeDocument/2006/relationships/tags" Target="../tags/tag1246.xml"/><Relationship Id="rId40" Type="http://schemas.openxmlformats.org/officeDocument/2006/relationships/tags" Target="../tags/tag1262.xml"/><Relationship Id="rId45" Type="http://schemas.openxmlformats.org/officeDocument/2006/relationships/tags" Target="../tags/tag1267.xml"/><Relationship Id="rId66" Type="http://schemas.openxmlformats.org/officeDocument/2006/relationships/tags" Target="../tags/tag1288.xml"/><Relationship Id="rId87" Type="http://schemas.openxmlformats.org/officeDocument/2006/relationships/tags" Target="../tags/tag1309.xml"/><Relationship Id="rId110" Type="http://schemas.openxmlformats.org/officeDocument/2006/relationships/tags" Target="../tags/tag1332.xml"/><Relationship Id="rId61" Type="http://schemas.openxmlformats.org/officeDocument/2006/relationships/tags" Target="../tags/tag1283.xml"/><Relationship Id="rId82" Type="http://schemas.openxmlformats.org/officeDocument/2006/relationships/tags" Target="../tags/tag1304.xml"/><Relationship Id="rId19" Type="http://schemas.openxmlformats.org/officeDocument/2006/relationships/tags" Target="../tags/tag1241.xml"/><Relationship Id="rId14" Type="http://schemas.openxmlformats.org/officeDocument/2006/relationships/tags" Target="../tags/tag1236.xml"/><Relationship Id="rId30" Type="http://schemas.openxmlformats.org/officeDocument/2006/relationships/tags" Target="../tags/tag1252.xml"/><Relationship Id="rId35" Type="http://schemas.openxmlformats.org/officeDocument/2006/relationships/tags" Target="../tags/tag1257.xml"/><Relationship Id="rId56" Type="http://schemas.openxmlformats.org/officeDocument/2006/relationships/tags" Target="../tags/tag1278.xml"/><Relationship Id="rId77" Type="http://schemas.openxmlformats.org/officeDocument/2006/relationships/tags" Target="../tags/tag1299.xml"/><Relationship Id="rId100" Type="http://schemas.openxmlformats.org/officeDocument/2006/relationships/tags" Target="../tags/tag1322.xml"/><Relationship Id="rId105" Type="http://schemas.openxmlformats.org/officeDocument/2006/relationships/tags" Target="../tags/tag1327.xml"/><Relationship Id="rId8" Type="http://schemas.openxmlformats.org/officeDocument/2006/relationships/tags" Target="../tags/tag1230.xml"/><Relationship Id="rId51" Type="http://schemas.openxmlformats.org/officeDocument/2006/relationships/tags" Target="../tags/tag1273.xml"/><Relationship Id="rId72" Type="http://schemas.openxmlformats.org/officeDocument/2006/relationships/tags" Target="../tags/tag1294.xml"/><Relationship Id="rId93" Type="http://schemas.openxmlformats.org/officeDocument/2006/relationships/tags" Target="../tags/tag1315.xml"/><Relationship Id="rId98" Type="http://schemas.openxmlformats.org/officeDocument/2006/relationships/tags" Target="../tags/tag1320.xml"/><Relationship Id="rId3" Type="http://schemas.openxmlformats.org/officeDocument/2006/relationships/tags" Target="../tags/tag1225.xml"/><Relationship Id="rId25" Type="http://schemas.openxmlformats.org/officeDocument/2006/relationships/tags" Target="../tags/tag1247.xml"/><Relationship Id="rId46" Type="http://schemas.openxmlformats.org/officeDocument/2006/relationships/tags" Target="../tags/tag1268.xml"/><Relationship Id="rId67" Type="http://schemas.openxmlformats.org/officeDocument/2006/relationships/tags" Target="../tags/tag1289.xml"/><Relationship Id="rId20" Type="http://schemas.openxmlformats.org/officeDocument/2006/relationships/tags" Target="../tags/tag1242.xml"/><Relationship Id="rId41" Type="http://schemas.openxmlformats.org/officeDocument/2006/relationships/tags" Target="../tags/tag1263.xml"/><Relationship Id="rId62" Type="http://schemas.openxmlformats.org/officeDocument/2006/relationships/tags" Target="../tags/tag1284.xml"/><Relationship Id="rId83" Type="http://schemas.openxmlformats.org/officeDocument/2006/relationships/tags" Target="../tags/tag1305.xml"/><Relationship Id="rId88" Type="http://schemas.openxmlformats.org/officeDocument/2006/relationships/tags" Target="../tags/tag1310.xml"/><Relationship Id="rId111" Type="http://schemas.openxmlformats.org/officeDocument/2006/relationships/tags" Target="../tags/tag133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48.xml"/><Relationship Id="rId18" Type="http://schemas.openxmlformats.org/officeDocument/2006/relationships/tags" Target="../tags/tag1353.xml"/><Relationship Id="rId26" Type="http://schemas.openxmlformats.org/officeDocument/2006/relationships/tags" Target="../tags/tag1361.xml"/><Relationship Id="rId39" Type="http://schemas.openxmlformats.org/officeDocument/2006/relationships/tags" Target="../tags/tag1374.xml"/><Relationship Id="rId21" Type="http://schemas.openxmlformats.org/officeDocument/2006/relationships/tags" Target="../tags/tag1356.xml"/><Relationship Id="rId34" Type="http://schemas.openxmlformats.org/officeDocument/2006/relationships/tags" Target="../tags/tag1369.xml"/><Relationship Id="rId42" Type="http://schemas.openxmlformats.org/officeDocument/2006/relationships/tags" Target="../tags/tag1377.xml"/><Relationship Id="rId47" Type="http://schemas.openxmlformats.org/officeDocument/2006/relationships/tags" Target="../tags/tag1382.xml"/><Relationship Id="rId50" Type="http://schemas.openxmlformats.org/officeDocument/2006/relationships/tags" Target="../tags/tag1385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342.xml"/><Relationship Id="rId2" Type="http://schemas.openxmlformats.org/officeDocument/2006/relationships/tags" Target="../tags/tag1337.xml"/><Relationship Id="rId16" Type="http://schemas.openxmlformats.org/officeDocument/2006/relationships/tags" Target="../tags/tag1351.xml"/><Relationship Id="rId29" Type="http://schemas.openxmlformats.org/officeDocument/2006/relationships/tags" Target="../tags/tag1364.xml"/><Relationship Id="rId11" Type="http://schemas.openxmlformats.org/officeDocument/2006/relationships/tags" Target="../tags/tag1346.xml"/><Relationship Id="rId24" Type="http://schemas.openxmlformats.org/officeDocument/2006/relationships/tags" Target="../tags/tag1359.xml"/><Relationship Id="rId32" Type="http://schemas.openxmlformats.org/officeDocument/2006/relationships/tags" Target="../tags/tag1367.xml"/><Relationship Id="rId37" Type="http://schemas.openxmlformats.org/officeDocument/2006/relationships/tags" Target="../tags/tag1372.xml"/><Relationship Id="rId40" Type="http://schemas.openxmlformats.org/officeDocument/2006/relationships/tags" Target="../tags/tag1375.xml"/><Relationship Id="rId45" Type="http://schemas.openxmlformats.org/officeDocument/2006/relationships/tags" Target="../tags/tag1380.xml"/><Relationship Id="rId53" Type="http://schemas.openxmlformats.org/officeDocument/2006/relationships/tags" Target="../tags/tag1388.xml"/><Relationship Id="rId5" Type="http://schemas.openxmlformats.org/officeDocument/2006/relationships/tags" Target="../tags/tag1340.xml"/><Relationship Id="rId10" Type="http://schemas.openxmlformats.org/officeDocument/2006/relationships/tags" Target="../tags/tag1345.xml"/><Relationship Id="rId19" Type="http://schemas.openxmlformats.org/officeDocument/2006/relationships/tags" Target="../tags/tag1354.xml"/><Relationship Id="rId31" Type="http://schemas.openxmlformats.org/officeDocument/2006/relationships/tags" Target="../tags/tag1366.xml"/><Relationship Id="rId44" Type="http://schemas.openxmlformats.org/officeDocument/2006/relationships/tags" Target="../tags/tag1379.xml"/><Relationship Id="rId52" Type="http://schemas.openxmlformats.org/officeDocument/2006/relationships/tags" Target="../tags/tag1387.xml"/><Relationship Id="rId4" Type="http://schemas.openxmlformats.org/officeDocument/2006/relationships/tags" Target="../tags/tag1339.xml"/><Relationship Id="rId9" Type="http://schemas.openxmlformats.org/officeDocument/2006/relationships/tags" Target="../tags/tag1344.xml"/><Relationship Id="rId14" Type="http://schemas.openxmlformats.org/officeDocument/2006/relationships/tags" Target="../tags/tag1349.xml"/><Relationship Id="rId22" Type="http://schemas.openxmlformats.org/officeDocument/2006/relationships/tags" Target="../tags/tag1357.xml"/><Relationship Id="rId27" Type="http://schemas.openxmlformats.org/officeDocument/2006/relationships/tags" Target="../tags/tag1362.xml"/><Relationship Id="rId30" Type="http://schemas.openxmlformats.org/officeDocument/2006/relationships/tags" Target="../tags/tag1365.xml"/><Relationship Id="rId35" Type="http://schemas.openxmlformats.org/officeDocument/2006/relationships/tags" Target="../tags/tag1370.xml"/><Relationship Id="rId43" Type="http://schemas.openxmlformats.org/officeDocument/2006/relationships/tags" Target="../tags/tag1378.xml"/><Relationship Id="rId48" Type="http://schemas.openxmlformats.org/officeDocument/2006/relationships/tags" Target="../tags/tag1383.xml"/><Relationship Id="rId8" Type="http://schemas.openxmlformats.org/officeDocument/2006/relationships/tags" Target="../tags/tag1343.xml"/><Relationship Id="rId51" Type="http://schemas.openxmlformats.org/officeDocument/2006/relationships/tags" Target="../tags/tag1386.xml"/><Relationship Id="rId3" Type="http://schemas.openxmlformats.org/officeDocument/2006/relationships/tags" Target="../tags/tag1338.xml"/><Relationship Id="rId12" Type="http://schemas.openxmlformats.org/officeDocument/2006/relationships/tags" Target="../tags/tag1347.xml"/><Relationship Id="rId17" Type="http://schemas.openxmlformats.org/officeDocument/2006/relationships/tags" Target="../tags/tag1352.xml"/><Relationship Id="rId25" Type="http://schemas.openxmlformats.org/officeDocument/2006/relationships/tags" Target="../tags/tag1360.xml"/><Relationship Id="rId33" Type="http://schemas.openxmlformats.org/officeDocument/2006/relationships/tags" Target="../tags/tag1368.xml"/><Relationship Id="rId38" Type="http://schemas.openxmlformats.org/officeDocument/2006/relationships/tags" Target="../tags/tag1373.xml"/><Relationship Id="rId46" Type="http://schemas.openxmlformats.org/officeDocument/2006/relationships/tags" Target="../tags/tag1381.xml"/><Relationship Id="rId20" Type="http://schemas.openxmlformats.org/officeDocument/2006/relationships/tags" Target="../tags/tag1355.xml"/><Relationship Id="rId41" Type="http://schemas.openxmlformats.org/officeDocument/2006/relationships/tags" Target="../tags/tag1376.xml"/><Relationship Id="rId54" Type="http://schemas.openxmlformats.org/officeDocument/2006/relationships/tags" Target="../tags/tag1389.xml"/><Relationship Id="rId1" Type="http://schemas.openxmlformats.org/officeDocument/2006/relationships/tags" Target="../tags/tag1336.xml"/><Relationship Id="rId6" Type="http://schemas.openxmlformats.org/officeDocument/2006/relationships/tags" Target="../tags/tag1341.xml"/><Relationship Id="rId15" Type="http://schemas.openxmlformats.org/officeDocument/2006/relationships/tags" Target="../tags/tag1350.xml"/><Relationship Id="rId23" Type="http://schemas.openxmlformats.org/officeDocument/2006/relationships/tags" Target="../tags/tag1358.xml"/><Relationship Id="rId28" Type="http://schemas.openxmlformats.org/officeDocument/2006/relationships/tags" Target="../tags/tag1363.xml"/><Relationship Id="rId36" Type="http://schemas.openxmlformats.org/officeDocument/2006/relationships/tags" Target="../tags/tag1371.xml"/><Relationship Id="rId49" Type="http://schemas.openxmlformats.org/officeDocument/2006/relationships/tags" Target="../tags/tag138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image" Target="../media/image7.png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image" Target="../media/image8.jpe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image" Target="../media/image9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image" Target="../media/image4.png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image" Target="../media/image5.png"/><Relationship Id="rId115" Type="http://schemas.openxmlformats.org/officeDocument/2006/relationships/image" Target="../media/image10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image" Target="../media/image11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1506.xml"/><Relationship Id="rId21" Type="http://schemas.openxmlformats.org/officeDocument/2006/relationships/tags" Target="../tags/tag1410.xml"/><Relationship Id="rId42" Type="http://schemas.openxmlformats.org/officeDocument/2006/relationships/tags" Target="../tags/tag1431.xml"/><Relationship Id="rId63" Type="http://schemas.openxmlformats.org/officeDocument/2006/relationships/tags" Target="../tags/tag1452.xml"/><Relationship Id="rId84" Type="http://schemas.openxmlformats.org/officeDocument/2006/relationships/tags" Target="../tags/tag1473.xml"/><Relationship Id="rId138" Type="http://schemas.openxmlformats.org/officeDocument/2006/relationships/tags" Target="../tags/tag1527.xml"/><Relationship Id="rId16" Type="http://schemas.openxmlformats.org/officeDocument/2006/relationships/tags" Target="../tags/tag1405.xml"/><Relationship Id="rId107" Type="http://schemas.openxmlformats.org/officeDocument/2006/relationships/tags" Target="../tags/tag1496.xml"/><Relationship Id="rId11" Type="http://schemas.openxmlformats.org/officeDocument/2006/relationships/tags" Target="../tags/tag1400.xml"/><Relationship Id="rId32" Type="http://schemas.openxmlformats.org/officeDocument/2006/relationships/tags" Target="../tags/tag1421.xml"/><Relationship Id="rId37" Type="http://schemas.openxmlformats.org/officeDocument/2006/relationships/tags" Target="../tags/tag1426.xml"/><Relationship Id="rId53" Type="http://schemas.openxmlformats.org/officeDocument/2006/relationships/tags" Target="../tags/tag1442.xml"/><Relationship Id="rId58" Type="http://schemas.openxmlformats.org/officeDocument/2006/relationships/tags" Target="../tags/tag1447.xml"/><Relationship Id="rId74" Type="http://schemas.openxmlformats.org/officeDocument/2006/relationships/tags" Target="../tags/tag1463.xml"/><Relationship Id="rId79" Type="http://schemas.openxmlformats.org/officeDocument/2006/relationships/tags" Target="../tags/tag1468.xml"/><Relationship Id="rId102" Type="http://schemas.openxmlformats.org/officeDocument/2006/relationships/tags" Target="../tags/tag1491.xml"/><Relationship Id="rId123" Type="http://schemas.openxmlformats.org/officeDocument/2006/relationships/tags" Target="../tags/tag1512.xml"/><Relationship Id="rId128" Type="http://schemas.openxmlformats.org/officeDocument/2006/relationships/tags" Target="../tags/tag1517.xml"/><Relationship Id="rId5" Type="http://schemas.openxmlformats.org/officeDocument/2006/relationships/tags" Target="../tags/tag1394.xml"/><Relationship Id="rId90" Type="http://schemas.openxmlformats.org/officeDocument/2006/relationships/tags" Target="../tags/tag1479.xml"/><Relationship Id="rId95" Type="http://schemas.openxmlformats.org/officeDocument/2006/relationships/tags" Target="../tags/tag1484.xml"/><Relationship Id="rId22" Type="http://schemas.openxmlformats.org/officeDocument/2006/relationships/tags" Target="../tags/tag1411.xml"/><Relationship Id="rId27" Type="http://schemas.openxmlformats.org/officeDocument/2006/relationships/tags" Target="../tags/tag1416.xml"/><Relationship Id="rId43" Type="http://schemas.openxmlformats.org/officeDocument/2006/relationships/tags" Target="../tags/tag1432.xml"/><Relationship Id="rId48" Type="http://schemas.openxmlformats.org/officeDocument/2006/relationships/tags" Target="../tags/tag1437.xml"/><Relationship Id="rId64" Type="http://schemas.openxmlformats.org/officeDocument/2006/relationships/tags" Target="../tags/tag1453.xml"/><Relationship Id="rId69" Type="http://schemas.openxmlformats.org/officeDocument/2006/relationships/tags" Target="../tags/tag1458.xml"/><Relationship Id="rId113" Type="http://schemas.openxmlformats.org/officeDocument/2006/relationships/tags" Target="../tags/tag1502.xml"/><Relationship Id="rId118" Type="http://schemas.openxmlformats.org/officeDocument/2006/relationships/tags" Target="../tags/tag1507.xml"/><Relationship Id="rId134" Type="http://schemas.openxmlformats.org/officeDocument/2006/relationships/tags" Target="../tags/tag1523.xml"/><Relationship Id="rId139" Type="http://schemas.openxmlformats.org/officeDocument/2006/relationships/tags" Target="../tags/tag1528.xml"/><Relationship Id="rId80" Type="http://schemas.openxmlformats.org/officeDocument/2006/relationships/tags" Target="../tags/tag1469.xml"/><Relationship Id="rId85" Type="http://schemas.openxmlformats.org/officeDocument/2006/relationships/tags" Target="../tags/tag1474.xml"/><Relationship Id="rId12" Type="http://schemas.openxmlformats.org/officeDocument/2006/relationships/tags" Target="../tags/tag1401.xml"/><Relationship Id="rId17" Type="http://schemas.openxmlformats.org/officeDocument/2006/relationships/tags" Target="../tags/tag1406.xml"/><Relationship Id="rId33" Type="http://schemas.openxmlformats.org/officeDocument/2006/relationships/tags" Target="../tags/tag1422.xml"/><Relationship Id="rId38" Type="http://schemas.openxmlformats.org/officeDocument/2006/relationships/tags" Target="../tags/tag1427.xml"/><Relationship Id="rId59" Type="http://schemas.openxmlformats.org/officeDocument/2006/relationships/tags" Target="../tags/tag1448.xml"/><Relationship Id="rId103" Type="http://schemas.openxmlformats.org/officeDocument/2006/relationships/tags" Target="../tags/tag1492.xml"/><Relationship Id="rId108" Type="http://schemas.openxmlformats.org/officeDocument/2006/relationships/tags" Target="../tags/tag1497.xml"/><Relationship Id="rId124" Type="http://schemas.openxmlformats.org/officeDocument/2006/relationships/tags" Target="../tags/tag1513.xml"/><Relationship Id="rId129" Type="http://schemas.openxmlformats.org/officeDocument/2006/relationships/tags" Target="../tags/tag1518.xml"/><Relationship Id="rId54" Type="http://schemas.openxmlformats.org/officeDocument/2006/relationships/tags" Target="../tags/tag1443.xml"/><Relationship Id="rId70" Type="http://schemas.openxmlformats.org/officeDocument/2006/relationships/tags" Target="../tags/tag1459.xml"/><Relationship Id="rId75" Type="http://schemas.openxmlformats.org/officeDocument/2006/relationships/tags" Target="../tags/tag1464.xml"/><Relationship Id="rId91" Type="http://schemas.openxmlformats.org/officeDocument/2006/relationships/tags" Target="../tags/tag1480.xml"/><Relationship Id="rId96" Type="http://schemas.openxmlformats.org/officeDocument/2006/relationships/tags" Target="../tags/tag1485.xml"/><Relationship Id="rId140" Type="http://schemas.openxmlformats.org/officeDocument/2006/relationships/slideLayout" Target="../slideLayouts/slideLayout2.xml"/><Relationship Id="rId1" Type="http://schemas.openxmlformats.org/officeDocument/2006/relationships/tags" Target="../tags/tag1390.xml"/><Relationship Id="rId6" Type="http://schemas.openxmlformats.org/officeDocument/2006/relationships/tags" Target="../tags/tag1395.xml"/><Relationship Id="rId23" Type="http://schemas.openxmlformats.org/officeDocument/2006/relationships/tags" Target="../tags/tag1412.xml"/><Relationship Id="rId28" Type="http://schemas.openxmlformats.org/officeDocument/2006/relationships/tags" Target="../tags/tag1417.xml"/><Relationship Id="rId49" Type="http://schemas.openxmlformats.org/officeDocument/2006/relationships/tags" Target="../tags/tag1438.xml"/><Relationship Id="rId114" Type="http://schemas.openxmlformats.org/officeDocument/2006/relationships/tags" Target="../tags/tag1503.xml"/><Relationship Id="rId119" Type="http://schemas.openxmlformats.org/officeDocument/2006/relationships/tags" Target="../tags/tag1508.xml"/><Relationship Id="rId44" Type="http://schemas.openxmlformats.org/officeDocument/2006/relationships/tags" Target="../tags/tag1433.xml"/><Relationship Id="rId60" Type="http://schemas.openxmlformats.org/officeDocument/2006/relationships/tags" Target="../tags/tag1449.xml"/><Relationship Id="rId65" Type="http://schemas.openxmlformats.org/officeDocument/2006/relationships/tags" Target="../tags/tag1454.xml"/><Relationship Id="rId81" Type="http://schemas.openxmlformats.org/officeDocument/2006/relationships/tags" Target="../tags/tag1470.xml"/><Relationship Id="rId86" Type="http://schemas.openxmlformats.org/officeDocument/2006/relationships/tags" Target="../tags/tag1475.xml"/><Relationship Id="rId130" Type="http://schemas.openxmlformats.org/officeDocument/2006/relationships/tags" Target="../tags/tag1519.xml"/><Relationship Id="rId135" Type="http://schemas.openxmlformats.org/officeDocument/2006/relationships/tags" Target="../tags/tag1524.xml"/><Relationship Id="rId13" Type="http://schemas.openxmlformats.org/officeDocument/2006/relationships/tags" Target="../tags/tag1402.xml"/><Relationship Id="rId18" Type="http://schemas.openxmlformats.org/officeDocument/2006/relationships/tags" Target="../tags/tag1407.xml"/><Relationship Id="rId39" Type="http://schemas.openxmlformats.org/officeDocument/2006/relationships/tags" Target="../tags/tag1428.xml"/><Relationship Id="rId109" Type="http://schemas.openxmlformats.org/officeDocument/2006/relationships/tags" Target="../tags/tag1498.xml"/><Relationship Id="rId34" Type="http://schemas.openxmlformats.org/officeDocument/2006/relationships/tags" Target="../tags/tag1423.xml"/><Relationship Id="rId50" Type="http://schemas.openxmlformats.org/officeDocument/2006/relationships/tags" Target="../tags/tag1439.xml"/><Relationship Id="rId55" Type="http://schemas.openxmlformats.org/officeDocument/2006/relationships/tags" Target="../tags/tag1444.xml"/><Relationship Id="rId76" Type="http://schemas.openxmlformats.org/officeDocument/2006/relationships/tags" Target="../tags/tag1465.xml"/><Relationship Id="rId97" Type="http://schemas.openxmlformats.org/officeDocument/2006/relationships/tags" Target="../tags/tag1486.xml"/><Relationship Id="rId104" Type="http://schemas.openxmlformats.org/officeDocument/2006/relationships/tags" Target="../tags/tag1493.xml"/><Relationship Id="rId120" Type="http://schemas.openxmlformats.org/officeDocument/2006/relationships/tags" Target="../tags/tag1509.xml"/><Relationship Id="rId125" Type="http://schemas.openxmlformats.org/officeDocument/2006/relationships/tags" Target="../tags/tag1514.xml"/><Relationship Id="rId7" Type="http://schemas.openxmlformats.org/officeDocument/2006/relationships/tags" Target="../tags/tag1396.xml"/><Relationship Id="rId71" Type="http://schemas.openxmlformats.org/officeDocument/2006/relationships/tags" Target="../tags/tag1460.xml"/><Relationship Id="rId92" Type="http://schemas.openxmlformats.org/officeDocument/2006/relationships/tags" Target="../tags/tag1481.xml"/><Relationship Id="rId2" Type="http://schemas.openxmlformats.org/officeDocument/2006/relationships/tags" Target="../tags/tag1391.xml"/><Relationship Id="rId29" Type="http://schemas.openxmlformats.org/officeDocument/2006/relationships/tags" Target="../tags/tag1418.xml"/><Relationship Id="rId24" Type="http://schemas.openxmlformats.org/officeDocument/2006/relationships/tags" Target="../tags/tag1413.xml"/><Relationship Id="rId40" Type="http://schemas.openxmlformats.org/officeDocument/2006/relationships/tags" Target="../tags/tag1429.xml"/><Relationship Id="rId45" Type="http://schemas.openxmlformats.org/officeDocument/2006/relationships/tags" Target="../tags/tag1434.xml"/><Relationship Id="rId66" Type="http://schemas.openxmlformats.org/officeDocument/2006/relationships/tags" Target="../tags/tag1455.xml"/><Relationship Id="rId87" Type="http://schemas.openxmlformats.org/officeDocument/2006/relationships/tags" Target="../tags/tag1476.xml"/><Relationship Id="rId110" Type="http://schemas.openxmlformats.org/officeDocument/2006/relationships/tags" Target="../tags/tag1499.xml"/><Relationship Id="rId115" Type="http://schemas.openxmlformats.org/officeDocument/2006/relationships/tags" Target="../tags/tag1504.xml"/><Relationship Id="rId131" Type="http://schemas.openxmlformats.org/officeDocument/2006/relationships/tags" Target="../tags/tag1520.xml"/><Relationship Id="rId136" Type="http://schemas.openxmlformats.org/officeDocument/2006/relationships/tags" Target="../tags/tag1525.xml"/><Relationship Id="rId61" Type="http://schemas.openxmlformats.org/officeDocument/2006/relationships/tags" Target="../tags/tag1450.xml"/><Relationship Id="rId82" Type="http://schemas.openxmlformats.org/officeDocument/2006/relationships/tags" Target="../tags/tag1471.xml"/><Relationship Id="rId19" Type="http://schemas.openxmlformats.org/officeDocument/2006/relationships/tags" Target="../tags/tag1408.xml"/><Relationship Id="rId14" Type="http://schemas.openxmlformats.org/officeDocument/2006/relationships/tags" Target="../tags/tag1403.xml"/><Relationship Id="rId30" Type="http://schemas.openxmlformats.org/officeDocument/2006/relationships/tags" Target="../tags/tag1419.xml"/><Relationship Id="rId35" Type="http://schemas.openxmlformats.org/officeDocument/2006/relationships/tags" Target="../tags/tag1424.xml"/><Relationship Id="rId56" Type="http://schemas.openxmlformats.org/officeDocument/2006/relationships/tags" Target="../tags/tag1445.xml"/><Relationship Id="rId77" Type="http://schemas.openxmlformats.org/officeDocument/2006/relationships/tags" Target="../tags/tag1466.xml"/><Relationship Id="rId100" Type="http://schemas.openxmlformats.org/officeDocument/2006/relationships/tags" Target="../tags/tag1489.xml"/><Relationship Id="rId105" Type="http://schemas.openxmlformats.org/officeDocument/2006/relationships/tags" Target="../tags/tag1494.xml"/><Relationship Id="rId126" Type="http://schemas.openxmlformats.org/officeDocument/2006/relationships/tags" Target="../tags/tag1515.xml"/><Relationship Id="rId8" Type="http://schemas.openxmlformats.org/officeDocument/2006/relationships/tags" Target="../tags/tag1397.xml"/><Relationship Id="rId51" Type="http://schemas.openxmlformats.org/officeDocument/2006/relationships/tags" Target="../tags/tag1440.xml"/><Relationship Id="rId72" Type="http://schemas.openxmlformats.org/officeDocument/2006/relationships/tags" Target="../tags/tag1461.xml"/><Relationship Id="rId93" Type="http://schemas.openxmlformats.org/officeDocument/2006/relationships/tags" Target="../tags/tag1482.xml"/><Relationship Id="rId98" Type="http://schemas.openxmlformats.org/officeDocument/2006/relationships/tags" Target="../tags/tag1487.xml"/><Relationship Id="rId121" Type="http://schemas.openxmlformats.org/officeDocument/2006/relationships/tags" Target="../tags/tag1510.xml"/><Relationship Id="rId3" Type="http://schemas.openxmlformats.org/officeDocument/2006/relationships/tags" Target="../tags/tag1392.xml"/><Relationship Id="rId25" Type="http://schemas.openxmlformats.org/officeDocument/2006/relationships/tags" Target="../tags/tag1414.xml"/><Relationship Id="rId46" Type="http://schemas.openxmlformats.org/officeDocument/2006/relationships/tags" Target="../tags/tag1435.xml"/><Relationship Id="rId67" Type="http://schemas.openxmlformats.org/officeDocument/2006/relationships/tags" Target="../tags/tag1456.xml"/><Relationship Id="rId116" Type="http://schemas.openxmlformats.org/officeDocument/2006/relationships/tags" Target="../tags/tag1505.xml"/><Relationship Id="rId137" Type="http://schemas.openxmlformats.org/officeDocument/2006/relationships/tags" Target="../tags/tag1526.xml"/><Relationship Id="rId20" Type="http://schemas.openxmlformats.org/officeDocument/2006/relationships/tags" Target="../tags/tag1409.xml"/><Relationship Id="rId41" Type="http://schemas.openxmlformats.org/officeDocument/2006/relationships/tags" Target="../tags/tag1430.xml"/><Relationship Id="rId62" Type="http://schemas.openxmlformats.org/officeDocument/2006/relationships/tags" Target="../tags/tag1451.xml"/><Relationship Id="rId83" Type="http://schemas.openxmlformats.org/officeDocument/2006/relationships/tags" Target="../tags/tag1472.xml"/><Relationship Id="rId88" Type="http://schemas.openxmlformats.org/officeDocument/2006/relationships/tags" Target="../tags/tag1477.xml"/><Relationship Id="rId111" Type="http://schemas.openxmlformats.org/officeDocument/2006/relationships/tags" Target="../tags/tag1500.xml"/><Relationship Id="rId132" Type="http://schemas.openxmlformats.org/officeDocument/2006/relationships/tags" Target="../tags/tag1521.xml"/><Relationship Id="rId15" Type="http://schemas.openxmlformats.org/officeDocument/2006/relationships/tags" Target="../tags/tag1404.xml"/><Relationship Id="rId36" Type="http://schemas.openxmlformats.org/officeDocument/2006/relationships/tags" Target="../tags/tag1425.xml"/><Relationship Id="rId57" Type="http://schemas.openxmlformats.org/officeDocument/2006/relationships/tags" Target="../tags/tag1446.xml"/><Relationship Id="rId106" Type="http://schemas.openxmlformats.org/officeDocument/2006/relationships/tags" Target="../tags/tag1495.xml"/><Relationship Id="rId127" Type="http://schemas.openxmlformats.org/officeDocument/2006/relationships/tags" Target="../tags/tag1516.xml"/><Relationship Id="rId10" Type="http://schemas.openxmlformats.org/officeDocument/2006/relationships/tags" Target="../tags/tag1399.xml"/><Relationship Id="rId31" Type="http://schemas.openxmlformats.org/officeDocument/2006/relationships/tags" Target="../tags/tag1420.xml"/><Relationship Id="rId52" Type="http://schemas.openxmlformats.org/officeDocument/2006/relationships/tags" Target="../tags/tag1441.xml"/><Relationship Id="rId73" Type="http://schemas.openxmlformats.org/officeDocument/2006/relationships/tags" Target="../tags/tag1462.xml"/><Relationship Id="rId78" Type="http://schemas.openxmlformats.org/officeDocument/2006/relationships/tags" Target="../tags/tag1467.xml"/><Relationship Id="rId94" Type="http://schemas.openxmlformats.org/officeDocument/2006/relationships/tags" Target="../tags/tag1483.xml"/><Relationship Id="rId99" Type="http://schemas.openxmlformats.org/officeDocument/2006/relationships/tags" Target="../tags/tag1488.xml"/><Relationship Id="rId101" Type="http://schemas.openxmlformats.org/officeDocument/2006/relationships/tags" Target="../tags/tag1490.xml"/><Relationship Id="rId122" Type="http://schemas.openxmlformats.org/officeDocument/2006/relationships/tags" Target="../tags/tag1511.xml"/><Relationship Id="rId4" Type="http://schemas.openxmlformats.org/officeDocument/2006/relationships/tags" Target="../tags/tag1393.xml"/><Relationship Id="rId9" Type="http://schemas.openxmlformats.org/officeDocument/2006/relationships/tags" Target="../tags/tag1398.xml"/><Relationship Id="rId26" Type="http://schemas.openxmlformats.org/officeDocument/2006/relationships/tags" Target="../tags/tag1415.xml"/><Relationship Id="rId47" Type="http://schemas.openxmlformats.org/officeDocument/2006/relationships/tags" Target="../tags/tag1436.xml"/><Relationship Id="rId68" Type="http://schemas.openxmlformats.org/officeDocument/2006/relationships/tags" Target="../tags/tag1457.xml"/><Relationship Id="rId89" Type="http://schemas.openxmlformats.org/officeDocument/2006/relationships/tags" Target="../tags/tag1478.xml"/><Relationship Id="rId112" Type="http://schemas.openxmlformats.org/officeDocument/2006/relationships/tags" Target="../tags/tag1501.xml"/><Relationship Id="rId133" Type="http://schemas.openxmlformats.org/officeDocument/2006/relationships/tags" Target="../tags/tag152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541.xml"/><Relationship Id="rId18" Type="http://schemas.openxmlformats.org/officeDocument/2006/relationships/tags" Target="../tags/tag1546.xml"/><Relationship Id="rId26" Type="http://schemas.openxmlformats.org/officeDocument/2006/relationships/tags" Target="../tags/tag1554.xml"/><Relationship Id="rId39" Type="http://schemas.openxmlformats.org/officeDocument/2006/relationships/tags" Target="../tags/tag1567.xml"/><Relationship Id="rId21" Type="http://schemas.openxmlformats.org/officeDocument/2006/relationships/tags" Target="../tags/tag1549.xml"/><Relationship Id="rId34" Type="http://schemas.openxmlformats.org/officeDocument/2006/relationships/tags" Target="../tags/tag1562.xml"/><Relationship Id="rId42" Type="http://schemas.openxmlformats.org/officeDocument/2006/relationships/tags" Target="../tags/tag1570.xml"/><Relationship Id="rId47" Type="http://schemas.openxmlformats.org/officeDocument/2006/relationships/image" Target="../media/image30.png"/><Relationship Id="rId7" Type="http://schemas.openxmlformats.org/officeDocument/2006/relationships/tags" Target="../tags/tag1535.xml"/><Relationship Id="rId2" Type="http://schemas.openxmlformats.org/officeDocument/2006/relationships/tags" Target="../tags/tag1530.xml"/><Relationship Id="rId16" Type="http://schemas.openxmlformats.org/officeDocument/2006/relationships/tags" Target="../tags/tag1544.xml"/><Relationship Id="rId29" Type="http://schemas.openxmlformats.org/officeDocument/2006/relationships/tags" Target="../tags/tag1557.xml"/><Relationship Id="rId1" Type="http://schemas.openxmlformats.org/officeDocument/2006/relationships/tags" Target="../tags/tag1529.xml"/><Relationship Id="rId6" Type="http://schemas.openxmlformats.org/officeDocument/2006/relationships/tags" Target="../tags/tag1534.xml"/><Relationship Id="rId11" Type="http://schemas.openxmlformats.org/officeDocument/2006/relationships/tags" Target="../tags/tag1539.xml"/><Relationship Id="rId24" Type="http://schemas.openxmlformats.org/officeDocument/2006/relationships/tags" Target="../tags/tag1552.xml"/><Relationship Id="rId32" Type="http://schemas.openxmlformats.org/officeDocument/2006/relationships/tags" Target="../tags/tag1560.xml"/><Relationship Id="rId37" Type="http://schemas.openxmlformats.org/officeDocument/2006/relationships/tags" Target="../tags/tag1565.xml"/><Relationship Id="rId40" Type="http://schemas.openxmlformats.org/officeDocument/2006/relationships/tags" Target="../tags/tag1568.xml"/><Relationship Id="rId45" Type="http://schemas.openxmlformats.org/officeDocument/2006/relationships/image" Target="../media/image18.png"/><Relationship Id="rId5" Type="http://schemas.openxmlformats.org/officeDocument/2006/relationships/tags" Target="../tags/tag1533.xml"/><Relationship Id="rId15" Type="http://schemas.openxmlformats.org/officeDocument/2006/relationships/tags" Target="../tags/tag1543.xml"/><Relationship Id="rId23" Type="http://schemas.openxmlformats.org/officeDocument/2006/relationships/tags" Target="../tags/tag1551.xml"/><Relationship Id="rId28" Type="http://schemas.openxmlformats.org/officeDocument/2006/relationships/tags" Target="../tags/tag1556.xml"/><Relationship Id="rId36" Type="http://schemas.openxmlformats.org/officeDocument/2006/relationships/tags" Target="../tags/tag1564.xml"/><Relationship Id="rId10" Type="http://schemas.openxmlformats.org/officeDocument/2006/relationships/tags" Target="../tags/tag1538.xml"/><Relationship Id="rId19" Type="http://schemas.openxmlformats.org/officeDocument/2006/relationships/tags" Target="../tags/tag1547.xml"/><Relationship Id="rId31" Type="http://schemas.openxmlformats.org/officeDocument/2006/relationships/tags" Target="../tags/tag1559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532.xml"/><Relationship Id="rId9" Type="http://schemas.openxmlformats.org/officeDocument/2006/relationships/tags" Target="../tags/tag1537.xml"/><Relationship Id="rId14" Type="http://schemas.openxmlformats.org/officeDocument/2006/relationships/tags" Target="../tags/tag1542.xml"/><Relationship Id="rId22" Type="http://schemas.openxmlformats.org/officeDocument/2006/relationships/tags" Target="../tags/tag1550.xml"/><Relationship Id="rId27" Type="http://schemas.openxmlformats.org/officeDocument/2006/relationships/tags" Target="../tags/tag1555.xml"/><Relationship Id="rId30" Type="http://schemas.openxmlformats.org/officeDocument/2006/relationships/tags" Target="../tags/tag1558.xml"/><Relationship Id="rId35" Type="http://schemas.openxmlformats.org/officeDocument/2006/relationships/tags" Target="../tags/tag1563.xml"/><Relationship Id="rId43" Type="http://schemas.openxmlformats.org/officeDocument/2006/relationships/tags" Target="../tags/tag1571.xml"/><Relationship Id="rId8" Type="http://schemas.openxmlformats.org/officeDocument/2006/relationships/tags" Target="../tags/tag1536.xml"/><Relationship Id="rId3" Type="http://schemas.openxmlformats.org/officeDocument/2006/relationships/tags" Target="../tags/tag1531.xml"/><Relationship Id="rId12" Type="http://schemas.openxmlformats.org/officeDocument/2006/relationships/tags" Target="../tags/tag1540.xml"/><Relationship Id="rId17" Type="http://schemas.openxmlformats.org/officeDocument/2006/relationships/tags" Target="../tags/tag1545.xml"/><Relationship Id="rId25" Type="http://schemas.openxmlformats.org/officeDocument/2006/relationships/tags" Target="../tags/tag1553.xml"/><Relationship Id="rId33" Type="http://schemas.openxmlformats.org/officeDocument/2006/relationships/tags" Target="../tags/tag1561.xml"/><Relationship Id="rId38" Type="http://schemas.openxmlformats.org/officeDocument/2006/relationships/tags" Target="../tags/tag1566.xml"/><Relationship Id="rId46" Type="http://schemas.openxmlformats.org/officeDocument/2006/relationships/image" Target="../media/image20.png"/><Relationship Id="rId20" Type="http://schemas.openxmlformats.org/officeDocument/2006/relationships/tags" Target="../tags/tag1548.xml"/><Relationship Id="rId41" Type="http://schemas.openxmlformats.org/officeDocument/2006/relationships/tags" Target="../tags/tag156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584.xml"/><Relationship Id="rId18" Type="http://schemas.openxmlformats.org/officeDocument/2006/relationships/tags" Target="../tags/tag1589.xml"/><Relationship Id="rId26" Type="http://schemas.openxmlformats.org/officeDocument/2006/relationships/tags" Target="../tags/tag1597.xml"/><Relationship Id="rId39" Type="http://schemas.openxmlformats.org/officeDocument/2006/relationships/tags" Target="../tags/tag1610.xml"/><Relationship Id="rId21" Type="http://schemas.openxmlformats.org/officeDocument/2006/relationships/tags" Target="../tags/tag1592.xml"/><Relationship Id="rId34" Type="http://schemas.openxmlformats.org/officeDocument/2006/relationships/tags" Target="../tags/tag1605.xml"/><Relationship Id="rId42" Type="http://schemas.openxmlformats.org/officeDocument/2006/relationships/tags" Target="../tags/tag1613.xml"/><Relationship Id="rId47" Type="http://schemas.openxmlformats.org/officeDocument/2006/relationships/tags" Target="../tags/tag1618.xml"/><Relationship Id="rId50" Type="http://schemas.openxmlformats.org/officeDocument/2006/relationships/tags" Target="../tags/tag1621.xml"/><Relationship Id="rId55" Type="http://schemas.openxmlformats.org/officeDocument/2006/relationships/tags" Target="../tags/tag1626.xml"/><Relationship Id="rId63" Type="http://schemas.openxmlformats.org/officeDocument/2006/relationships/image" Target="../media/image19.png"/><Relationship Id="rId7" Type="http://schemas.openxmlformats.org/officeDocument/2006/relationships/tags" Target="../tags/tag1578.xml"/><Relationship Id="rId2" Type="http://schemas.openxmlformats.org/officeDocument/2006/relationships/tags" Target="../tags/tag1573.xml"/><Relationship Id="rId16" Type="http://schemas.openxmlformats.org/officeDocument/2006/relationships/tags" Target="../tags/tag1587.xml"/><Relationship Id="rId29" Type="http://schemas.openxmlformats.org/officeDocument/2006/relationships/tags" Target="../tags/tag1600.xml"/><Relationship Id="rId11" Type="http://schemas.openxmlformats.org/officeDocument/2006/relationships/tags" Target="../tags/tag1582.xml"/><Relationship Id="rId24" Type="http://schemas.openxmlformats.org/officeDocument/2006/relationships/tags" Target="../tags/tag1595.xml"/><Relationship Id="rId32" Type="http://schemas.openxmlformats.org/officeDocument/2006/relationships/tags" Target="../tags/tag1603.xml"/><Relationship Id="rId37" Type="http://schemas.openxmlformats.org/officeDocument/2006/relationships/tags" Target="../tags/tag1608.xml"/><Relationship Id="rId40" Type="http://schemas.openxmlformats.org/officeDocument/2006/relationships/tags" Target="../tags/tag1611.xml"/><Relationship Id="rId45" Type="http://schemas.openxmlformats.org/officeDocument/2006/relationships/tags" Target="../tags/tag1616.xml"/><Relationship Id="rId53" Type="http://schemas.openxmlformats.org/officeDocument/2006/relationships/tags" Target="../tags/tag1624.xml"/><Relationship Id="rId58" Type="http://schemas.openxmlformats.org/officeDocument/2006/relationships/image" Target="../media/image14.png"/><Relationship Id="rId5" Type="http://schemas.openxmlformats.org/officeDocument/2006/relationships/tags" Target="../tags/tag1576.xml"/><Relationship Id="rId61" Type="http://schemas.openxmlformats.org/officeDocument/2006/relationships/image" Target="../media/image9.png"/><Relationship Id="rId19" Type="http://schemas.openxmlformats.org/officeDocument/2006/relationships/tags" Target="../tags/tag1590.xml"/><Relationship Id="rId14" Type="http://schemas.openxmlformats.org/officeDocument/2006/relationships/tags" Target="../tags/tag1585.xml"/><Relationship Id="rId22" Type="http://schemas.openxmlformats.org/officeDocument/2006/relationships/tags" Target="../tags/tag1593.xml"/><Relationship Id="rId27" Type="http://schemas.openxmlformats.org/officeDocument/2006/relationships/tags" Target="../tags/tag1598.xml"/><Relationship Id="rId30" Type="http://schemas.openxmlformats.org/officeDocument/2006/relationships/tags" Target="../tags/tag1601.xml"/><Relationship Id="rId35" Type="http://schemas.openxmlformats.org/officeDocument/2006/relationships/tags" Target="../tags/tag1606.xml"/><Relationship Id="rId43" Type="http://schemas.openxmlformats.org/officeDocument/2006/relationships/tags" Target="../tags/tag1614.xml"/><Relationship Id="rId48" Type="http://schemas.openxmlformats.org/officeDocument/2006/relationships/tags" Target="../tags/tag1619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21.png"/><Relationship Id="rId8" Type="http://schemas.openxmlformats.org/officeDocument/2006/relationships/tags" Target="../tags/tag1579.xml"/><Relationship Id="rId51" Type="http://schemas.openxmlformats.org/officeDocument/2006/relationships/tags" Target="../tags/tag1622.xml"/><Relationship Id="rId3" Type="http://schemas.openxmlformats.org/officeDocument/2006/relationships/tags" Target="../tags/tag1574.xml"/><Relationship Id="rId12" Type="http://schemas.openxmlformats.org/officeDocument/2006/relationships/tags" Target="../tags/tag1583.xml"/><Relationship Id="rId17" Type="http://schemas.openxmlformats.org/officeDocument/2006/relationships/tags" Target="../tags/tag1588.xml"/><Relationship Id="rId25" Type="http://schemas.openxmlformats.org/officeDocument/2006/relationships/tags" Target="../tags/tag1596.xml"/><Relationship Id="rId33" Type="http://schemas.openxmlformats.org/officeDocument/2006/relationships/tags" Target="../tags/tag1604.xml"/><Relationship Id="rId38" Type="http://schemas.openxmlformats.org/officeDocument/2006/relationships/tags" Target="../tags/tag1609.xml"/><Relationship Id="rId46" Type="http://schemas.openxmlformats.org/officeDocument/2006/relationships/tags" Target="../tags/tag1617.xml"/><Relationship Id="rId59" Type="http://schemas.openxmlformats.org/officeDocument/2006/relationships/image" Target="../media/image15.png"/><Relationship Id="rId20" Type="http://schemas.openxmlformats.org/officeDocument/2006/relationships/tags" Target="../tags/tag1591.xml"/><Relationship Id="rId41" Type="http://schemas.openxmlformats.org/officeDocument/2006/relationships/tags" Target="../tags/tag1612.xml"/><Relationship Id="rId54" Type="http://schemas.openxmlformats.org/officeDocument/2006/relationships/tags" Target="../tags/tag1625.xml"/><Relationship Id="rId62" Type="http://schemas.openxmlformats.org/officeDocument/2006/relationships/image" Target="../media/image17.png"/><Relationship Id="rId1" Type="http://schemas.openxmlformats.org/officeDocument/2006/relationships/tags" Target="../tags/tag1572.xml"/><Relationship Id="rId6" Type="http://schemas.openxmlformats.org/officeDocument/2006/relationships/tags" Target="../tags/tag1577.xml"/><Relationship Id="rId15" Type="http://schemas.openxmlformats.org/officeDocument/2006/relationships/tags" Target="../tags/tag1586.xml"/><Relationship Id="rId23" Type="http://schemas.openxmlformats.org/officeDocument/2006/relationships/tags" Target="../tags/tag1594.xml"/><Relationship Id="rId28" Type="http://schemas.openxmlformats.org/officeDocument/2006/relationships/tags" Target="../tags/tag1599.xml"/><Relationship Id="rId36" Type="http://schemas.openxmlformats.org/officeDocument/2006/relationships/tags" Target="../tags/tag1607.xml"/><Relationship Id="rId49" Type="http://schemas.openxmlformats.org/officeDocument/2006/relationships/tags" Target="../tags/tag1620.xml"/><Relationship Id="rId57" Type="http://schemas.openxmlformats.org/officeDocument/2006/relationships/image" Target="../media/image13.png"/><Relationship Id="rId10" Type="http://schemas.openxmlformats.org/officeDocument/2006/relationships/tags" Target="../tags/tag1581.xml"/><Relationship Id="rId31" Type="http://schemas.openxmlformats.org/officeDocument/2006/relationships/tags" Target="../tags/tag1602.xml"/><Relationship Id="rId44" Type="http://schemas.openxmlformats.org/officeDocument/2006/relationships/tags" Target="../tags/tag1615.xml"/><Relationship Id="rId52" Type="http://schemas.openxmlformats.org/officeDocument/2006/relationships/tags" Target="../tags/tag1623.xml"/><Relationship Id="rId60" Type="http://schemas.openxmlformats.org/officeDocument/2006/relationships/image" Target="../media/image16.png"/><Relationship Id="rId4" Type="http://schemas.openxmlformats.org/officeDocument/2006/relationships/tags" Target="../tags/tag1575.xml"/><Relationship Id="rId9" Type="http://schemas.openxmlformats.org/officeDocument/2006/relationships/tags" Target="../tags/tag158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1652.xml"/><Relationship Id="rId21" Type="http://schemas.openxmlformats.org/officeDocument/2006/relationships/tags" Target="../tags/tag1647.xml"/><Relationship Id="rId42" Type="http://schemas.openxmlformats.org/officeDocument/2006/relationships/tags" Target="../tags/tag1668.xml"/><Relationship Id="rId47" Type="http://schemas.openxmlformats.org/officeDocument/2006/relationships/tags" Target="../tags/tag1673.xml"/><Relationship Id="rId63" Type="http://schemas.openxmlformats.org/officeDocument/2006/relationships/tags" Target="../tags/tag1689.xml"/><Relationship Id="rId68" Type="http://schemas.openxmlformats.org/officeDocument/2006/relationships/tags" Target="../tags/tag1694.xml"/><Relationship Id="rId84" Type="http://schemas.openxmlformats.org/officeDocument/2006/relationships/tags" Target="../tags/tag1710.xml"/><Relationship Id="rId89" Type="http://schemas.openxmlformats.org/officeDocument/2006/relationships/tags" Target="../tags/tag1715.xml"/><Relationship Id="rId16" Type="http://schemas.openxmlformats.org/officeDocument/2006/relationships/tags" Target="../tags/tag1642.xml"/><Relationship Id="rId11" Type="http://schemas.openxmlformats.org/officeDocument/2006/relationships/tags" Target="../tags/tag1637.xml"/><Relationship Id="rId32" Type="http://schemas.openxmlformats.org/officeDocument/2006/relationships/tags" Target="../tags/tag1658.xml"/><Relationship Id="rId37" Type="http://schemas.openxmlformats.org/officeDocument/2006/relationships/tags" Target="../tags/tag1663.xml"/><Relationship Id="rId53" Type="http://schemas.openxmlformats.org/officeDocument/2006/relationships/tags" Target="../tags/tag1679.xml"/><Relationship Id="rId58" Type="http://schemas.openxmlformats.org/officeDocument/2006/relationships/tags" Target="../tags/tag1684.xml"/><Relationship Id="rId74" Type="http://schemas.openxmlformats.org/officeDocument/2006/relationships/tags" Target="../tags/tag1700.xml"/><Relationship Id="rId79" Type="http://schemas.openxmlformats.org/officeDocument/2006/relationships/tags" Target="../tags/tag1705.xml"/><Relationship Id="rId5" Type="http://schemas.openxmlformats.org/officeDocument/2006/relationships/tags" Target="../tags/tag1631.xml"/><Relationship Id="rId90" Type="http://schemas.openxmlformats.org/officeDocument/2006/relationships/tags" Target="../tags/tag1716.xml"/><Relationship Id="rId95" Type="http://schemas.openxmlformats.org/officeDocument/2006/relationships/tags" Target="../tags/tag1721.xml"/><Relationship Id="rId22" Type="http://schemas.openxmlformats.org/officeDocument/2006/relationships/tags" Target="../tags/tag1648.xml"/><Relationship Id="rId27" Type="http://schemas.openxmlformats.org/officeDocument/2006/relationships/tags" Target="../tags/tag1653.xml"/><Relationship Id="rId43" Type="http://schemas.openxmlformats.org/officeDocument/2006/relationships/tags" Target="../tags/tag1669.xml"/><Relationship Id="rId48" Type="http://schemas.openxmlformats.org/officeDocument/2006/relationships/tags" Target="../tags/tag1674.xml"/><Relationship Id="rId64" Type="http://schemas.openxmlformats.org/officeDocument/2006/relationships/tags" Target="../tags/tag1690.xml"/><Relationship Id="rId69" Type="http://schemas.openxmlformats.org/officeDocument/2006/relationships/tags" Target="../tags/tag1695.xml"/><Relationship Id="rId8" Type="http://schemas.openxmlformats.org/officeDocument/2006/relationships/tags" Target="../tags/tag1634.xml"/><Relationship Id="rId51" Type="http://schemas.openxmlformats.org/officeDocument/2006/relationships/tags" Target="../tags/tag1677.xml"/><Relationship Id="rId72" Type="http://schemas.openxmlformats.org/officeDocument/2006/relationships/tags" Target="../tags/tag1698.xml"/><Relationship Id="rId80" Type="http://schemas.openxmlformats.org/officeDocument/2006/relationships/tags" Target="../tags/tag1706.xml"/><Relationship Id="rId85" Type="http://schemas.openxmlformats.org/officeDocument/2006/relationships/tags" Target="../tags/tag1711.xml"/><Relationship Id="rId93" Type="http://schemas.openxmlformats.org/officeDocument/2006/relationships/tags" Target="../tags/tag1719.xml"/><Relationship Id="rId3" Type="http://schemas.openxmlformats.org/officeDocument/2006/relationships/tags" Target="../tags/tag1629.xml"/><Relationship Id="rId12" Type="http://schemas.openxmlformats.org/officeDocument/2006/relationships/tags" Target="../tags/tag1638.xml"/><Relationship Id="rId17" Type="http://schemas.openxmlformats.org/officeDocument/2006/relationships/tags" Target="../tags/tag1643.xml"/><Relationship Id="rId25" Type="http://schemas.openxmlformats.org/officeDocument/2006/relationships/tags" Target="../tags/tag1651.xml"/><Relationship Id="rId33" Type="http://schemas.openxmlformats.org/officeDocument/2006/relationships/tags" Target="../tags/tag1659.xml"/><Relationship Id="rId38" Type="http://schemas.openxmlformats.org/officeDocument/2006/relationships/tags" Target="../tags/tag1664.xml"/><Relationship Id="rId46" Type="http://schemas.openxmlformats.org/officeDocument/2006/relationships/tags" Target="../tags/tag1672.xml"/><Relationship Id="rId59" Type="http://schemas.openxmlformats.org/officeDocument/2006/relationships/tags" Target="../tags/tag1685.xml"/><Relationship Id="rId67" Type="http://schemas.openxmlformats.org/officeDocument/2006/relationships/tags" Target="../tags/tag1693.xml"/><Relationship Id="rId20" Type="http://schemas.openxmlformats.org/officeDocument/2006/relationships/tags" Target="../tags/tag1646.xml"/><Relationship Id="rId41" Type="http://schemas.openxmlformats.org/officeDocument/2006/relationships/tags" Target="../tags/tag1667.xml"/><Relationship Id="rId54" Type="http://schemas.openxmlformats.org/officeDocument/2006/relationships/tags" Target="../tags/tag1680.xml"/><Relationship Id="rId62" Type="http://schemas.openxmlformats.org/officeDocument/2006/relationships/tags" Target="../tags/tag1688.xml"/><Relationship Id="rId70" Type="http://schemas.openxmlformats.org/officeDocument/2006/relationships/tags" Target="../tags/tag1696.xml"/><Relationship Id="rId75" Type="http://schemas.openxmlformats.org/officeDocument/2006/relationships/tags" Target="../tags/tag1701.xml"/><Relationship Id="rId83" Type="http://schemas.openxmlformats.org/officeDocument/2006/relationships/tags" Target="../tags/tag1709.xml"/><Relationship Id="rId88" Type="http://schemas.openxmlformats.org/officeDocument/2006/relationships/tags" Target="../tags/tag1714.xml"/><Relationship Id="rId91" Type="http://schemas.openxmlformats.org/officeDocument/2006/relationships/tags" Target="../tags/tag1717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1627.xml"/><Relationship Id="rId6" Type="http://schemas.openxmlformats.org/officeDocument/2006/relationships/tags" Target="../tags/tag1632.xml"/><Relationship Id="rId15" Type="http://schemas.openxmlformats.org/officeDocument/2006/relationships/tags" Target="../tags/tag1641.xml"/><Relationship Id="rId23" Type="http://schemas.openxmlformats.org/officeDocument/2006/relationships/tags" Target="../tags/tag1649.xml"/><Relationship Id="rId28" Type="http://schemas.openxmlformats.org/officeDocument/2006/relationships/tags" Target="../tags/tag1654.xml"/><Relationship Id="rId36" Type="http://schemas.openxmlformats.org/officeDocument/2006/relationships/tags" Target="../tags/tag1662.xml"/><Relationship Id="rId49" Type="http://schemas.openxmlformats.org/officeDocument/2006/relationships/tags" Target="../tags/tag1675.xml"/><Relationship Id="rId57" Type="http://schemas.openxmlformats.org/officeDocument/2006/relationships/tags" Target="../tags/tag1683.xml"/><Relationship Id="rId10" Type="http://schemas.openxmlformats.org/officeDocument/2006/relationships/tags" Target="../tags/tag1636.xml"/><Relationship Id="rId31" Type="http://schemas.openxmlformats.org/officeDocument/2006/relationships/tags" Target="../tags/tag1657.xml"/><Relationship Id="rId44" Type="http://schemas.openxmlformats.org/officeDocument/2006/relationships/tags" Target="../tags/tag1670.xml"/><Relationship Id="rId52" Type="http://schemas.openxmlformats.org/officeDocument/2006/relationships/tags" Target="../tags/tag1678.xml"/><Relationship Id="rId60" Type="http://schemas.openxmlformats.org/officeDocument/2006/relationships/tags" Target="../tags/tag1686.xml"/><Relationship Id="rId65" Type="http://schemas.openxmlformats.org/officeDocument/2006/relationships/tags" Target="../tags/tag1691.xml"/><Relationship Id="rId73" Type="http://schemas.openxmlformats.org/officeDocument/2006/relationships/tags" Target="../tags/tag1699.xml"/><Relationship Id="rId78" Type="http://schemas.openxmlformats.org/officeDocument/2006/relationships/tags" Target="../tags/tag1704.xml"/><Relationship Id="rId81" Type="http://schemas.openxmlformats.org/officeDocument/2006/relationships/tags" Target="../tags/tag1707.xml"/><Relationship Id="rId86" Type="http://schemas.openxmlformats.org/officeDocument/2006/relationships/tags" Target="../tags/tag1712.xml"/><Relationship Id="rId94" Type="http://schemas.openxmlformats.org/officeDocument/2006/relationships/tags" Target="../tags/tag1720.xml"/><Relationship Id="rId4" Type="http://schemas.openxmlformats.org/officeDocument/2006/relationships/tags" Target="../tags/tag1630.xml"/><Relationship Id="rId9" Type="http://schemas.openxmlformats.org/officeDocument/2006/relationships/tags" Target="../tags/tag1635.xml"/><Relationship Id="rId13" Type="http://schemas.openxmlformats.org/officeDocument/2006/relationships/tags" Target="../tags/tag1639.xml"/><Relationship Id="rId18" Type="http://schemas.openxmlformats.org/officeDocument/2006/relationships/tags" Target="../tags/tag1644.xml"/><Relationship Id="rId39" Type="http://schemas.openxmlformats.org/officeDocument/2006/relationships/tags" Target="../tags/tag1665.xml"/><Relationship Id="rId34" Type="http://schemas.openxmlformats.org/officeDocument/2006/relationships/tags" Target="../tags/tag1660.xml"/><Relationship Id="rId50" Type="http://schemas.openxmlformats.org/officeDocument/2006/relationships/tags" Target="../tags/tag1676.xml"/><Relationship Id="rId55" Type="http://schemas.openxmlformats.org/officeDocument/2006/relationships/tags" Target="../tags/tag1681.xml"/><Relationship Id="rId76" Type="http://schemas.openxmlformats.org/officeDocument/2006/relationships/tags" Target="../tags/tag1702.xml"/><Relationship Id="rId7" Type="http://schemas.openxmlformats.org/officeDocument/2006/relationships/tags" Target="../tags/tag1633.xml"/><Relationship Id="rId71" Type="http://schemas.openxmlformats.org/officeDocument/2006/relationships/tags" Target="../tags/tag1697.xml"/><Relationship Id="rId92" Type="http://schemas.openxmlformats.org/officeDocument/2006/relationships/tags" Target="../tags/tag1718.xml"/><Relationship Id="rId2" Type="http://schemas.openxmlformats.org/officeDocument/2006/relationships/tags" Target="../tags/tag1628.xml"/><Relationship Id="rId29" Type="http://schemas.openxmlformats.org/officeDocument/2006/relationships/tags" Target="../tags/tag1655.xml"/><Relationship Id="rId24" Type="http://schemas.openxmlformats.org/officeDocument/2006/relationships/tags" Target="../tags/tag1650.xml"/><Relationship Id="rId40" Type="http://schemas.openxmlformats.org/officeDocument/2006/relationships/tags" Target="../tags/tag1666.xml"/><Relationship Id="rId45" Type="http://schemas.openxmlformats.org/officeDocument/2006/relationships/tags" Target="../tags/tag1671.xml"/><Relationship Id="rId66" Type="http://schemas.openxmlformats.org/officeDocument/2006/relationships/tags" Target="../tags/tag1692.xml"/><Relationship Id="rId87" Type="http://schemas.openxmlformats.org/officeDocument/2006/relationships/tags" Target="../tags/tag1713.xml"/><Relationship Id="rId61" Type="http://schemas.openxmlformats.org/officeDocument/2006/relationships/tags" Target="../tags/tag1687.xml"/><Relationship Id="rId82" Type="http://schemas.openxmlformats.org/officeDocument/2006/relationships/tags" Target="../tags/tag1708.xml"/><Relationship Id="rId19" Type="http://schemas.openxmlformats.org/officeDocument/2006/relationships/tags" Target="../tags/tag1645.xml"/><Relationship Id="rId14" Type="http://schemas.openxmlformats.org/officeDocument/2006/relationships/tags" Target="../tags/tag1640.xml"/><Relationship Id="rId30" Type="http://schemas.openxmlformats.org/officeDocument/2006/relationships/tags" Target="../tags/tag1656.xml"/><Relationship Id="rId35" Type="http://schemas.openxmlformats.org/officeDocument/2006/relationships/tags" Target="../tags/tag1661.xml"/><Relationship Id="rId56" Type="http://schemas.openxmlformats.org/officeDocument/2006/relationships/tags" Target="../tags/tag1682.xml"/><Relationship Id="rId77" Type="http://schemas.openxmlformats.org/officeDocument/2006/relationships/tags" Target="../tags/tag1703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tags" Target="../tags/tag1838.xml"/><Relationship Id="rId21" Type="http://schemas.openxmlformats.org/officeDocument/2006/relationships/tags" Target="../tags/tag1742.xml"/><Relationship Id="rId42" Type="http://schemas.openxmlformats.org/officeDocument/2006/relationships/tags" Target="../tags/tag1763.xml"/><Relationship Id="rId63" Type="http://schemas.openxmlformats.org/officeDocument/2006/relationships/tags" Target="../tags/tag1784.xml"/><Relationship Id="rId84" Type="http://schemas.openxmlformats.org/officeDocument/2006/relationships/tags" Target="../tags/tag1805.xml"/><Relationship Id="rId138" Type="http://schemas.openxmlformats.org/officeDocument/2006/relationships/tags" Target="../tags/tag1859.xml"/><Relationship Id="rId159" Type="http://schemas.openxmlformats.org/officeDocument/2006/relationships/tags" Target="../tags/tag1880.xml"/><Relationship Id="rId170" Type="http://schemas.openxmlformats.org/officeDocument/2006/relationships/tags" Target="../tags/tag1891.xml"/><Relationship Id="rId191" Type="http://schemas.openxmlformats.org/officeDocument/2006/relationships/tags" Target="../tags/tag1912.xml"/><Relationship Id="rId205" Type="http://schemas.openxmlformats.org/officeDocument/2006/relationships/tags" Target="../tags/tag1926.xml"/><Relationship Id="rId107" Type="http://schemas.openxmlformats.org/officeDocument/2006/relationships/tags" Target="../tags/tag1828.xml"/><Relationship Id="rId11" Type="http://schemas.openxmlformats.org/officeDocument/2006/relationships/tags" Target="../tags/tag1732.xml"/><Relationship Id="rId32" Type="http://schemas.openxmlformats.org/officeDocument/2006/relationships/tags" Target="../tags/tag1753.xml"/><Relationship Id="rId53" Type="http://schemas.openxmlformats.org/officeDocument/2006/relationships/tags" Target="../tags/tag1774.xml"/><Relationship Id="rId74" Type="http://schemas.openxmlformats.org/officeDocument/2006/relationships/tags" Target="../tags/tag1795.xml"/><Relationship Id="rId128" Type="http://schemas.openxmlformats.org/officeDocument/2006/relationships/tags" Target="../tags/tag1849.xml"/><Relationship Id="rId149" Type="http://schemas.openxmlformats.org/officeDocument/2006/relationships/tags" Target="../tags/tag1870.xml"/><Relationship Id="rId5" Type="http://schemas.openxmlformats.org/officeDocument/2006/relationships/tags" Target="../tags/tag1726.xml"/><Relationship Id="rId95" Type="http://schemas.openxmlformats.org/officeDocument/2006/relationships/tags" Target="../tags/tag1816.xml"/><Relationship Id="rId160" Type="http://schemas.openxmlformats.org/officeDocument/2006/relationships/tags" Target="../tags/tag1881.xml"/><Relationship Id="rId181" Type="http://schemas.openxmlformats.org/officeDocument/2006/relationships/tags" Target="../tags/tag1902.xml"/><Relationship Id="rId216" Type="http://schemas.openxmlformats.org/officeDocument/2006/relationships/tags" Target="../tags/tag1937.xml"/><Relationship Id="rId22" Type="http://schemas.openxmlformats.org/officeDocument/2006/relationships/tags" Target="../tags/tag1743.xml"/><Relationship Id="rId43" Type="http://schemas.openxmlformats.org/officeDocument/2006/relationships/tags" Target="../tags/tag1764.xml"/><Relationship Id="rId64" Type="http://schemas.openxmlformats.org/officeDocument/2006/relationships/tags" Target="../tags/tag1785.xml"/><Relationship Id="rId118" Type="http://schemas.openxmlformats.org/officeDocument/2006/relationships/tags" Target="../tags/tag1839.xml"/><Relationship Id="rId139" Type="http://schemas.openxmlformats.org/officeDocument/2006/relationships/tags" Target="../tags/tag1860.xml"/><Relationship Id="rId85" Type="http://schemas.openxmlformats.org/officeDocument/2006/relationships/tags" Target="../tags/tag1806.xml"/><Relationship Id="rId150" Type="http://schemas.openxmlformats.org/officeDocument/2006/relationships/tags" Target="../tags/tag1871.xml"/><Relationship Id="rId171" Type="http://schemas.openxmlformats.org/officeDocument/2006/relationships/tags" Target="../tags/tag1892.xml"/><Relationship Id="rId192" Type="http://schemas.openxmlformats.org/officeDocument/2006/relationships/tags" Target="../tags/tag1913.xml"/><Relationship Id="rId206" Type="http://schemas.openxmlformats.org/officeDocument/2006/relationships/tags" Target="../tags/tag1927.xml"/><Relationship Id="rId12" Type="http://schemas.openxmlformats.org/officeDocument/2006/relationships/tags" Target="../tags/tag1733.xml"/><Relationship Id="rId33" Type="http://schemas.openxmlformats.org/officeDocument/2006/relationships/tags" Target="../tags/tag1754.xml"/><Relationship Id="rId108" Type="http://schemas.openxmlformats.org/officeDocument/2006/relationships/tags" Target="../tags/tag1829.xml"/><Relationship Id="rId129" Type="http://schemas.openxmlformats.org/officeDocument/2006/relationships/tags" Target="../tags/tag1850.xml"/><Relationship Id="rId54" Type="http://schemas.openxmlformats.org/officeDocument/2006/relationships/tags" Target="../tags/tag1775.xml"/><Relationship Id="rId75" Type="http://schemas.openxmlformats.org/officeDocument/2006/relationships/tags" Target="../tags/tag1796.xml"/><Relationship Id="rId96" Type="http://schemas.openxmlformats.org/officeDocument/2006/relationships/tags" Target="../tags/tag1817.xml"/><Relationship Id="rId140" Type="http://schemas.openxmlformats.org/officeDocument/2006/relationships/tags" Target="../tags/tag1861.xml"/><Relationship Id="rId161" Type="http://schemas.openxmlformats.org/officeDocument/2006/relationships/tags" Target="../tags/tag1882.xml"/><Relationship Id="rId182" Type="http://schemas.openxmlformats.org/officeDocument/2006/relationships/tags" Target="../tags/tag1903.xml"/><Relationship Id="rId217" Type="http://schemas.openxmlformats.org/officeDocument/2006/relationships/tags" Target="../tags/tag1938.xml"/><Relationship Id="rId6" Type="http://schemas.openxmlformats.org/officeDocument/2006/relationships/tags" Target="../tags/tag1727.xml"/><Relationship Id="rId23" Type="http://schemas.openxmlformats.org/officeDocument/2006/relationships/tags" Target="../tags/tag1744.xml"/><Relationship Id="rId119" Type="http://schemas.openxmlformats.org/officeDocument/2006/relationships/tags" Target="../tags/tag1840.xml"/><Relationship Id="rId44" Type="http://schemas.openxmlformats.org/officeDocument/2006/relationships/tags" Target="../tags/tag1765.xml"/><Relationship Id="rId65" Type="http://schemas.openxmlformats.org/officeDocument/2006/relationships/tags" Target="../tags/tag1786.xml"/><Relationship Id="rId86" Type="http://schemas.openxmlformats.org/officeDocument/2006/relationships/tags" Target="../tags/tag1807.xml"/><Relationship Id="rId130" Type="http://schemas.openxmlformats.org/officeDocument/2006/relationships/tags" Target="../tags/tag1851.xml"/><Relationship Id="rId151" Type="http://schemas.openxmlformats.org/officeDocument/2006/relationships/tags" Target="../tags/tag1872.xml"/><Relationship Id="rId172" Type="http://schemas.openxmlformats.org/officeDocument/2006/relationships/tags" Target="../tags/tag1893.xml"/><Relationship Id="rId193" Type="http://schemas.openxmlformats.org/officeDocument/2006/relationships/tags" Target="../tags/tag1914.xml"/><Relationship Id="rId207" Type="http://schemas.openxmlformats.org/officeDocument/2006/relationships/tags" Target="../tags/tag1928.xml"/><Relationship Id="rId13" Type="http://schemas.openxmlformats.org/officeDocument/2006/relationships/tags" Target="../tags/tag1734.xml"/><Relationship Id="rId109" Type="http://schemas.openxmlformats.org/officeDocument/2006/relationships/tags" Target="../tags/tag1830.xml"/><Relationship Id="rId34" Type="http://schemas.openxmlformats.org/officeDocument/2006/relationships/tags" Target="../tags/tag1755.xml"/><Relationship Id="rId55" Type="http://schemas.openxmlformats.org/officeDocument/2006/relationships/tags" Target="../tags/tag1776.xml"/><Relationship Id="rId76" Type="http://schemas.openxmlformats.org/officeDocument/2006/relationships/tags" Target="../tags/tag1797.xml"/><Relationship Id="rId97" Type="http://schemas.openxmlformats.org/officeDocument/2006/relationships/tags" Target="../tags/tag1818.xml"/><Relationship Id="rId120" Type="http://schemas.openxmlformats.org/officeDocument/2006/relationships/tags" Target="../tags/tag1841.xml"/><Relationship Id="rId141" Type="http://schemas.openxmlformats.org/officeDocument/2006/relationships/tags" Target="../tags/tag1862.xml"/><Relationship Id="rId7" Type="http://schemas.openxmlformats.org/officeDocument/2006/relationships/tags" Target="../tags/tag1728.xml"/><Relationship Id="rId162" Type="http://schemas.openxmlformats.org/officeDocument/2006/relationships/tags" Target="../tags/tag1883.xml"/><Relationship Id="rId183" Type="http://schemas.openxmlformats.org/officeDocument/2006/relationships/tags" Target="../tags/tag1904.xml"/><Relationship Id="rId218" Type="http://schemas.openxmlformats.org/officeDocument/2006/relationships/tags" Target="../tags/tag1939.xml"/><Relationship Id="rId24" Type="http://schemas.openxmlformats.org/officeDocument/2006/relationships/tags" Target="../tags/tag1745.xml"/><Relationship Id="rId45" Type="http://schemas.openxmlformats.org/officeDocument/2006/relationships/tags" Target="../tags/tag1766.xml"/><Relationship Id="rId66" Type="http://schemas.openxmlformats.org/officeDocument/2006/relationships/tags" Target="../tags/tag1787.xml"/><Relationship Id="rId87" Type="http://schemas.openxmlformats.org/officeDocument/2006/relationships/tags" Target="../tags/tag1808.xml"/><Relationship Id="rId110" Type="http://schemas.openxmlformats.org/officeDocument/2006/relationships/tags" Target="../tags/tag1831.xml"/><Relationship Id="rId131" Type="http://schemas.openxmlformats.org/officeDocument/2006/relationships/tags" Target="../tags/tag1852.xml"/><Relationship Id="rId152" Type="http://schemas.openxmlformats.org/officeDocument/2006/relationships/tags" Target="../tags/tag1873.xml"/><Relationship Id="rId173" Type="http://schemas.openxmlformats.org/officeDocument/2006/relationships/tags" Target="../tags/tag1894.xml"/><Relationship Id="rId194" Type="http://schemas.openxmlformats.org/officeDocument/2006/relationships/tags" Target="../tags/tag1915.xml"/><Relationship Id="rId208" Type="http://schemas.openxmlformats.org/officeDocument/2006/relationships/tags" Target="../tags/tag1929.xml"/><Relationship Id="rId14" Type="http://schemas.openxmlformats.org/officeDocument/2006/relationships/tags" Target="../tags/tag1735.xml"/><Relationship Id="rId35" Type="http://schemas.openxmlformats.org/officeDocument/2006/relationships/tags" Target="../tags/tag1756.xml"/><Relationship Id="rId56" Type="http://schemas.openxmlformats.org/officeDocument/2006/relationships/tags" Target="../tags/tag1777.xml"/><Relationship Id="rId77" Type="http://schemas.openxmlformats.org/officeDocument/2006/relationships/tags" Target="../tags/tag1798.xml"/><Relationship Id="rId100" Type="http://schemas.openxmlformats.org/officeDocument/2006/relationships/tags" Target="../tags/tag1821.xml"/><Relationship Id="rId8" Type="http://schemas.openxmlformats.org/officeDocument/2006/relationships/tags" Target="../tags/tag1729.xml"/><Relationship Id="rId51" Type="http://schemas.openxmlformats.org/officeDocument/2006/relationships/tags" Target="../tags/tag1772.xml"/><Relationship Id="rId72" Type="http://schemas.openxmlformats.org/officeDocument/2006/relationships/tags" Target="../tags/tag1793.xml"/><Relationship Id="rId93" Type="http://schemas.openxmlformats.org/officeDocument/2006/relationships/tags" Target="../tags/tag1814.xml"/><Relationship Id="rId98" Type="http://schemas.openxmlformats.org/officeDocument/2006/relationships/tags" Target="../tags/tag1819.xml"/><Relationship Id="rId121" Type="http://schemas.openxmlformats.org/officeDocument/2006/relationships/tags" Target="../tags/tag1842.xml"/><Relationship Id="rId142" Type="http://schemas.openxmlformats.org/officeDocument/2006/relationships/tags" Target="../tags/tag1863.xml"/><Relationship Id="rId163" Type="http://schemas.openxmlformats.org/officeDocument/2006/relationships/tags" Target="../tags/tag1884.xml"/><Relationship Id="rId184" Type="http://schemas.openxmlformats.org/officeDocument/2006/relationships/tags" Target="../tags/tag1905.xml"/><Relationship Id="rId189" Type="http://schemas.openxmlformats.org/officeDocument/2006/relationships/tags" Target="../tags/tag1910.xml"/><Relationship Id="rId219" Type="http://schemas.openxmlformats.org/officeDocument/2006/relationships/tags" Target="../tags/tag1940.xml"/><Relationship Id="rId3" Type="http://schemas.openxmlformats.org/officeDocument/2006/relationships/tags" Target="../tags/tag1724.xml"/><Relationship Id="rId214" Type="http://schemas.openxmlformats.org/officeDocument/2006/relationships/tags" Target="../tags/tag1935.xml"/><Relationship Id="rId25" Type="http://schemas.openxmlformats.org/officeDocument/2006/relationships/tags" Target="../tags/tag1746.xml"/><Relationship Id="rId46" Type="http://schemas.openxmlformats.org/officeDocument/2006/relationships/tags" Target="../tags/tag1767.xml"/><Relationship Id="rId67" Type="http://schemas.openxmlformats.org/officeDocument/2006/relationships/tags" Target="../tags/tag1788.xml"/><Relationship Id="rId116" Type="http://schemas.openxmlformats.org/officeDocument/2006/relationships/tags" Target="../tags/tag1837.xml"/><Relationship Id="rId137" Type="http://schemas.openxmlformats.org/officeDocument/2006/relationships/tags" Target="../tags/tag1858.xml"/><Relationship Id="rId158" Type="http://schemas.openxmlformats.org/officeDocument/2006/relationships/tags" Target="../tags/tag1879.xml"/><Relationship Id="rId20" Type="http://schemas.openxmlformats.org/officeDocument/2006/relationships/tags" Target="../tags/tag1741.xml"/><Relationship Id="rId41" Type="http://schemas.openxmlformats.org/officeDocument/2006/relationships/tags" Target="../tags/tag1762.xml"/><Relationship Id="rId62" Type="http://schemas.openxmlformats.org/officeDocument/2006/relationships/tags" Target="../tags/tag1783.xml"/><Relationship Id="rId83" Type="http://schemas.openxmlformats.org/officeDocument/2006/relationships/tags" Target="../tags/tag1804.xml"/><Relationship Id="rId88" Type="http://schemas.openxmlformats.org/officeDocument/2006/relationships/tags" Target="../tags/tag1809.xml"/><Relationship Id="rId111" Type="http://schemas.openxmlformats.org/officeDocument/2006/relationships/tags" Target="../tags/tag1832.xml"/><Relationship Id="rId132" Type="http://schemas.openxmlformats.org/officeDocument/2006/relationships/tags" Target="../tags/tag1853.xml"/><Relationship Id="rId153" Type="http://schemas.openxmlformats.org/officeDocument/2006/relationships/tags" Target="../tags/tag1874.xml"/><Relationship Id="rId174" Type="http://schemas.openxmlformats.org/officeDocument/2006/relationships/tags" Target="../tags/tag1895.xml"/><Relationship Id="rId179" Type="http://schemas.openxmlformats.org/officeDocument/2006/relationships/tags" Target="../tags/tag1900.xml"/><Relationship Id="rId195" Type="http://schemas.openxmlformats.org/officeDocument/2006/relationships/tags" Target="../tags/tag1916.xml"/><Relationship Id="rId209" Type="http://schemas.openxmlformats.org/officeDocument/2006/relationships/tags" Target="../tags/tag1930.xml"/><Relationship Id="rId190" Type="http://schemas.openxmlformats.org/officeDocument/2006/relationships/tags" Target="../tags/tag1911.xml"/><Relationship Id="rId204" Type="http://schemas.openxmlformats.org/officeDocument/2006/relationships/tags" Target="../tags/tag1925.xml"/><Relationship Id="rId220" Type="http://schemas.openxmlformats.org/officeDocument/2006/relationships/tags" Target="../tags/tag1941.xml"/><Relationship Id="rId15" Type="http://schemas.openxmlformats.org/officeDocument/2006/relationships/tags" Target="../tags/tag1736.xml"/><Relationship Id="rId36" Type="http://schemas.openxmlformats.org/officeDocument/2006/relationships/tags" Target="../tags/tag1757.xml"/><Relationship Id="rId57" Type="http://schemas.openxmlformats.org/officeDocument/2006/relationships/tags" Target="../tags/tag1778.xml"/><Relationship Id="rId106" Type="http://schemas.openxmlformats.org/officeDocument/2006/relationships/tags" Target="../tags/tag1827.xml"/><Relationship Id="rId127" Type="http://schemas.openxmlformats.org/officeDocument/2006/relationships/tags" Target="../tags/tag1848.xml"/><Relationship Id="rId10" Type="http://schemas.openxmlformats.org/officeDocument/2006/relationships/tags" Target="../tags/tag1731.xml"/><Relationship Id="rId31" Type="http://schemas.openxmlformats.org/officeDocument/2006/relationships/tags" Target="../tags/tag1752.xml"/><Relationship Id="rId52" Type="http://schemas.openxmlformats.org/officeDocument/2006/relationships/tags" Target="../tags/tag1773.xml"/><Relationship Id="rId73" Type="http://schemas.openxmlformats.org/officeDocument/2006/relationships/tags" Target="../tags/tag1794.xml"/><Relationship Id="rId78" Type="http://schemas.openxmlformats.org/officeDocument/2006/relationships/tags" Target="../tags/tag1799.xml"/><Relationship Id="rId94" Type="http://schemas.openxmlformats.org/officeDocument/2006/relationships/tags" Target="../tags/tag1815.xml"/><Relationship Id="rId99" Type="http://schemas.openxmlformats.org/officeDocument/2006/relationships/tags" Target="../tags/tag1820.xml"/><Relationship Id="rId101" Type="http://schemas.openxmlformats.org/officeDocument/2006/relationships/tags" Target="../tags/tag1822.xml"/><Relationship Id="rId122" Type="http://schemas.openxmlformats.org/officeDocument/2006/relationships/tags" Target="../tags/tag1843.xml"/><Relationship Id="rId143" Type="http://schemas.openxmlformats.org/officeDocument/2006/relationships/tags" Target="../tags/tag1864.xml"/><Relationship Id="rId148" Type="http://schemas.openxmlformats.org/officeDocument/2006/relationships/tags" Target="../tags/tag1869.xml"/><Relationship Id="rId164" Type="http://schemas.openxmlformats.org/officeDocument/2006/relationships/tags" Target="../tags/tag1885.xml"/><Relationship Id="rId169" Type="http://schemas.openxmlformats.org/officeDocument/2006/relationships/tags" Target="../tags/tag1890.xml"/><Relationship Id="rId185" Type="http://schemas.openxmlformats.org/officeDocument/2006/relationships/tags" Target="../tags/tag1906.xml"/><Relationship Id="rId4" Type="http://schemas.openxmlformats.org/officeDocument/2006/relationships/tags" Target="../tags/tag1725.xml"/><Relationship Id="rId9" Type="http://schemas.openxmlformats.org/officeDocument/2006/relationships/tags" Target="../tags/tag1730.xml"/><Relationship Id="rId180" Type="http://schemas.openxmlformats.org/officeDocument/2006/relationships/tags" Target="../tags/tag1901.xml"/><Relationship Id="rId210" Type="http://schemas.openxmlformats.org/officeDocument/2006/relationships/tags" Target="../tags/tag1931.xml"/><Relationship Id="rId215" Type="http://schemas.openxmlformats.org/officeDocument/2006/relationships/tags" Target="../tags/tag1936.xml"/><Relationship Id="rId26" Type="http://schemas.openxmlformats.org/officeDocument/2006/relationships/tags" Target="../tags/tag1747.xml"/><Relationship Id="rId47" Type="http://schemas.openxmlformats.org/officeDocument/2006/relationships/tags" Target="../tags/tag1768.xml"/><Relationship Id="rId68" Type="http://schemas.openxmlformats.org/officeDocument/2006/relationships/tags" Target="../tags/tag1789.xml"/><Relationship Id="rId89" Type="http://schemas.openxmlformats.org/officeDocument/2006/relationships/tags" Target="../tags/tag1810.xml"/><Relationship Id="rId112" Type="http://schemas.openxmlformats.org/officeDocument/2006/relationships/tags" Target="../tags/tag1833.xml"/><Relationship Id="rId133" Type="http://schemas.openxmlformats.org/officeDocument/2006/relationships/tags" Target="../tags/tag1854.xml"/><Relationship Id="rId154" Type="http://schemas.openxmlformats.org/officeDocument/2006/relationships/tags" Target="../tags/tag1875.xml"/><Relationship Id="rId175" Type="http://schemas.openxmlformats.org/officeDocument/2006/relationships/tags" Target="../tags/tag1896.xml"/><Relationship Id="rId196" Type="http://schemas.openxmlformats.org/officeDocument/2006/relationships/tags" Target="../tags/tag1917.xml"/><Relationship Id="rId200" Type="http://schemas.openxmlformats.org/officeDocument/2006/relationships/tags" Target="../tags/tag1921.xml"/><Relationship Id="rId16" Type="http://schemas.openxmlformats.org/officeDocument/2006/relationships/tags" Target="../tags/tag1737.xml"/><Relationship Id="rId221" Type="http://schemas.openxmlformats.org/officeDocument/2006/relationships/slideLayout" Target="../slideLayouts/slideLayout2.xml"/><Relationship Id="rId37" Type="http://schemas.openxmlformats.org/officeDocument/2006/relationships/tags" Target="../tags/tag1758.xml"/><Relationship Id="rId58" Type="http://schemas.openxmlformats.org/officeDocument/2006/relationships/tags" Target="../tags/tag1779.xml"/><Relationship Id="rId79" Type="http://schemas.openxmlformats.org/officeDocument/2006/relationships/tags" Target="../tags/tag1800.xml"/><Relationship Id="rId102" Type="http://schemas.openxmlformats.org/officeDocument/2006/relationships/tags" Target="../tags/tag1823.xml"/><Relationship Id="rId123" Type="http://schemas.openxmlformats.org/officeDocument/2006/relationships/tags" Target="../tags/tag1844.xml"/><Relationship Id="rId144" Type="http://schemas.openxmlformats.org/officeDocument/2006/relationships/tags" Target="../tags/tag1865.xml"/><Relationship Id="rId90" Type="http://schemas.openxmlformats.org/officeDocument/2006/relationships/tags" Target="../tags/tag1811.xml"/><Relationship Id="rId165" Type="http://schemas.openxmlformats.org/officeDocument/2006/relationships/tags" Target="../tags/tag1886.xml"/><Relationship Id="rId186" Type="http://schemas.openxmlformats.org/officeDocument/2006/relationships/tags" Target="../tags/tag1907.xml"/><Relationship Id="rId211" Type="http://schemas.openxmlformats.org/officeDocument/2006/relationships/tags" Target="../tags/tag1932.xml"/><Relationship Id="rId27" Type="http://schemas.openxmlformats.org/officeDocument/2006/relationships/tags" Target="../tags/tag1748.xml"/><Relationship Id="rId48" Type="http://schemas.openxmlformats.org/officeDocument/2006/relationships/tags" Target="../tags/tag1769.xml"/><Relationship Id="rId69" Type="http://schemas.openxmlformats.org/officeDocument/2006/relationships/tags" Target="../tags/tag1790.xml"/><Relationship Id="rId113" Type="http://schemas.openxmlformats.org/officeDocument/2006/relationships/tags" Target="../tags/tag1834.xml"/><Relationship Id="rId134" Type="http://schemas.openxmlformats.org/officeDocument/2006/relationships/tags" Target="../tags/tag1855.xml"/><Relationship Id="rId80" Type="http://schemas.openxmlformats.org/officeDocument/2006/relationships/tags" Target="../tags/tag1801.xml"/><Relationship Id="rId155" Type="http://schemas.openxmlformats.org/officeDocument/2006/relationships/tags" Target="../tags/tag1876.xml"/><Relationship Id="rId176" Type="http://schemas.openxmlformats.org/officeDocument/2006/relationships/tags" Target="../tags/tag1897.xml"/><Relationship Id="rId197" Type="http://schemas.openxmlformats.org/officeDocument/2006/relationships/tags" Target="../tags/tag1918.xml"/><Relationship Id="rId201" Type="http://schemas.openxmlformats.org/officeDocument/2006/relationships/tags" Target="../tags/tag1922.xml"/><Relationship Id="rId17" Type="http://schemas.openxmlformats.org/officeDocument/2006/relationships/tags" Target="../tags/tag1738.xml"/><Relationship Id="rId38" Type="http://schemas.openxmlformats.org/officeDocument/2006/relationships/tags" Target="../tags/tag1759.xml"/><Relationship Id="rId59" Type="http://schemas.openxmlformats.org/officeDocument/2006/relationships/tags" Target="../tags/tag1780.xml"/><Relationship Id="rId103" Type="http://schemas.openxmlformats.org/officeDocument/2006/relationships/tags" Target="../tags/tag1824.xml"/><Relationship Id="rId124" Type="http://schemas.openxmlformats.org/officeDocument/2006/relationships/tags" Target="../tags/tag1845.xml"/><Relationship Id="rId70" Type="http://schemas.openxmlformats.org/officeDocument/2006/relationships/tags" Target="../tags/tag1791.xml"/><Relationship Id="rId91" Type="http://schemas.openxmlformats.org/officeDocument/2006/relationships/tags" Target="../tags/tag1812.xml"/><Relationship Id="rId145" Type="http://schemas.openxmlformats.org/officeDocument/2006/relationships/tags" Target="../tags/tag1866.xml"/><Relationship Id="rId166" Type="http://schemas.openxmlformats.org/officeDocument/2006/relationships/tags" Target="../tags/tag1887.xml"/><Relationship Id="rId187" Type="http://schemas.openxmlformats.org/officeDocument/2006/relationships/tags" Target="../tags/tag1908.xml"/><Relationship Id="rId1" Type="http://schemas.openxmlformats.org/officeDocument/2006/relationships/tags" Target="../tags/tag1722.xml"/><Relationship Id="rId212" Type="http://schemas.openxmlformats.org/officeDocument/2006/relationships/tags" Target="../tags/tag1933.xml"/><Relationship Id="rId28" Type="http://schemas.openxmlformats.org/officeDocument/2006/relationships/tags" Target="../tags/tag1749.xml"/><Relationship Id="rId49" Type="http://schemas.openxmlformats.org/officeDocument/2006/relationships/tags" Target="../tags/tag1770.xml"/><Relationship Id="rId114" Type="http://schemas.openxmlformats.org/officeDocument/2006/relationships/tags" Target="../tags/tag1835.xml"/><Relationship Id="rId60" Type="http://schemas.openxmlformats.org/officeDocument/2006/relationships/tags" Target="../tags/tag1781.xml"/><Relationship Id="rId81" Type="http://schemas.openxmlformats.org/officeDocument/2006/relationships/tags" Target="../tags/tag1802.xml"/><Relationship Id="rId135" Type="http://schemas.openxmlformats.org/officeDocument/2006/relationships/tags" Target="../tags/tag1856.xml"/><Relationship Id="rId156" Type="http://schemas.openxmlformats.org/officeDocument/2006/relationships/tags" Target="../tags/tag1877.xml"/><Relationship Id="rId177" Type="http://schemas.openxmlformats.org/officeDocument/2006/relationships/tags" Target="../tags/tag1898.xml"/><Relationship Id="rId198" Type="http://schemas.openxmlformats.org/officeDocument/2006/relationships/tags" Target="../tags/tag1919.xml"/><Relationship Id="rId202" Type="http://schemas.openxmlformats.org/officeDocument/2006/relationships/tags" Target="../tags/tag1923.xml"/><Relationship Id="rId18" Type="http://schemas.openxmlformats.org/officeDocument/2006/relationships/tags" Target="../tags/tag1739.xml"/><Relationship Id="rId39" Type="http://schemas.openxmlformats.org/officeDocument/2006/relationships/tags" Target="../tags/tag1760.xml"/><Relationship Id="rId50" Type="http://schemas.openxmlformats.org/officeDocument/2006/relationships/tags" Target="../tags/tag1771.xml"/><Relationship Id="rId104" Type="http://schemas.openxmlformats.org/officeDocument/2006/relationships/tags" Target="../tags/tag1825.xml"/><Relationship Id="rId125" Type="http://schemas.openxmlformats.org/officeDocument/2006/relationships/tags" Target="../tags/tag1846.xml"/><Relationship Id="rId146" Type="http://schemas.openxmlformats.org/officeDocument/2006/relationships/tags" Target="../tags/tag1867.xml"/><Relationship Id="rId167" Type="http://schemas.openxmlformats.org/officeDocument/2006/relationships/tags" Target="../tags/tag1888.xml"/><Relationship Id="rId188" Type="http://schemas.openxmlformats.org/officeDocument/2006/relationships/tags" Target="../tags/tag1909.xml"/><Relationship Id="rId71" Type="http://schemas.openxmlformats.org/officeDocument/2006/relationships/tags" Target="../tags/tag1792.xml"/><Relationship Id="rId92" Type="http://schemas.openxmlformats.org/officeDocument/2006/relationships/tags" Target="../tags/tag1813.xml"/><Relationship Id="rId213" Type="http://schemas.openxmlformats.org/officeDocument/2006/relationships/tags" Target="../tags/tag1934.xml"/><Relationship Id="rId2" Type="http://schemas.openxmlformats.org/officeDocument/2006/relationships/tags" Target="../tags/tag1723.xml"/><Relationship Id="rId29" Type="http://schemas.openxmlformats.org/officeDocument/2006/relationships/tags" Target="../tags/tag1750.xml"/><Relationship Id="rId40" Type="http://schemas.openxmlformats.org/officeDocument/2006/relationships/tags" Target="../tags/tag1761.xml"/><Relationship Id="rId115" Type="http://schemas.openxmlformats.org/officeDocument/2006/relationships/tags" Target="../tags/tag1836.xml"/><Relationship Id="rId136" Type="http://schemas.openxmlformats.org/officeDocument/2006/relationships/tags" Target="../tags/tag1857.xml"/><Relationship Id="rId157" Type="http://schemas.openxmlformats.org/officeDocument/2006/relationships/tags" Target="../tags/tag1878.xml"/><Relationship Id="rId178" Type="http://schemas.openxmlformats.org/officeDocument/2006/relationships/tags" Target="../tags/tag1899.xml"/><Relationship Id="rId61" Type="http://schemas.openxmlformats.org/officeDocument/2006/relationships/tags" Target="../tags/tag1782.xml"/><Relationship Id="rId82" Type="http://schemas.openxmlformats.org/officeDocument/2006/relationships/tags" Target="../tags/tag1803.xml"/><Relationship Id="rId199" Type="http://schemas.openxmlformats.org/officeDocument/2006/relationships/tags" Target="../tags/tag1920.xml"/><Relationship Id="rId203" Type="http://schemas.openxmlformats.org/officeDocument/2006/relationships/tags" Target="../tags/tag1924.xml"/><Relationship Id="rId19" Type="http://schemas.openxmlformats.org/officeDocument/2006/relationships/tags" Target="../tags/tag1740.xml"/><Relationship Id="rId30" Type="http://schemas.openxmlformats.org/officeDocument/2006/relationships/tags" Target="../tags/tag1751.xml"/><Relationship Id="rId105" Type="http://schemas.openxmlformats.org/officeDocument/2006/relationships/tags" Target="../tags/tag1826.xml"/><Relationship Id="rId126" Type="http://schemas.openxmlformats.org/officeDocument/2006/relationships/tags" Target="../tags/tag1847.xml"/><Relationship Id="rId147" Type="http://schemas.openxmlformats.org/officeDocument/2006/relationships/tags" Target="../tags/tag1868.xml"/><Relationship Id="rId168" Type="http://schemas.openxmlformats.org/officeDocument/2006/relationships/tags" Target="../tags/tag188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954.xml"/><Relationship Id="rId18" Type="http://schemas.openxmlformats.org/officeDocument/2006/relationships/tags" Target="../tags/tag1959.xml"/><Relationship Id="rId26" Type="http://schemas.openxmlformats.org/officeDocument/2006/relationships/tags" Target="../tags/tag1967.xml"/><Relationship Id="rId39" Type="http://schemas.openxmlformats.org/officeDocument/2006/relationships/tags" Target="../tags/tag1980.xml"/><Relationship Id="rId21" Type="http://schemas.openxmlformats.org/officeDocument/2006/relationships/tags" Target="../tags/tag1962.xml"/><Relationship Id="rId34" Type="http://schemas.openxmlformats.org/officeDocument/2006/relationships/tags" Target="../tags/tag1975.xml"/><Relationship Id="rId42" Type="http://schemas.openxmlformats.org/officeDocument/2006/relationships/tags" Target="../tags/tag1983.xml"/><Relationship Id="rId47" Type="http://schemas.openxmlformats.org/officeDocument/2006/relationships/tags" Target="../tags/tag1988.xml"/><Relationship Id="rId50" Type="http://schemas.openxmlformats.org/officeDocument/2006/relationships/tags" Target="../tags/tag1991.xml"/><Relationship Id="rId7" Type="http://schemas.openxmlformats.org/officeDocument/2006/relationships/tags" Target="../tags/tag1948.xml"/><Relationship Id="rId2" Type="http://schemas.openxmlformats.org/officeDocument/2006/relationships/tags" Target="../tags/tag1943.xml"/><Relationship Id="rId16" Type="http://schemas.openxmlformats.org/officeDocument/2006/relationships/tags" Target="../tags/tag1957.xml"/><Relationship Id="rId29" Type="http://schemas.openxmlformats.org/officeDocument/2006/relationships/tags" Target="../tags/tag1970.xml"/><Relationship Id="rId11" Type="http://schemas.openxmlformats.org/officeDocument/2006/relationships/tags" Target="../tags/tag1952.xml"/><Relationship Id="rId24" Type="http://schemas.openxmlformats.org/officeDocument/2006/relationships/tags" Target="../tags/tag1965.xml"/><Relationship Id="rId32" Type="http://schemas.openxmlformats.org/officeDocument/2006/relationships/tags" Target="../tags/tag1973.xml"/><Relationship Id="rId37" Type="http://schemas.openxmlformats.org/officeDocument/2006/relationships/tags" Target="../tags/tag1978.xml"/><Relationship Id="rId40" Type="http://schemas.openxmlformats.org/officeDocument/2006/relationships/tags" Target="../tags/tag1981.xml"/><Relationship Id="rId45" Type="http://schemas.openxmlformats.org/officeDocument/2006/relationships/tags" Target="../tags/tag1986.xml"/><Relationship Id="rId5" Type="http://schemas.openxmlformats.org/officeDocument/2006/relationships/tags" Target="../tags/tag1946.xml"/><Relationship Id="rId15" Type="http://schemas.openxmlformats.org/officeDocument/2006/relationships/tags" Target="../tags/tag1956.xml"/><Relationship Id="rId23" Type="http://schemas.openxmlformats.org/officeDocument/2006/relationships/tags" Target="../tags/tag1964.xml"/><Relationship Id="rId28" Type="http://schemas.openxmlformats.org/officeDocument/2006/relationships/tags" Target="../tags/tag1969.xml"/><Relationship Id="rId36" Type="http://schemas.openxmlformats.org/officeDocument/2006/relationships/tags" Target="../tags/tag1977.xml"/><Relationship Id="rId49" Type="http://schemas.openxmlformats.org/officeDocument/2006/relationships/tags" Target="../tags/tag1990.xml"/><Relationship Id="rId10" Type="http://schemas.openxmlformats.org/officeDocument/2006/relationships/tags" Target="../tags/tag1951.xml"/><Relationship Id="rId19" Type="http://schemas.openxmlformats.org/officeDocument/2006/relationships/tags" Target="../tags/tag1960.xml"/><Relationship Id="rId31" Type="http://schemas.openxmlformats.org/officeDocument/2006/relationships/tags" Target="../tags/tag1972.xml"/><Relationship Id="rId44" Type="http://schemas.openxmlformats.org/officeDocument/2006/relationships/tags" Target="../tags/tag1985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945.xml"/><Relationship Id="rId9" Type="http://schemas.openxmlformats.org/officeDocument/2006/relationships/tags" Target="../tags/tag1950.xml"/><Relationship Id="rId14" Type="http://schemas.openxmlformats.org/officeDocument/2006/relationships/tags" Target="../tags/tag1955.xml"/><Relationship Id="rId22" Type="http://schemas.openxmlformats.org/officeDocument/2006/relationships/tags" Target="../tags/tag1963.xml"/><Relationship Id="rId27" Type="http://schemas.openxmlformats.org/officeDocument/2006/relationships/tags" Target="../tags/tag1968.xml"/><Relationship Id="rId30" Type="http://schemas.openxmlformats.org/officeDocument/2006/relationships/tags" Target="../tags/tag1971.xml"/><Relationship Id="rId35" Type="http://schemas.openxmlformats.org/officeDocument/2006/relationships/tags" Target="../tags/tag1976.xml"/><Relationship Id="rId43" Type="http://schemas.openxmlformats.org/officeDocument/2006/relationships/tags" Target="../tags/tag1984.xml"/><Relationship Id="rId48" Type="http://schemas.openxmlformats.org/officeDocument/2006/relationships/tags" Target="../tags/tag1989.xml"/><Relationship Id="rId8" Type="http://schemas.openxmlformats.org/officeDocument/2006/relationships/tags" Target="../tags/tag1949.xml"/><Relationship Id="rId51" Type="http://schemas.openxmlformats.org/officeDocument/2006/relationships/tags" Target="../tags/tag1992.xml"/><Relationship Id="rId3" Type="http://schemas.openxmlformats.org/officeDocument/2006/relationships/tags" Target="../tags/tag1944.xml"/><Relationship Id="rId12" Type="http://schemas.openxmlformats.org/officeDocument/2006/relationships/tags" Target="../tags/tag1953.xml"/><Relationship Id="rId17" Type="http://schemas.openxmlformats.org/officeDocument/2006/relationships/tags" Target="../tags/tag1958.xml"/><Relationship Id="rId25" Type="http://schemas.openxmlformats.org/officeDocument/2006/relationships/tags" Target="../tags/tag1966.xml"/><Relationship Id="rId33" Type="http://schemas.openxmlformats.org/officeDocument/2006/relationships/tags" Target="../tags/tag1974.xml"/><Relationship Id="rId38" Type="http://schemas.openxmlformats.org/officeDocument/2006/relationships/tags" Target="../tags/tag1979.xml"/><Relationship Id="rId46" Type="http://schemas.openxmlformats.org/officeDocument/2006/relationships/tags" Target="../tags/tag1987.xml"/><Relationship Id="rId20" Type="http://schemas.openxmlformats.org/officeDocument/2006/relationships/tags" Target="../tags/tag1961.xml"/><Relationship Id="rId41" Type="http://schemas.openxmlformats.org/officeDocument/2006/relationships/tags" Target="../tags/tag1982.xml"/><Relationship Id="rId1" Type="http://schemas.openxmlformats.org/officeDocument/2006/relationships/tags" Target="../tags/tag1942.xml"/><Relationship Id="rId6" Type="http://schemas.openxmlformats.org/officeDocument/2006/relationships/tags" Target="../tags/tag19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7.png"/><Relationship Id="rId5" Type="http://schemas.openxmlformats.org/officeDocument/2006/relationships/tags" Target="../tags/tag112.xml"/><Relationship Id="rId10" Type="http://schemas.openxmlformats.org/officeDocument/2006/relationships/image" Target="../media/image6.png"/><Relationship Id="rId4" Type="http://schemas.openxmlformats.org/officeDocument/2006/relationships/tags" Target="../tags/tag11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230.xml"/><Relationship Id="rId21" Type="http://schemas.openxmlformats.org/officeDocument/2006/relationships/tags" Target="../tags/tag134.xml"/><Relationship Id="rId42" Type="http://schemas.openxmlformats.org/officeDocument/2006/relationships/tags" Target="../tags/tag155.xml"/><Relationship Id="rId63" Type="http://schemas.openxmlformats.org/officeDocument/2006/relationships/tags" Target="../tags/tag176.xml"/><Relationship Id="rId84" Type="http://schemas.openxmlformats.org/officeDocument/2006/relationships/tags" Target="../tags/tag197.xml"/><Relationship Id="rId138" Type="http://schemas.openxmlformats.org/officeDocument/2006/relationships/tags" Target="../tags/tag251.xml"/><Relationship Id="rId159" Type="http://schemas.openxmlformats.org/officeDocument/2006/relationships/tags" Target="../tags/tag272.xml"/><Relationship Id="rId170" Type="http://schemas.openxmlformats.org/officeDocument/2006/relationships/tags" Target="../tags/tag283.xml"/><Relationship Id="rId107" Type="http://schemas.openxmlformats.org/officeDocument/2006/relationships/tags" Target="../tags/tag220.xml"/><Relationship Id="rId11" Type="http://schemas.openxmlformats.org/officeDocument/2006/relationships/tags" Target="../tags/tag124.xml"/><Relationship Id="rId32" Type="http://schemas.openxmlformats.org/officeDocument/2006/relationships/tags" Target="../tags/tag145.xml"/><Relationship Id="rId53" Type="http://schemas.openxmlformats.org/officeDocument/2006/relationships/tags" Target="../tags/tag166.xml"/><Relationship Id="rId74" Type="http://schemas.openxmlformats.org/officeDocument/2006/relationships/tags" Target="../tags/tag187.xml"/><Relationship Id="rId128" Type="http://schemas.openxmlformats.org/officeDocument/2006/relationships/tags" Target="../tags/tag241.xml"/><Relationship Id="rId149" Type="http://schemas.openxmlformats.org/officeDocument/2006/relationships/tags" Target="../tags/tag262.xml"/><Relationship Id="rId5" Type="http://schemas.openxmlformats.org/officeDocument/2006/relationships/tags" Target="../tags/tag118.xml"/><Relationship Id="rId95" Type="http://schemas.openxmlformats.org/officeDocument/2006/relationships/tags" Target="../tags/tag208.xml"/><Relationship Id="rId160" Type="http://schemas.openxmlformats.org/officeDocument/2006/relationships/tags" Target="../tags/tag273.xml"/><Relationship Id="rId181" Type="http://schemas.openxmlformats.org/officeDocument/2006/relationships/tags" Target="../tags/tag294.xml"/><Relationship Id="rId22" Type="http://schemas.openxmlformats.org/officeDocument/2006/relationships/tags" Target="../tags/tag135.xml"/><Relationship Id="rId43" Type="http://schemas.openxmlformats.org/officeDocument/2006/relationships/tags" Target="../tags/tag156.xml"/><Relationship Id="rId64" Type="http://schemas.openxmlformats.org/officeDocument/2006/relationships/tags" Target="../tags/tag177.xml"/><Relationship Id="rId118" Type="http://schemas.openxmlformats.org/officeDocument/2006/relationships/tags" Target="../tags/tag231.xml"/><Relationship Id="rId139" Type="http://schemas.openxmlformats.org/officeDocument/2006/relationships/tags" Target="../tags/tag252.xml"/><Relationship Id="rId85" Type="http://schemas.openxmlformats.org/officeDocument/2006/relationships/tags" Target="../tags/tag198.xml"/><Relationship Id="rId150" Type="http://schemas.openxmlformats.org/officeDocument/2006/relationships/tags" Target="../tags/tag263.xml"/><Relationship Id="rId171" Type="http://schemas.openxmlformats.org/officeDocument/2006/relationships/tags" Target="../tags/tag284.xml"/><Relationship Id="rId12" Type="http://schemas.openxmlformats.org/officeDocument/2006/relationships/tags" Target="../tags/tag125.xml"/><Relationship Id="rId33" Type="http://schemas.openxmlformats.org/officeDocument/2006/relationships/tags" Target="../tags/tag146.xml"/><Relationship Id="rId108" Type="http://schemas.openxmlformats.org/officeDocument/2006/relationships/tags" Target="../tags/tag221.xml"/><Relationship Id="rId129" Type="http://schemas.openxmlformats.org/officeDocument/2006/relationships/tags" Target="../tags/tag242.xml"/><Relationship Id="rId54" Type="http://schemas.openxmlformats.org/officeDocument/2006/relationships/tags" Target="../tags/tag167.xml"/><Relationship Id="rId75" Type="http://schemas.openxmlformats.org/officeDocument/2006/relationships/tags" Target="../tags/tag188.xml"/><Relationship Id="rId96" Type="http://schemas.openxmlformats.org/officeDocument/2006/relationships/tags" Target="../tags/tag209.xml"/><Relationship Id="rId140" Type="http://schemas.openxmlformats.org/officeDocument/2006/relationships/tags" Target="../tags/tag253.xml"/><Relationship Id="rId161" Type="http://schemas.openxmlformats.org/officeDocument/2006/relationships/tags" Target="../tags/tag274.xml"/><Relationship Id="rId182" Type="http://schemas.openxmlformats.org/officeDocument/2006/relationships/tags" Target="../tags/tag295.xml"/><Relationship Id="rId6" Type="http://schemas.openxmlformats.org/officeDocument/2006/relationships/tags" Target="../tags/tag119.xml"/><Relationship Id="rId23" Type="http://schemas.openxmlformats.org/officeDocument/2006/relationships/tags" Target="../tags/tag136.xml"/><Relationship Id="rId119" Type="http://schemas.openxmlformats.org/officeDocument/2006/relationships/tags" Target="../tags/tag232.xml"/><Relationship Id="rId44" Type="http://schemas.openxmlformats.org/officeDocument/2006/relationships/tags" Target="../tags/tag157.xml"/><Relationship Id="rId65" Type="http://schemas.openxmlformats.org/officeDocument/2006/relationships/tags" Target="../tags/tag178.xml"/><Relationship Id="rId86" Type="http://schemas.openxmlformats.org/officeDocument/2006/relationships/tags" Target="../tags/tag199.xml"/><Relationship Id="rId130" Type="http://schemas.openxmlformats.org/officeDocument/2006/relationships/tags" Target="../tags/tag243.xml"/><Relationship Id="rId151" Type="http://schemas.openxmlformats.org/officeDocument/2006/relationships/tags" Target="../tags/tag264.xml"/><Relationship Id="rId172" Type="http://schemas.openxmlformats.org/officeDocument/2006/relationships/tags" Target="../tags/tag285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39" Type="http://schemas.openxmlformats.org/officeDocument/2006/relationships/tags" Target="../tags/tag152.xml"/><Relationship Id="rId109" Type="http://schemas.openxmlformats.org/officeDocument/2006/relationships/tags" Target="../tags/tag222.xml"/><Relationship Id="rId34" Type="http://schemas.openxmlformats.org/officeDocument/2006/relationships/tags" Target="../tags/tag147.xml"/><Relationship Id="rId50" Type="http://schemas.openxmlformats.org/officeDocument/2006/relationships/tags" Target="../tags/tag163.xml"/><Relationship Id="rId55" Type="http://schemas.openxmlformats.org/officeDocument/2006/relationships/tags" Target="../tags/tag168.xml"/><Relationship Id="rId76" Type="http://schemas.openxmlformats.org/officeDocument/2006/relationships/tags" Target="../tags/tag189.xml"/><Relationship Id="rId97" Type="http://schemas.openxmlformats.org/officeDocument/2006/relationships/tags" Target="../tags/tag210.xml"/><Relationship Id="rId104" Type="http://schemas.openxmlformats.org/officeDocument/2006/relationships/tags" Target="../tags/tag217.xml"/><Relationship Id="rId120" Type="http://schemas.openxmlformats.org/officeDocument/2006/relationships/tags" Target="../tags/tag233.xml"/><Relationship Id="rId125" Type="http://schemas.openxmlformats.org/officeDocument/2006/relationships/tags" Target="../tags/tag238.xml"/><Relationship Id="rId141" Type="http://schemas.openxmlformats.org/officeDocument/2006/relationships/tags" Target="../tags/tag254.xml"/><Relationship Id="rId146" Type="http://schemas.openxmlformats.org/officeDocument/2006/relationships/tags" Target="../tags/tag259.xml"/><Relationship Id="rId167" Type="http://schemas.openxmlformats.org/officeDocument/2006/relationships/tags" Target="../tags/tag280.xml"/><Relationship Id="rId188" Type="http://schemas.openxmlformats.org/officeDocument/2006/relationships/slideLayout" Target="../slideLayouts/slideLayout2.xml"/><Relationship Id="rId7" Type="http://schemas.openxmlformats.org/officeDocument/2006/relationships/tags" Target="../tags/tag120.xml"/><Relationship Id="rId71" Type="http://schemas.openxmlformats.org/officeDocument/2006/relationships/tags" Target="../tags/tag184.xml"/><Relationship Id="rId92" Type="http://schemas.openxmlformats.org/officeDocument/2006/relationships/tags" Target="../tags/tag205.xml"/><Relationship Id="rId162" Type="http://schemas.openxmlformats.org/officeDocument/2006/relationships/tags" Target="../tags/tag275.xml"/><Relationship Id="rId183" Type="http://schemas.openxmlformats.org/officeDocument/2006/relationships/tags" Target="../tags/tag296.xml"/><Relationship Id="rId2" Type="http://schemas.openxmlformats.org/officeDocument/2006/relationships/tags" Target="../tags/tag115.xml"/><Relationship Id="rId29" Type="http://schemas.openxmlformats.org/officeDocument/2006/relationships/tags" Target="../tags/tag142.xml"/><Relationship Id="rId24" Type="http://schemas.openxmlformats.org/officeDocument/2006/relationships/tags" Target="../tags/tag137.xml"/><Relationship Id="rId40" Type="http://schemas.openxmlformats.org/officeDocument/2006/relationships/tags" Target="../tags/tag153.xml"/><Relationship Id="rId45" Type="http://schemas.openxmlformats.org/officeDocument/2006/relationships/tags" Target="../tags/tag158.xml"/><Relationship Id="rId66" Type="http://schemas.openxmlformats.org/officeDocument/2006/relationships/tags" Target="../tags/tag179.xml"/><Relationship Id="rId87" Type="http://schemas.openxmlformats.org/officeDocument/2006/relationships/tags" Target="../tags/tag200.xml"/><Relationship Id="rId110" Type="http://schemas.openxmlformats.org/officeDocument/2006/relationships/tags" Target="../tags/tag223.xml"/><Relationship Id="rId115" Type="http://schemas.openxmlformats.org/officeDocument/2006/relationships/tags" Target="../tags/tag228.xml"/><Relationship Id="rId131" Type="http://schemas.openxmlformats.org/officeDocument/2006/relationships/tags" Target="../tags/tag244.xml"/><Relationship Id="rId136" Type="http://schemas.openxmlformats.org/officeDocument/2006/relationships/tags" Target="../tags/tag249.xml"/><Relationship Id="rId157" Type="http://schemas.openxmlformats.org/officeDocument/2006/relationships/tags" Target="../tags/tag270.xml"/><Relationship Id="rId178" Type="http://schemas.openxmlformats.org/officeDocument/2006/relationships/tags" Target="../tags/tag291.xml"/><Relationship Id="rId61" Type="http://schemas.openxmlformats.org/officeDocument/2006/relationships/tags" Target="../tags/tag174.xml"/><Relationship Id="rId82" Type="http://schemas.openxmlformats.org/officeDocument/2006/relationships/tags" Target="../tags/tag195.xml"/><Relationship Id="rId152" Type="http://schemas.openxmlformats.org/officeDocument/2006/relationships/tags" Target="../tags/tag265.xml"/><Relationship Id="rId173" Type="http://schemas.openxmlformats.org/officeDocument/2006/relationships/tags" Target="../tags/tag286.xml"/><Relationship Id="rId19" Type="http://schemas.openxmlformats.org/officeDocument/2006/relationships/tags" Target="../tags/tag132.xml"/><Relationship Id="rId14" Type="http://schemas.openxmlformats.org/officeDocument/2006/relationships/tags" Target="../tags/tag127.xml"/><Relationship Id="rId30" Type="http://schemas.openxmlformats.org/officeDocument/2006/relationships/tags" Target="../tags/tag143.xml"/><Relationship Id="rId35" Type="http://schemas.openxmlformats.org/officeDocument/2006/relationships/tags" Target="../tags/tag148.xml"/><Relationship Id="rId56" Type="http://schemas.openxmlformats.org/officeDocument/2006/relationships/tags" Target="../tags/tag169.xml"/><Relationship Id="rId77" Type="http://schemas.openxmlformats.org/officeDocument/2006/relationships/tags" Target="../tags/tag190.xml"/><Relationship Id="rId100" Type="http://schemas.openxmlformats.org/officeDocument/2006/relationships/tags" Target="../tags/tag213.xml"/><Relationship Id="rId105" Type="http://schemas.openxmlformats.org/officeDocument/2006/relationships/tags" Target="../tags/tag218.xml"/><Relationship Id="rId126" Type="http://schemas.openxmlformats.org/officeDocument/2006/relationships/tags" Target="../tags/tag239.xml"/><Relationship Id="rId147" Type="http://schemas.openxmlformats.org/officeDocument/2006/relationships/tags" Target="../tags/tag260.xml"/><Relationship Id="rId168" Type="http://schemas.openxmlformats.org/officeDocument/2006/relationships/tags" Target="../tags/tag281.xml"/><Relationship Id="rId8" Type="http://schemas.openxmlformats.org/officeDocument/2006/relationships/tags" Target="../tags/tag121.xml"/><Relationship Id="rId51" Type="http://schemas.openxmlformats.org/officeDocument/2006/relationships/tags" Target="../tags/tag164.xml"/><Relationship Id="rId72" Type="http://schemas.openxmlformats.org/officeDocument/2006/relationships/tags" Target="../tags/tag185.xml"/><Relationship Id="rId93" Type="http://schemas.openxmlformats.org/officeDocument/2006/relationships/tags" Target="../tags/tag206.xml"/><Relationship Id="rId98" Type="http://schemas.openxmlformats.org/officeDocument/2006/relationships/tags" Target="../tags/tag211.xml"/><Relationship Id="rId121" Type="http://schemas.openxmlformats.org/officeDocument/2006/relationships/tags" Target="../tags/tag234.xml"/><Relationship Id="rId142" Type="http://schemas.openxmlformats.org/officeDocument/2006/relationships/tags" Target="../tags/tag255.xml"/><Relationship Id="rId163" Type="http://schemas.openxmlformats.org/officeDocument/2006/relationships/tags" Target="../tags/tag276.xml"/><Relationship Id="rId184" Type="http://schemas.openxmlformats.org/officeDocument/2006/relationships/tags" Target="../tags/tag297.xml"/><Relationship Id="rId189" Type="http://schemas.openxmlformats.org/officeDocument/2006/relationships/image" Target="../media/image9.png"/><Relationship Id="rId3" Type="http://schemas.openxmlformats.org/officeDocument/2006/relationships/tags" Target="../tags/tag116.xml"/><Relationship Id="rId25" Type="http://schemas.openxmlformats.org/officeDocument/2006/relationships/tags" Target="../tags/tag138.xml"/><Relationship Id="rId46" Type="http://schemas.openxmlformats.org/officeDocument/2006/relationships/tags" Target="../tags/tag159.xml"/><Relationship Id="rId67" Type="http://schemas.openxmlformats.org/officeDocument/2006/relationships/tags" Target="../tags/tag180.xml"/><Relationship Id="rId116" Type="http://schemas.openxmlformats.org/officeDocument/2006/relationships/tags" Target="../tags/tag229.xml"/><Relationship Id="rId137" Type="http://schemas.openxmlformats.org/officeDocument/2006/relationships/tags" Target="../tags/tag250.xml"/><Relationship Id="rId158" Type="http://schemas.openxmlformats.org/officeDocument/2006/relationships/tags" Target="../tags/tag271.xml"/><Relationship Id="rId20" Type="http://schemas.openxmlformats.org/officeDocument/2006/relationships/tags" Target="../tags/tag133.xml"/><Relationship Id="rId41" Type="http://schemas.openxmlformats.org/officeDocument/2006/relationships/tags" Target="../tags/tag154.xml"/><Relationship Id="rId62" Type="http://schemas.openxmlformats.org/officeDocument/2006/relationships/tags" Target="../tags/tag175.xml"/><Relationship Id="rId83" Type="http://schemas.openxmlformats.org/officeDocument/2006/relationships/tags" Target="../tags/tag196.xml"/><Relationship Id="rId88" Type="http://schemas.openxmlformats.org/officeDocument/2006/relationships/tags" Target="../tags/tag201.xml"/><Relationship Id="rId111" Type="http://schemas.openxmlformats.org/officeDocument/2006/relationships/tags" Target="../tags/tag224.xml"/><Relationship Id="rId132" Type="http://schemas.openxmlformats.org/officeDocument/2006/relationships/tags" Target="../tags/tag245.xml"/><Relationship Id="rId153" Type="http://schemas.openxmlformats.org/officeDocument/2006/relationships/tags" Target="../tags/tag266.xml"/><Relationship Id="rId174" Type="http://schemas.openxmlformats.org/officeDocument/2006/relationships/tags" Target="../tags/tag287.xml"/><Relationship Id="rId179" Type="http://schemas.openxmlformats.org/officeDocument/2006/relationships/tags" Target="../tags/tag292.xml"/><Relationship Id="rId15" Type="http://schemas.openxmlformats.org/officeDocument/2006/relationships/tags" Target="../tags/tag128.xml"/><Relationship Id="rId36" Type="http://schemas.openxmlformats.org/officeDocument/2006/relationships/tags" Target="../tags/tag149.xml"/><Relationship Id="rId57" Type="http://schemas.openxmlformats.org/officeDocument/2006/relationships/tags" Target="../tags/tag170.xml"/><Relationship Id="rId106" Type="http://schemas.openxmlformats.org/officeDocument/2006/relationships/tags" Target="../tags/tag219.xml"/><Relationship Id="rId127" Type="http://schemas.openxmlformats.org/officeDocument/2006/relationships/tags" Target="../tags/tag240.xml"/><Relationship Id="rId10" Type="http://schemas.openxmlformats.org/officeDocument/2006/relationships/tags" Target="../tags/tag123.xml"/><Relationship Id="rId31" Type="http://schemas.openxmlformats.org/officeDocument/2006/relationships/tags" Target="../tags/tag144.xml"/><Relationship Id="rId52" Type="http://schemas.openxmlformats.org/officeDocument/2006/relationships/tags" Target="../tags/tag165.xml"/><Relationship Id="rId73" Type="http://schemas.openxmlformats.org/officeDocument/2006/relationships/tags" Target="../tags/tag186.xml"/><Relationship Id="rId78" Type="http://schemas.openxmlformats.org/officeDocument/2006/relationships/tags" Target="../tags/tag191.xml"/><Relationship Id="rId94" Type="http://schemas.openxmlformats.org/officeDocument/2006/relationships/tags" Target="../tags/tag207.xml"/><Relationship Id="rId99" Type="http://schemas.openxmlformats.org/officeDocument/2006/relationships/tags" Target="../tags/tag212.xml"/><Relationship Id="rId101" Type="http://schemas.openxmlformats.org/officeDocument/2006/relationships/tags" Target="../tags/tag214.xml"/><Relationship Id="rId122" Type="http://schemas.openxmlformats.org/officeDocument/2006/relationships/tags" Target="../tags/tag235.xml"/><Relationship Id="rId143" Type="http://schemas.openxmlformats.org/officeDocument/2006/relationships/tags" Target="../tags/tag256.xml"/><Relationship Id="rId148" Type="http://schemas.openxmlformats.org/officeDocument/2006/relationships/tags" Target="../tags/tag261.xml"/><Relationship Id="rId164" Type="http://schemas.openxmlformats.org/officeDocument/2006/relationships/tags" Target="../tags/tag277.xml"/><Relationship Id="rId169" Type="http://schemas.openxmlformats.org/officeDocument/2006/relationships/tags" Target="../tags/tag282.xml"/><Relationship Id="rId185" Type="http://schemas.openxmlformats.org/officeDocument/2006/relationships/tags" Target="../tags/tag298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80" Type="http://schemas.openxmlformats.org/officeDocument/2006/relationships/tags" Target="../tags/tag293.xml"/><Relationship Id="rId26" Type="http://schemas.openxmlformats.org/officeDocument/2006/relationships/tags" Target="../tags/tag139.xml"/><Relationship Id="rId47" Type="http://schemas.openxmlformats.org/officeDocument/2006/relationships/tags" Target="../tags/tag160.xml"/><Relationship Id="rId68" Type="http://schemas.openxmlformats.org/officeDocument/2006/relationships/tags" Target="../tags/tag181.xml"/><Relationship Id="rId89" Type="http://schemas.openxmlformats.org/officeDocument/2006/relationships/tags" Target="../tags/tag202.xml"/><Relationship Id="rId112" Type="http://schemas.openxmlformats.org/officeDocument/2006/relationships/tags" Target="../tags/tag225.xml"/><Relationship Id="rId133" Type="http://schemas.openxmlformats.org/officeDocument/2006/relationships/tags" Target="../tags/tag246.xml"/><Relationship Id="rId154" Type="http://schemas.openxmlformats.org/officeDocument/2006/relationships/tags" Target="../tags/tag267.xml"/><Relationship Id="rId175" Type="http://schemas.openxmlformats.org/officeDocument/2006/relationships/tags" Target="../tags/tag288.xml"/><Relationship Id="rId16" Type="http://schemas.openxmlformats.org/officeDocument/2006/relationships/tags" Target="../tags/tag129.xml"/><Relationship Id="rId37" Type="http://schemas.openxmlformats.org/officeDocument/2006/relationships/tags" Target="../tags/tag150.xml"/><Relationship Id="rId58" Type="http://schemas.openxmlformats.org/officeDocument/2006/relationships/tags" Target="../tags/tag171.xml"/><Relationship Id="rId79" Type="http://schemas.openxmlformats.org/officeDocument/2006/relationships/tags" Target="../tags/tag192.xml"/><Relationship Id="rId102" Type="http://schemas.openxmlformats.org/officeDocument/2006/relationships/tags" Target="../tags/tag215.xml"/><Relationship Id="rId123" Type="http://schemas.openxmlformats.org/officeDocument/2006/relationships/tags" Target="../tags/tag236.xml"/><Relationship Id="rId144" Type="http://schemas.openxmlformats.org/officeDocument/2006/relationships/tags" Target="../tags/tag257.xml"/><Relationship Id="rId90" Type="http://schemas.openxmlformats.org/officeDocument/2006/relationships/tags" Target="../tags/tag203.xml"/><Relationship Id="rId165" Type="http://schemas.openxmlformats.org/officeDocument/2006/relationships/tags" Target="../tags/tag278.xml"/><Relationship Id="rId186" Type="http://schemas.openxmlformats.org/officeDocument/2006/relationships/tags" Target="../tags/tag299.xml"/><Relationship Id="rId27" Type="http://schemas.openxmlformats.org/officeDocument/2006/relationships/tags" Target="../tags/tag140.xml"/><Relationship Id="rId48" Type="http://schemas.openxmlformats.org/officeDocument/2006/relationships/tags" Target="../tags/tag161.xml"/><Relationship Id="rId69" Type="http://schemas.openxmlformats.org/officeDocument/2006/relationships/tags" Target="../tags/tag182.xml"/><Relationship Id="rId113" Type="http://schemas.openxmlformats.org/officeDocument/2006/relationships/tags" Target="../tags/tag226.xml"/><Relationship Id="rId134" Type="http://schemas.openxmlformats.org/officeDocument/2006/relationships/tags" Target="../tags/tag247.xml"/><Relationship Id="rId80" Type="http://schemas.openxmlformats.org/officeDocument/2006/relationships/tags" Target="../tags/tag193.xml"/><Relationship Id="rId155" Type="http://schemas.openxmlformats.org/officeDocument/2006/relationships/tags" Target="../tags/tag268.xml"/><Relationship Id="rId176" Type="http://schemas.openxmlformats.org/officeDocument/2006/relationships/tags" Target="../tags/tag289.xml"/><Relationship Id="rId17" Type="http://schemas.openxmlformats.org/officeDocument/2006/relationships/tags" Target="../tags/tag130.xml"/><Relationship Id="rId38" Type="http://schemas.openxmlformats.org/officeDocument/2006/relationships/tags" Target="../tags/tag151.xml"/><Relationship Id="rId59" Type="http://schemas.openxmlformats.org/officeDocument/2006/relationships/tags" Target="../tags/tag172.xml"/><Relationship Id="rId103" Type="http://schemas.openxmlformats.org/officeDocument/2006/relationships/tags" Target="../tags/tag216.xml"/><Relationship Id="rId124" Type="http://schemas.openxmlformats.org/officeDocument/2006/relationships/tags" Target="../tags/tag237.xml"/><Relationship Id="rId70" Type="http://schemas.openxmlformats.org/officeDocument/2006/relationships/tags" Target="../tags/tag183.xml"/><Relationship Id="rId91" Type="http://schemas.openxmlformats.org/officeDocument/2006/relationships/tags" Target="../tags/tag204.xml"/><Relationship Id="rId145" Type="http://schemas.openxmlformats.org/officeDocument/2006/relationships/tags" Target="../tags/tag258.xml"/><Relationship Id="rId166" Type="http://schemas.openxmlformats.org/officeDocument/2006/relationships/tags" Target="../tags/tag279.xml"/><Relationship Id="rId187" Type="http://schemas.openxmlformats.org/officeDocument/2006/relationships/tags" Target="../tags/tag300.xml"/><Relationship Id="rId1" Type="http://schemas.openxmlformats.org/officeDocument/2006/relationships/tags" Target="../tags/tag114.xml"/><Relationship Id="rId28" Type="http://schemas.openxmlformats.org/officeDocument/2006/relationships/tags" Target="../tags/tag141.xml"/><Relationship Id="rId49" Type="http://schemas.openxmlformats.org/officeDocument/2006/relationships/tags" Target="../tags/tag162.xml"/><Relationship Id="rId114" Type="http://schemas.openxmlformats.org/officeDocument/2006/relationships/tags" Target="../tags/tag227.xml"/><Relationship Id="rId60" Type="http://schemas.openxmlformats.org/officeDocument/2006/relationships/tags" Target="../tags/tag173.xml"/><Relationship Id="rId81" Type="http://schemas.openxmlformats.org/officeDocument/2006/relationships/tags" Target="../tags/tag194.xml"/><Relationship Id="rId135" Type="http://schemas.openxmlformats.org/officeDocument/2006/relationships/tags" Target="../tags/tag248.xml"/><Relationship Id="rId156" Type="http://schemas.openxmlformats.org/officeDocument/2006/relationships/tags" Target="../tags/tag269.xml"/><Relationship Id="rId177" Type="http://schemas.openxmlformats.org/officeDocument/2006/relationships/tags" Target="../tags/tag29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4.xml"/><Relationship Id="rId9" Type="http://schemas.openxmlformats.org/officeDocument/2006/relationships/tags" Target="../tags/tag30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35.xml"/><Relationship Id="rId21" Type="http://schemas.openxmlformats.org/officeDocument/2006/relationships/tags" Target="../tags/tag330.xml"/><Relationship Id="rId42" Type="http://schemas.openxmlformats.org/officeDocument/2006/relationships/tags" Target="../tags/tag351.xml"/><Relationship Id="rId47" Type="http://schemas.openxmlformats.org/officeDocument/2006/relationships/tags" Target="../tags/tag356.xml"/><Relationship Id="rId63" Type="http://schemas.openxmlformats.org/officeDocument/2006/relationships/tags" Target="../tags/tag372.xml"/><Relationship Id="rId68" Type="http://schemas.openxmlformats.org/officeDocument/2006/relationships/tags" Target="../tags/tag377.xml"/><Relationship Id="rId84" Type="http://schemas.openxmlformats.org/officeDocument/2006/relationships/tags" Target="../tags/tag393.xml"/><Relationship Id="rId89" Type="http://schemas.openxmlformats.org/officeDocument/2006/relationships/tags" Target="../tags/tag398.xml"/><Relationship Id="rId112" Type="http://schemas.openxmlformats.org/officeDocument/2006/relationships/tags" Target="../tags/tag421.xml"/><Relationship Id="rId16" Type="http://schemas.openxmlformats.org/officeDocument/2006/relationships/tags" Target="../tags/tag325.xml"/><Relationship Id="rId107" Type="http://schemas.openxmlformats.org/officeDocument/2006/relationships/tags" Target="../tags/tag416.xml"/><Relationship Id="rId11" Type="http://schemas.openxmlformats.org/officeDocument/2006/relationships/tags" Target="../tags/tag320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53" Type="http://schemas.openxmlformats.org/officeDocument/2006/relationships/tags" Target="../tags/tag362.xml"/><Relationship Id="rId58" Type="http://schemas.openxmlformats.org/officeDocument/2006/relationships/tags" Target="../tags/tag367.xml"/><Relationship Id="rId74" Type="http://schemas.openxmlformats.org/officeDocument/2006/relationships/tags" Target="../tags/tag383.xml"/><Relationship Id="rId79" Type="http://schemas.openxmlformats.org/officeDocument/2006/relationships/tags" Target="../tags/tag388.xml"/><Relationship Id="rId102" Type="http://schemas.openxmlformats.org/officeDocument/2006/relationships/tags" Target="../tags/tag411.xml"/><Relationship Id="rId5" Type="http://schemas.openxmlformats.org/officeDocument/2006/relationships/tags" Target="../tags/tag314.xml"/><Relationship Id="rId90" Type="http://schemas.openxmlformats.org/officeDocument/2006/relationships/tags" Target="../tags/tag399.xml"/><Relationship Id="rId95" Type="http://schemas.openxmlformats.org/officeDocument/2006/relationships/tags" Target="../tags/tag404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43" Type="http://schemas.openxmlformats.org/officeDocument/2006/relationships/tags" Target="../tags/tag352.xml"/><Relationship Id="rId48" Type="http://schemas.openxmlformats.org/officeDocument/2006/relationships/tags" Target="../tags/tag357.xml"/><Relationship Id="rId64" Type="http://schemas.openxmlformats.org/officeDocument/2006/relationships/tags" Target="../tags/tag373.xml"/><Relationship Id="rId69" Type="http://schemas.openxmlformats.org/officeDocument/2006/relationships/tags" Target="../tags/tag378.xml"/><Relationship Id="rId113" Type="http://schemas.openxmlformats.org/officeDocument/2006/relationships/tags" Target="../tags/tag422.xml"/><Relationship Id="rId80" Type="http://schemas.openxmlformats.org/officeDocument/2006/relationships/tags" Target="../tags/tag389.xml"/><Relationship Id="rId85" Type="http://schemas.openxmlformats.org/officeDocument/2006/relationships/tags" Target="../tags/tag394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59" Type="http://schemas.openxmlformats.org/officeDocument/2006/relationships/tags" Target="../tags/tag368.xml"/><Relationship Id="rId103" Type="http://schemas.openxmlformats.org/officeDocument/2006/relationships/tags" Target="../tags/tag412.xml"/><Relationship Id="rId108" Type="http://schemas.openxmlformats.org/officeDocument/2006/relationships/tags" Target="../tags/tag417.xml"/><Relationship Id="rId54" Type="http://schemas.openxmlformats.org/officeDocument/2006/relationships/tags" Target="../tags/tag363.xml"/><Relationship Id="rId70" Type="http://schemas.openxmlformats.org/officeDocument/2006/relationships/tags" Target="../tags/tag379.xml"/><Relationship Id="rId75" Type="http://schemas.openxmlformats.org/officeDocument/2006/relationships/tags" Target="../tags/tag384.xml"/><Relationship Id="rId91" Type="http://schemas.openxmlformats.org/officeDocument/2006/relationships/tags" Target="../tags/tag400.xml"/><Relationship Id="rId96" Type="http://schemas.openxmlformats.org/officeDocument/2006/relationships/tags" Target="../tags/tag405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49" Type="http://schemas.openxmlformats.org/officeDocument/2006/relationships/tags" Target="../tags/tag358.xml"/><Relationship Id="rId57" Type="http://schemas.openxmlformats.org/officeDocument/2006/relationships/tags" Target="../tags/tag366.xml"/><Relationship Id="rId106" Type="http://schemas.openxmlformats.org/officeDocument/2006/relationships/tags" Target="../tags/tag415.xml"/><Relationship Id="rId114" Type="http://schemas.openxmlformats.org/officeDocument/2006/relationships/slideLayout" Target="../slideLayouts/slideLayout2.xml"/><Relationship Id="rId10" Type="http://schemas.openxmlformats.org/officeDocument/2006/relationships/tags" Target="../tags/tag319.xml"/><Relationship Id="rId31" Type="http://schemas.openxmlformats.org/officeDocument/2006/relationships/tags" Target="../tags/tag340.xml"/><Relationship Id="rId44" Type="http://schemas.openxmlformats.org/officeDocument/2006/relationships/tags" Target="../tags/tag353.xml"/><Relationship Id="rId52" Type="http://schemas.openxmlformats.org/officeDocument/2006/relationships/tags" Target="../tags/tag361.xml"/><Relationship Id="rId60" Type="http://schemas.openxmlformats.org/officeDocument/2006/relationships/tags" Target="../tags/tag369.xml"/><Relationship Id="rId65" Type="http://schemas.openxmlformats.org/officeDocument/2006/relationships/tags" Target="../tags/tag374.xml"/><Relationship Id="rId73" Type="http://schemas.openxmlformats.org/officeDocument/2006/relationships/tags" Target="../tags/tag382.xml"/><Relationship Id="rId78" Type="http://schemas.openxmlformats.org/officeDocument/2006/relationships/tags" Target="../tags/tag387.xml"/><Relationship Id="rId81" Type="http://schemas.openxmlformats.org/officeDocument/2006/relationships/tags" Target="../tags/tag390.xml"/><Relationship Id="rId86" Type="http://schemas.openxmlformats.org/officeDocument/2006/relationships/tags" Target="../tags/tag395.xml"/><Relationship Id="rId94" Type="http://schemas.openxmlformats.org/officeDocument/2006/relationships/tags" Target="../tags/tag403.xml"/><Relationship Id="rId99" Type="http://schemas.openxmlformats.org/officeDocument/2006/relationships/tags" Target="../tags/tag408.xml"/><Relationship Id="rId101" Type="http://schemas.openxmlformats.org/officeDocument/2006/relationships/tags" Target="../tags/tag410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39" Type="http://schemas.openxmlformats.org/officeDocument/2006/relationships/tags" Target="../tags/tag348.xml"/><Relationship Id="rId109" Type="http://schemas.openxmlformats.org/officeDocument/2006/relationships/tags" Target="../tags/tag418.xml"/><Relationship Id="rId34" Type="http://schemas.openxmlformats.org/officeDocument/2006/relationships/tags" Target="../tags/tag343.xml"/><Relationship Id="rId50" Type="http://schemas.openxmlformats.org/officeDocument/2006/relationships/tags" Target="../tags/tag359.xml"/><Relationship Id="rId55" Type="http://schemas.openxmlformats.org/officeDocument/2006/relationships/tags" Target="../tags/tag364.xml"/><Relationship Id="rId76" Type="http://schemas.openxmlformats.org/officeDocument/2006/relationships/tags" Target="../tags/tag385.xml"/><Relationship Id="rId97" Type="http://schemas.openxmlformats.org/officeDocument/2006/relationships/tags" Target="../tags/tag406.xml"/><Relationship Id="rId104" Type="http://schemas.openxmlformats.org/officeDocument/2006/relationships/tags" Target="../tags/tag413.xml"/><Relationship Id="rId7" Type="http://schemas.openxmlformats.org/officeDocument/2006/relationships/tags" Target="../tags/tag316.xml"/><Relationship Id="rId71" Type="http://schemas.openxmlformats.org/officeDocument/2006/relationships/tags" Target="../tags/tag380.xml"/><Relationship Id="rId92" Type="http://schemas.openxmlformats.org/officeDocument/2006/relationships/tags" Target="../tags/tag401.xml"/><Relationship Id="rId2" Type="http://schemas.openxmlformats.org/officeDocument/2006/relationships/tags" Target="../tags/tag311.xml"/><Relationship Id="rId29" Type="http://schemas.openxmlformats.org/officeDocument/2006/relationships/tags" Target="../tags/tag338.xml"/><Relationship Id="rId24" Type="http://schemas.openxmlformats.org/officeDocument/2006/relationships/tags" Target="../tags/tag333.xml"/><Relationship Id="rId40" Type="http://schemas.openxmlformats.org/officeDocument/2006/relationships/tags" Target="../tags/tag349.xml"/><Relationship Id="rId45" Type="http://schemas.openxmlformats.org/officeDocument/2006/relationships/tags" Target="../tags/tag354.xml"/><Relationship Id="rId66" Type="http://schemas.openxmlformats.org/officeDocument/2006/relationships/tags" Target="../tags/tag375.xml"/><Relationship Id="rId87" Type="http://schemas.openxmlformats.org/officeDocument/2006/relationships/tags" Target="../tags/tag396.xml"/><Relationship Id="rId110" Type="http://schemas.openxmlformats.org/officeDocument/2006/relationships/tags" Target="../tags/tag419.xml"/><Relationship Id="rId61" Type="http://schemas.openxmlformats.org/officeDocument/2006/relationships/tags" Target="../tags/tag370.xml"/><Relationship Id="rId82" Type="http://schemas.openxmlformats.org/officeDocument/2006/relationships/tags" Target="../tags/tag391.xml"/><Relationship Id="rId19" Type="http://schemas.openxmlformats.org/officeDocument/2006/relationships/tags" Target="../tags/tag328.xml"/><Relationship Id="rId14" Type="http://schemas.openxmlformats.org/officeDocument/2006/relationships/tags" Target="../tags/tag323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56" Type="http://schemas.openxmlformats.org/officeDocument/2006/relationships/tags" Target="../tags/tag365.xml"/><Relationship Id="rId77" Type="http://schemas.openxmlformats.org/officeDocument/2006/relationships/tags" Target="../tags/tag386.xml"/><Relationship Id="rId100" Type="http://schemas.openxmlformats.org/officeDocument/2006/relationships/tags" Target="../tags/tag409.xml"/><Relationship Id="rId105" Type="http://schemas.openxmlformats.org/officeDocument/2006/relationships/tags" Target="../tags/tag414.xml"/><Relationship Id="rId8" Type="http://schemas.openxmlformats.org/officeDocument/2006/relationships/tags" Target="../tags/tag317.xml"/><Relationship Id="rId51" Type="http://schemas.openxmlformats.org/officeDocument/2006/relationships/tags" Target="../tags/tag360.xml"/><Relationship Id="rId72" Type="http://schemas.openxmlformats.org/officeDocument/2006/relationships/tags" Target="../tags/tag381.xml"/><Relationship Id="rId93" Type="http://schemas.openxmlformats.org/officeDocument/2006/relationships/tags" Target="../tags/tag402.xml"/><Relationship Id="rId98" Type="http://schemas.openxmlformats.org/officeDocument/2006/relationships/tags" Target="../tags/tag407.xml"/><Relationship Id="rId3" Type="http://schemas.openxmlformats.org/officeDocument/2006/relationships/tags" Target="../tags/tag312.xml"/><Relationship Id="rId25" Type="http://schemas.openxmlformats.org/officeDocument/2006/relationships/tags" Target="../tags/tag334.xml"/><Relationship Id="rId46" Type="http://schemas.openxmlformats.org/officeDocument/2006/relationships/tags" Target="../tags/tag355.xml"/><Relationship Id="rId67" Type="http://schemas.openxmlformats.org/officeDocument/2006/relationships/tags" Target="../tags/tag376.xml"/><Relationship Id="rId20" Type="http://schemas.openxmlformats.org/officeDocument/2006/relationships/tags" Target="../tags/tag329.xml"/><Relationship Id="rId41" Type="http://schemas.openxmlformats.org/officeDocument/2006/relationships/tags" Target="../tags/tag350.xml"/><Relationship Id="rId62" Type="http://schemas.openxmlformats.org/officeDocument/2006/relationships/tags" Target="../tags/tag371.xml"/><Relationship Id="rId83" Type="http://schemas.openxmlformats.org/officeDocument/2006/relationships/tags" Target="../tags/tag392.xml"/><Relationship Id="rId88" Type="http://schemas.openxmlformats.org/officeDocument/2006/relationships/tags" Target="../tags/tag397.xml"/><Relationship Id="rId111" Type="http://schemas.openxmlformats.org/officeDocument/2006/relationships/tags" Target="../tags/tag4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4903"/>
            <a:ext cx="12192000" cy="729765"/>
          </a:xfrm>
        </p:spPr>
        <p:txBody>
          <a:bodyPr>
            <a:normAutofit/>
          </a:bodyPr>
          <a:lstStyle/>
          <a:p>
            <a:r>
              <a:rPr lang="fr-FR" altLang="zh-CN" sz="3600" dirty="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Concurrent Multi-Party Quantum Computation</a:t>
            </a:r>
            <a:endParaRPr lang="en-US" sz="3600" dirty="0">
              <a:solidFill>
                <a:srgbClr val="333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ADB0-77BA-CDB4-8785-A0CB1DF689AA}"/>
              </a:ext>
            </a:extLst>
          </p:cNvPr>
          <p:cNvSpPr txBox="1"/>
          <p:nvPr/>
        </p:nvSpPr>
        <p:spPr>
          <a:xfrm>
            <a:off x="4486288" y="3429000"/>
            <a:ext cx="32805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 Liang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C41F8-DD45-9448-DB64-FBB12C2296AB}"/>
              </a:ext>
            </a:extLst>
          </p:cNvPr>
          <p:cNvSpPr txBox="1"/>
          <p:nvPr/>
        </p:nvSpPr>
        <p:spPr>
          <a:xfrm>
            <a:off x="185410" y="3429000"/>
            <a:ext cx="381103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Vipul Goyal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891B8-3C0B-46AA-8B7F-E0C050F90CCF}"/>
              </a:ext>
            </a:extLst>
          </p:cNvPr>
          <p:cNvSpPr txBox="1"/>
          <p:nvPr/>
        </p:nvSpPr>
        <p:spPr>
          <a:xfrm>
            <a:off x="8026391" y="3480091"/>
            <a:ext cx="381103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Giulio Malavolta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2437B-7FCE-7CD8-B8C6-27D4922AD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5" y="4404597"/>
            <a:ext cx="2271769" cy="404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2437B-7FCE-7CD8-B8C6-27D4922AD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1" y="4404597"/>
            <a:ext cx="2271769" cy="404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337A5-68D9-04DD-6308-0EF864BE0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5" y="5415574"/>
            <a:ext cx="3232901" cy="295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3DE1A-3BE3-CA77-D405-EE1D57F7866B}"/>
              </a:ext>
            </a:extLst>
          </p:cNvPr>
          <p:cNvSpPr txBox="1"/>
          <p:nvPr/>
        </p:nvSpPr>
        <p:spPr>
          <a:xfrm>
            <a:off x="1984248" y="4796235"/>
            <a:ext cx="53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13462-1F0F-E067-14FC-EB4C07059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890" y="4343089"/>
            <a:ext cx="3223188" cy="7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Sim-Soundness of [</a:t>
            </a:r>
            <a:r>
              <a:rPr lang="en-US" altLang="zh-CN">
                <a:solidFill>
                  <a:schemeClr val="accent1"/>
                </a:solidFill>
              </a:rPr>
              <a:t>ACL21</a:t>
            </a:r>
            <a:r>
              <a:rPr lang="en-US" altLang="zh-CN"/>
              <a:t>]?--Malleability Issue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0BA492-2E11-AB73-CD5A-E14B418F09F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33563" y="1819275"/>
            <a:ext cx="933451" cy="301625"/>
            <a:chOff x="1833563" y="1819275"/>
            <a:chExt cx="933451" cy="301625"/>
          </a:xfrm>
        </p:grpSpPr>
        <p:sp>
          <p:nvSpPr>
            <p:cNvPr id="64" name="Freeform 15 1">
              <a:extLst>
                <a:ext uri="{FF2B5EF4-FFF2-40B4-BE49-F238E27FC236}">
                  <a16:creationId xmlns:a16="http://schemas.microsoft.com/office/drawing/2014/main" id="{8F7EFF95-0B20-F8C3-233F-7FC71863B28B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1833563" y="1839913"/>
              <a:ext cx="192088" cy="206375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 1">
              <a:extLst>
                <a:ext uri="{FF2B5EF4-FFF2-40B4-BE49-F238E27FC236}">
                  <a16:creationId xmlns:a16="http://schemas.microsoft.com/office/drawing/2014/main" id="{BBBC3D91-139A-8E77-1E40-F4FA87E1DA64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016126" y="1951038"/>
              <a:ext cx="68263" cy="13970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 1">
              <a:extLst>
                <a:ext uri="{FF2B5EF4-FFF2-40B4-BE49-F238E27FC236}">
                  <a16:creationId xmlns:a16="http://schemas.microsoft.com/office/drawing/2014/main" id="{AF69C3F6-4DED-857A-42D3-A8D6A57A074F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141538" y="1819275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 1">
              <a:extLst>
                <a:ext uri="{FF2B5EF4-FFF2-40B4-BE49-F238E27FC236}">
                  <a16:creationId xmlns:a16="http://schemas.microsoft.com/office/drawing/2014/main" id="{AD97C409-F66A-63A6-64BD-E5E9ED6ABE29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227263" y="1912938"/>
              <a:ext cx="133350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 1">
              <a:extLst>
                <a:ext uri="{FF2B5EF4-FFF2-40B4-BE49-F238E27FC236}">
                  <a16:creationId xmlns:a16="http://schemas.microsoft.com/office/drawing/2014/main" id="{F7C3D780-F825-64D1-3E77-629EECDD2E23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395538" y="2012950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 1">
              <a:extLst>
                <a:ext uri="{FF2B5EF4-FFF2-40B4-BE49-F238E27FC236}">
                  <a16:creationId xmlns:a16="http://schemas.microsoft.com/office/drawing/2014/main" id="{8D611DBF-61DF-9236-1BDF-BC4E64F13F0A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498726" y="1912938"/>
              <a:ext cx="177800" cy="136525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2 w 331"/>
                <a:gd name="T9" fmla="*/ 131 h 226"/>
                <a:gd name="T10" fmla="*/ 158 w 331"/>
                <a:gd name="T11" fmla="*/ 164 h 226"/>
                <a:gd name="T12" fmla="*/ 158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 1">
              <a:extLst>
                <a:ext uri="{FF2B5EF4-FFF2-40B4-BE49-F238E27FC236}">
                  <a16:creationId xmlns:a16="http://schemas.microsoft.com/office/drawing/2014/main" id="{2CB51493-0786-666E-7626-B67631CEA233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705101" y="1819275"/>
              <a:ext cx="61913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CE2D5C8-939B-95E4-B2C1-2B57F54B5DC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639308" y="1785291"/>
            <a:ext cx="623888" cy="301625"/>
            <a:chOff x="9639308" y="1776413"/>
            <a:chExt cx="623888" cy="301625"/>
          </a:xfrm>
        </p:grpSpPr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CA65FB30-CBD6-6A9B-BDF2-AF3DEF9E9F52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9639308" y="1797051"/>
              <a:ext cx="200025" cy="2127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99487CFF-01A7-1F45-D9B0-551FDC3C1976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9798058" y="1908176"/>
              <a:ext cx="87313" cy="139700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4C9B2B27-539C-B406-C9BF-3D0BF7BE2A08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9939346" y="1776413"/>
              <a:ext cx="65088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B4F801C6-915F-FFCE-D256-544FBB774692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0029833" y="1870076"/>
              <a:ext cx="139700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29BE8DA-82BC-060B-261F-19C6EAA5A45C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0198108" y="1776413"/>
              <a:ext cx="65088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 59">
            <a:extLst>
              <a:ext uri="{FF2B5EF4-FFF2-40B4-BE49-F238E27FC236}">
                <a16:creationId xmlns:a16="http://schemas.microsoft.com/office/drawing/2014/main" id="{F60C9122-C163-2C95-685C-E9E6BB1B76F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858178" y="1510747"/>
            <a:ext cx="388026" cy="391758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 title="IguanaTex Vector Display">
            <a:extLst>
              <a:ext uri="{FF2B5EF4-FFF2-40B4-BE49-F238E27FC236}">
                <a16:creationId xmlns:a16="http://schemas.microsoft.com/office/drawing/2014/main" id="{71C17247-7DAF-32C6-CD00-72268111150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748273" y="1659617"/>
            <a:ext cx="763587" cy="242888"/>
            <a:chOff x="2989263" y="1241425"/>
            <a:chExt cx="763587" cy="242888"/>
          </a:xfrm>
        </p:grpSpPr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6BCDAC09-1DFF-AA32-87AD-CA3D2D3FB14E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989263" y="1304925"/>
              <a:ext cx="80962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6F8E9B09-B7C9-1CF9-CC75-60238E54DF9C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084513" y="1304925"/>
              <a:ext cx="90487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F68FB450-2D82-0705-6EBC-9B69D6EB0604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189288" y="1304925"/>
              <a:ext cx="80962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4" y="126"/>
                    <a:pt x="55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0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BDFF687F-764F-8BA1-C9A6-D487D26CEE8E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282950" y="1304925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7FD11021-CB35-AEEF-6698-1430D79B9629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386138" y="1241425"/>
              <a:ext cx="22225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451802EE-FF4D-2FE2-3A97-85462BB3856C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433763" y="1304925"/>
              <a:ext cx="106362" cy="138113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4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2C04D146-C4E8-20AB-51C4-381353EF15A5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567113" y="1306513"/>
              <a:ext cx="85725" cy="133350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7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FAF4438C-4F76-14B9-6AD3-F4C4E693C326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690938" y="1347788"/>
              <a:ext cx="61912" cy="1365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 title="IguanaTex Vector Display">
            <a:extLst>
              <a:ext uri="{FF2B5EF4-FFF2-40B4-BE49-F238E27FC236}">
                <a16:creationId xmlns:a16="http://schemas.microsoft.com/office/drawing/2014/main" id="{85120218-40C4-FBB0-00B0-048CECACBAC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050217" y="1697992"/>
            <a:ext cx="750888" cy="242888"/>
            <a:chOff x="5084763" y="1225550"/>
            <a:chExt cx="750888" cy="242888"/>
          </a:xfrm>
        </p:grpSpPr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2A6A5D46-2480-B79B-CDA3-F62F2B7B28C2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084763" y="1289050"/>
              <a:ext cx="79375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7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BB189597-6BAB-E446-26F1-6B6BB1D7FD6A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5176838" y="1289050"/>
              <a:ext cx="90488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665CCCA-03B0-8B40-D029-737FA7615C4F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280026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B3C2E6A3-1290-74AB-F4AE-CBAAF87B969C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370513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3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62E5F7EA-6B84-A870-7772-07A4C004AA42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5472113" y="1225550"/>
              <a:ext cx="20638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24C408F9-7997-34F6-080D-BF61B811130C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5518151" y="1289050"/>
              <a:ext cx="104775" cy="1381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4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28D43F75-8016-01BE-5687-E17E6718805A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648326" y="1290638"/>
              <a:ext cx="84138" cy="133350"/>
            </a:xfrm>
            <a:custGeom>
              <a:avLst/>
              <a:gdLst>
                <a:gd name="T0" fmla="*/ 176 w 176"/>
                <a:gd name="T1" fmla="*/ 78 h 227"/>
                <a:gd name="T2" fmla="*/ 108 w 176"/>
                <a:gd name="T3" fmla="*/ 0 h 227"/>
                <a:gd name="T4" fmla="*/ 36 w 176"/>
                <a:gd name="T5" fmla="*/ 38 h 227"/>
                <a:gd name="T6" fmla="*/ 36 w 176"/>
                <a:gd name="T7" fmla="*/ 2 h 227"/>
                <a:gd name="T8" fmla="*/ 0 w 176"/>
                <a:gd name="T9" fmla="*/ 2 h 227"/>
                <a:gd name="T10" fmla="*/ 0 w 176"/>
                <a:gd name="T11" fmla="*/ 227 h 227"/>
                <a:gd name="T12" fmla="*/ 39 w 176"/>
                <a:gd name="T13" fmla="*/ 227 h 227"/>
                <a:gd name="T14" fmla="*/ 39 w 176"/>
                <a:gd name="T15" fmla="*/ 105 h 227"/>
                <a:gd name="T16" fmla="*/ 89 w 176"/>
                <a:gd name="T17" fmla="*/ 30 h 227"/>
                <a:gd name="T18" fmla="*/ 137 w 176"/>
                <a:gd name="T19" fmla="*/ 82 h 227"/>
                <a:gd name="T20" fmla="*/ 137 w 176"/>
                <a:gd name="T21" fmla="*/ 227 h 227"/>
                <a:gd name="T22" fmla="*/ 176 w 176"/>
                <a:gd name="T23" fmla="*/ 227 h 227"/>
                <a:gd name="T24" fmla="*/ 176 w 176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27">
                  <a:moveTo>
                    <a:pt x="176" y="78"/>
                  </a:moveTo>
                  <a:cubicBezTo>
                    <a:pt x="176" y="45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1" y="30"/>
                    <a:pt x="89" y="30"/>
                  </a:cubicBezTo>
                  <a:cubicBezTo>
                    <a:pt x="137" y="30"/>
                    <a:pt x="137" y="66"/>
                    <a:pt x="137" y="82"/>
                  </a:cubicBezTo>
                  <a:lnTo>
                    <a:pt x="137" y="227"/>
                  </a:lnTo>
                  <a:lnTo>
                    <a:pt x="176" y="227"/>
                  </a:lnTo>
                  <a:lnTo>
                    <a:pt x="17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C3ADA93-BBA4-509C-6A55-6654D0907FFE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762626" y="1331913"/>
              <a:ext cx="73025" cy="1365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F40D8A-EFE1-B74A-00F6-06C011E6A4BB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699342" y="2165762"/>
            <a:ext cx="294913" cy="318610"/>
            <a:chOff x="2541580" y="2540000"/>
            <a:chExt cx="177801" cy="192088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94CFD40C-5B7D-137B-7458-56F6F9B614C4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541580" y="2540000"/>
              <a:ext cx="147638" cy="161925"/>
            </a:xfrm>
            <a:custGeom>
              <a:avLst/>
              <a:gdLst>
                <a:gd name="T0" fmla="*/ 285 w 356"/>
                <a:gd name="T1" fmla="*/ 56 h 351"/>
                <a:gd name="T2" fmla="*/ 349 w 356"/>
                <a:gd name="T3" fmla="*/ 15 h 351"/>
                <a:gd name="T4" fmla="*/ 356 w 356"/>
                <a:gd name="T5" fmla="*/ 6 h 351"/>
                <a:gd name="T6" fmla="*/ 349 w 356"/>
                <a:gd name="T7" fmla="*/ 0 h 351"/>
                <a:gd name="T8" fmla="*/ 308 w 356"/>
                <a:gd name="T9" fmla="*/ 1 h 351"/>
                <a:gd name="T10" fmla="*/ 259 w 356"/>
                <a:gd name="T11" fmla="*/ 0 h 351"/>
                <a:gd name="T12" fmla="*/ 249 w 356"/>
                <a:gd name="T13" fmla="*/ 9 h 351"/>
                <a:gd name="T14" fmla="*/ 257 w 356"/>
                <a:gd name="T15" fmla="*/ 15 h 351"/>
                <a:gd name="T16" fmla="*/ 280 w 356"/>
                <a:gd name="T17" fmla="*/ 32 h 351"/>
                <a:gd name="T18" fmla="*/ 273 w 356"/>
                <a:gd name="T19" fmla="*/ 50 h 351"/>
                <a:gd name="T20" fmla="*/ 119 w 356"/>
                <a:gd name="T21" fmla="*/ 294 h 351"/>
                <a:gd name="T22" fmla="*/ 86 w 356"/>
                <a:gd name="T23" fmla="*/ 30 h 351"/>
                <a:gd name="T24" fmla="*/ 120 w 356"/>
                <a:gd name="T25" fmla="*/ 15 h 351"/>
                <a:gd name="T26" fmla="*/ 132 w 356"/>
                <a:gd name="T27" fmla="*/ 5 h 351"/>
                <a:gd name="T28" fmla="*/ 125 w 356"/>
                <a:gd name="T29" fmla="*/ 0 h 351"/>
                <a:gd name="T30" fmla="*/ 64 w 356"/>
                <a:gd name="T31" fmla="*/ 1 h 351"/>
                <a:gd name="T32" fmla="*/ 36 w 356"/>
                <a:gd name="T33" fmla="*/ 1 h 351"/>
                <a:gd name="T34" fmla="*/ 9 w 356"/>
                <a:gd name="T35" fmla="*/ 0 h 351"/>
                <a:gd name="T36" fmla="*/ 0 w 356"/>
                <a:gd name="T37" fmla="*/ 9 h 351"/>
                <a:gd name="T38" fmla="*/ 12 w 356"/>
                <a:gd name="T39" fmla="*/ 15 h 351"/>
                <a:gd name="T40" fmla="*/ 42 w 356"/>
                <a:gd name="T41" fmla="*/ 32 h 351"/>
                <a:gd name="T42" fmla="*/ 82 w 356"/>
                <a:gd name="T43" fmla="*/ 340 h 351"/>
                <a:gd name="T44" fmla="*/ 92 w 356"/>
                <a:gd name="T45" fmla="*/ 351 h 351"/>
                <a:gd name="T46" fmla="*/ 105 w 356"/>
                <a:gd name="T47" fmla="*/ 342 h 351"/>
                <a:gd name="T48" fmla="*/ 285 w 356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351">
                  <a:moveTo>
                    <a:pt x="285" y="56"/>
                  </a:moveTo>
                  <a:cubicBezTo>
                    <a:pt x="310" y="18"/>
                    <a:pt x="331" y="16"/>
                    <a:pt x="349" y="15"/>
                  </a:cubicBezTo>
                  <a:cubicBezTo>
                    <a:pt x="355" y="15"/>
                    <a:pt x="356" y="6"/>
                    <a:pt x="356" y="6"/>
                  </a:cubicBezTo>
                  <a:cubicBezTo>
                    <a:pt x="356" y="2"/>
                    <a:pt x="353" y="0"/>
                    <a:pt x="349" y="0"/>
                  </a:cubicBezTo>
                  <a:cubicBezTo>
                    <a:pt x="336" y="0"/>
                    <a:pt x="322" y="1"/>
                    <a:pt x="308" y="1"/>
                  </a:cubicBezTo>
                  <a:cubicBezTo>
                    <a:pt x="292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5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2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6" y="30"/>
                  </a:lnTo>
                  <a:cubicBezTo>
                    <a:pt x="86" y="22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20"/>
                    <a:pt x="42" y="32"/>
                  </a:cubicBezTo>
                  <a:lnTo>
                    <a:pt x="82" y="340"/>
                  </a:lnTo>
                  <a:cubicBezTo>
                    <a:pt x="83" y="350"/>
                    <a:pt x="85" y="351"/>
                    <a:pt x="92" y="351"/>
                  </a:cubicBezTo>
                  <a:cubicBezTo>
                    <a:pt x="100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00B41191-FB0C-28AE-33AE-5EFD53F059A1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666993" y="2624138"/>
              <a:ext cx="52388" cy="10795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DF746AA-CA15-2C51-E8BC-F08D6419044E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347555" y="2193879"/>
            <a:ext cx="310700" cy="305648"/>
            <a:chOff x="2540000" y="2540000"/>
            <a:chExt cx="195263" cy="192088"/>
          </a:xfrm>
        </p:grpSpPr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A83786A9-8913-FC82-CA0D-24556EF4BC37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540000" y="2540000"/>
              <a:ext cx="146050" cy="157163"/>
            </a:xfrm>
            <a:custGeom>
              <a:avLst/>
              <a:gdLst>
                <a:gd name="T0" fmla="*/ 131 w 357"/>
                <a:gd name="T1" fmla="*/ 183 h 340"/>
                <a:gd name="T2" fmla="*/ 216 w 357"/>
                <a:gd name="T3" fmla="*/ 183 h 340"/>
                <a:gd name="T4" fmla="*/ 357 w 357"/>
                <a:gd name="T5" fmla="*/ 75 h 340"/>
                <a:gd name="T6" fmla="*/ 258 w 357"/>
                <a:gd name="T7" fmla="*/ 0 h 340"/>
                <a:gd name="T8" fmla="*/ 96 w 357"/>
                <a:gd name="T9" fmla="*/ 0 h 340"/>
                <a:gd name="T10" fmla="*/ 81 w 357"/>
                <a:gd name="T11" fmla="*/ 9 h 340"/>
                <a:gd name="T12" fmla="*/ 96 w 357"/>
                <a:gd name="T13" fmla="*/ 15 h 340"/>
                <a:gd name="T14" fmla="*/ 117 w 357"/>
                <a:gd name="T15" fmla="*/ 16 h 340"/>
                <a:gd name="T16" fmla="*/ 128 w 357"/>
                <a:gd name="T17" fmla="*/ 24 h 340"/>
                <a:gd name="T18" fmla="*/ 126 w 357"/>
                <a:gd name="T19" fmla="*/ 34 h 340"/>
                <a:gd name="T20" fmla="*/ 59 w 357"/>
                <a:gd name="T21" fmla="*/ 301 h 340"/>
                <a:gd name="T22" fmla="*/ 14 w 357"/>
                <a:gd name="T23" fmla="*/ 325 h 340"/>
                <a:gd name="T24" fmla="*/ 0 w 357"/>
                <a:gd name="T25" fmla="*/ 334 h 340"/>
                <a:gd name="T26" fmla="*/ 7 w 357"/>
                <a:gd name="T27" fmla="*/ 340 h 340"/>
                <a:gd name="T28" fmla="*/ 71 w 357"/>
                <a:gd name="T29" fmla="*/ 339 h 340"/>
                <a:gd name="T30" fmla="*/ 103 w 357"/>
                <a:gd name="T31" fmla="*/ 339 h 340"/>
                <a:gd name="T32" fmla="*/ 135 w 357"/>
                <a:gd name="T33" fmla="*/ 340 h 340"/>
                <a:gd name="T34" fmla="*/ 145 w 357"/>
                <a:gd name="T35" fmla="*/ 330 h 340"/>
                <a:gd name="T36" fmla="*/ 131 w 357"/>
                <a:gd name="T37" fmla="*/ 325 h 340"/>
                <a:gd name="T38" fmla="*/ 99 w 357"/>
                <a:gd name="T39" fmla="*/ 316 h 340"/>
                <a:gd name="T40" fmla="*/ 100 w 357"/>
                <a:gd name="T41" fmla="*/ 307 h 340"/>
                <a:gd name="T42" fmla="*/ 131 w 357"/>
                <a:gd name="T43" fmla="*/ 183 h 340"/>
                <a:gd name="T44" fmla="*/ 167 w 357"/>
                <a:gd name="T45" fmla="*/ 34 h 340"/>
                <a:gd name="T46" fmla="*/ 194 w 357"/>
                <a:gd name="T47" fmla="*/ 15 h 340"/>
                <a:gd name="T48" fmla="*/ 242 w 357"/>
                <a:gd name="T49" fmla="*/ 15 h 340"/>
                <a:gd name="T50" fmla="*/ 310 w 357"/>
                <a:gd name="T51" fmla="*/ 63 h 340"/>
                <a:gd name="T52" fmla="*/ 281 w 357"/>
                <a:gd name="T53" fmla="*/ 143 h 340"/>
                <a:gd name="T54" fmla="*/ 204 w 357"/>
                <a:gd name="T55" fmla="*/ 170 h 340"/>
                <a:gd name="T56" fmla="*/ 133 w 357"/>
                <a:gd name="T57" fmla="*/ 170 h 340"/>
                <a:gd name="T58" fmla="*/ 167 w 357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7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7" y="131"/>
                    <a:pt x="357" y="75"/>
                  </a:cubicBezTo>
                  <a:cubicBezTo>
                    <a:pt x="357" y="37"/>
                    <a:pt x="324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7"/>
                    <a:pt x="173" y="15"/>
                    <a:pt x="194" y="15"/>
                  </a:cubicBezTo>
                  <a:lnTo>
                    <a:pt x="242" y="15"/>
                  </a:lnTo>
                  <a:cubicBezTo>
                    <a:pt x="284" y="15"/>
                    <a:pt x="310" y="29"/>
                    <a:pt x="310" y="63"/>
                  </a:cubicBezTo>
                  <a:cubicBezTo>
                    <a:pt x="310" y="82"/>
                    <a:pt x="300" y="125"/>
                    <a:pt x="281" y="143"/>
                  </a:cubicBezTo>
                  <a:cubicBezTo>
                    <a:pt x="256" y="166"/>
                    <a:pt x="226" y="170"/>
                    <a:pt x="204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36DA59C0-F317-14DD-055F-58D19377303C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671763" y="2624138"/>
              <a:ext cx="63500" cy="107950"/>
            </a:xfrm>
            <a:custGeom>
              <a:avLst/>
              <a:gdLst>
                <a:gd name="T0" fmla="*/ 155 w 155"/>
                <a:gd name="T1" fmla="*/ 169 h 232"/>
                <a:gd name="T2" fmla="*/ 143 w 155"/>
                <a:gd name="T3" fmla="*/ 169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9"/>
                  </a:moveTo>
                  <a:lnTo>
                    <a:pt x="143" y="169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2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1"/>
                    <a:pt x="15" y="82"/>
                    <a:pt x="19" y="82"/>
                  </a:cubicBezTo>
                  <a:cubicBezTo>
                    <a:pt x="27" y="82"/>
                    <a:pt x="37" y="77"/>
                    <a:pt x="37" y="64"/>
                  </a:cubicBezTo>
                  <a:cubicBezTo>
                    <a:pt x="37" y="58"/>
                    <a:pt x="35" y="45"/>
                    <a:pt x="17" y="45"/>
                  </a:cubicBezTo>
                  <a:cubicBezTo>
                    <a:pt x="28" y="21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C49E62-8045-4DEC-0D08-A1E07FB6A724}"/>
              </a:ext>
            </a:extLst>
          </p:cNvPr>
          <p:cNvSpPr/>
          <p:nvPr/>
        </p:nvSpPr>
        <p:spPr>
          <a:xfrm>
            <a:off x="5445780" y="1425749"/>
            <a:ext cx="1390935" cy="12410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0F0B314-0639-3364-FA70-3B50980FEC8D}"/>
              </a:ext>
            </a:extLst>
          </p:cNvPr>
          <p:cNvCxnSpPr>
            <a:cxnSpLocks/>
          </p:cNvCxnSpPr>
          <p:nvPr/>
        </p:nvCxnSpPr>
        <p:spPr>
          <a:xfrm flipH="1">
            <a:off x="3291657" y="4116896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 title="IguanaTex Vector Display">
            <a:extLst>
              <a:ext uri="{FF2B5EF4-FFF2-40B4-BE49-F238E27FC236}">
                <a16:creationId xmlns:a16="http://schemas.microsoft.com/office/drawing/2014/main" id="{77375576-F705-939D-E8F2-05D20DF9AADD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612550" y="3111910"/>
            <a:ext cx="1065195" cy="409133"/>
            <a:chOff x="6421438" y="1457325"/>
            <a:chExt cx="698500" cy="268288"/>
          </a:xfrm>
        </p:grpSpPr>
        <p:sp>
          <p:nvSpPr>
            <p:cNvPr id="130" name="Freeform 378">
              <a:extLst>
                <a:ext uri="{FF2B5EF4-FFF2-40B4-BE49-F238E27FC236}">
                  <a16:creationId xmlns:a16="http://schemas.microsoft.com/office/drawing/2014/main" id="{EA5B4E16-E9CF-5298-493E-E0FF5D85BDD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421438" y="1535113"/>
              <a:ext cx="90488" cy="1270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8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7" y="203"/>
                    <a:pt x="39" y="167"/>
                    <a:pt x="39" y="118"/>
                  </a:cubicBezTo>
                  <a:cubicBezTo>
                    <a:pt x="39" y="79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79">
              <a:extLst>
                <a:ext uri="{FF2B5EF4-FFF2-40B4-BE49-F238E27FC236}">
                  <a16:creationId xmlns:a16="http://schemas.microsoft.com/office/drawing/2014/main" id="{8B3E9F29-AD23-ABF8-F90A-D4B901E5119B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6526213" y="1535113"/>
              <a:ext cx="106363" cy="1270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80">
              <a:extLst>
                <a:ext uri="{FF2B5EF4-FFF2-40B4-BE49-F238E27FC236}">
                  <a16:creationId xmlns:a16="http://schemas.microsoft.com/office/drawing/2014/main" id="{1549FE31-6DE6-0F65-BD02-307EFCB2A856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659563" y="1536700"/>
              <a:ext cx="150813" cy="122238"/>
            </a:xfrm>
            <a:custGeom>
              <a:avLst/>
              <a:gdLst>
                <a:gd name="T0" fmla="*/ 314 w 314"/>
                <a:gd name="T1" fmla="*/ 78 h 227"/>
                <a:gd name="T2" fmla="*/ 246 w 314"/>
                <a:gd name="T3" fmla="*/ 0 h 227"/>
                <a:gd name="T4" fmla="*/ 172 w 314"/>
                <a:gd name="T5" fmla="*/ 41 h 227"/>
                <a:gd name="T6" fmla="*/ 108 w 314"/>
                <a:gd name="T7" fmla="*/ 0 h 227"/>
                <a:gd name="T8" fmla="*/ 35 w 314"/>
                <a:gd name="T9" fmla="*/ 38 h 227"/>
                <a:gd name="T10" fmla="*/ 35 w 314"/>
                <a:gd name="T11" fmla="*/ 2 h 227"/>
                <a:gd name="T12" fmla="*/ 0 w 314"/>
                <a:gd name="T13" fmla="*/ 2 h 227"/>
                <a:gd name="T14" fmla="*/ 0 w 314"/>
                <a:gd name="T15" fmla="*/ 227 h 227"/>
                <a:gd name="T16" fmla="*/ 38 w 314"/>
                <a:gd name="T17" fmla="*/ 227 h 227"/>
                <a:gd name="T18" fmla="*/ 38 w 314"/>
                <a:gd name="T19" fmla="*/ 104 h 227"/>
                <a:gd name="T20" fmla="*/ 89 w 314"/>
                <a:gd name="T21" fmla="*/ 30 h 227"/>
                <a:gd name="T22" fmla="*/ 138 w 314"/>
                <a:gd name="T23" fmla="*/ 81 h 227"/>
                <a:gd name="T24" fmla="*/ 138 w 314"/>
                <a:gd name="T25" fmla="*/ 227 h 227"/>
                <a:gd name="T26" fmla="*/ 176 w 314"/>
                <a:gd name="T27" fmla="*/ 227 h 227"/>
                <a:gd name="T28" fmla="*/ 176 w 314"/>
                <a:gd name="T29" fmla="*/ 104 h 227"/>
                <a:gd name="T30" fmla="*/ 227 w 314"/>
                <a:gd name="T31" fmla="*/ 30 h 227"/>
                <a:gd name="T32" fmla="*/ 276 w 314"/>
                <a:gd name="T33" fmla="*/ 81 h 227"/>
                <a:gd name="T34" fmla="*/ 276 w 314"/>
                <a:gd name="T35" fmla="*/ 227 h 227"/>
                <a:gd name="T36" fmla="*/ 314 w 314"/>
                <a:gd name="T37" fmla="*/ 227 h 227"/>
                <a:gd name="T38" fmla="*/ 314 w 314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4" h="227">
                  <a:moveTo>
                    <a:pt x="314" y="78"/>
                  </a:moveTo>
                  <a:cubicBezTo>
                    <a:pt x="314" y="45"/>
                    <a:pt x="306" y="0"/>
                    <a:pt x="246" y="0"/>
                  </a:cubicBezTo>
                  <a:cubicBezTo>
                    <a:pt x="216" y="0"/>
                    <a:pt x="190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4"/>
                  </a:lnTo>
                  <a:cubicBezTo>
                    <a:pt x="38" y="70"/>
                    <a:pt x="52" y="30"/>
                    <a:pt x="89" y="30"/>
                  </a:cubicBezTo>
                  <a:cubicBezTo>
                    <a:pt x="135" y="30"/>
                    <a:pt x="138" y="63"/>
                    <a:pt x="138" y="81"/>
                  </a:cubicBezTo>
                  <a:lnTo>
                    <a:pt x="138" y="227"/>
                  </a:lnTo>
                  <a:lnTo>
                    <a:pt x="176" y="227"/>
                  </a:lnTo>
                  <a:lnTo>
                    <a:pt x="176" y="104"/>
                  </a:lnTo>
                  <a:cubicBezTo>
                    <a:pt x="176" y="70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1"/>
                  </a:cubicBezTo>
                  <a:lnTo>
                    <a:pt x="276" y="227"/>
                  </a:lnTo>
                  <a:lnTo>
                    <a:pt x="314" y="227"/>
                  </a:lnTo>
                  <a:lnTo>
                    <a:pt x="314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81">
              <a:extLst>
                <a:ext uri="{FF2B5EF4-FFF2-40B4-BE49-F238E27FC236}">
                  <a16:creationId xmlns:a16="http://schemas.microsoft.com/office/drawing/2014/main" id="{2E0E64E2-DECA-0D55-D19D-811CD2A86212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853238" y="1457325"/>
              <a:ext cx="55563" cy="26828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82">
              <a:extLst>
                <a:ext uri="{FF2B5EF4-FFF2-40B4-BE49-F238E27FC236}">
                  <a16:creationId xmlns:a16="http://schemas.microsoft.com/office/drawing/2014/main" id="{04C3E12D-FC02-C575-C62C-18D990C34A60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932613" y="1539875"/>
              <a:ext cx="109538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7 w 228"/>
                <a:gd name="T29" fmla="*/ 41 h 226"/>
                <a:gd name="T30" fmla="*/ 201 w 228"/>
                <a:gd name="T31" fmla="*/ 24 h 226"/>
                <a:gd name="T32" fmla="*/ 186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3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6" y="146"/>
                    <a:pt x="215" y="153"/>
                  </a:cubicBezTo>
                  <a:cubicBezTo>
                    <a:pt x="206" y="186"/>
                    <a:pt x="197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7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6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83">
              <a:extLst>
                <a:ext uri="{FF2B5EF4-FFF2-40B4-BE49-F238E27FC236}">
                  <a16:creationId xmlns:a16="http://schemas.microsoft.com/office/drawing/2014/main" id="{25F1BECB-46A7-FDC4-5C8E-C5E2453642A8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062788" y="1457325"/>
              <a:ext cx="57150" cy="2682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432DA65-AE5F-80DF-B5C8-E7541AC3C0DD}"/>
              </a:ext>
            </a:extLst>
          </p:cNvPr>
          <p:cNvCxnSpPr>
            <a:cxnSpLocks/>
          </p:cNvCxnSpPr>
          <p:nvPr/>
        </p:nvCxnSpPr>
        <p:spPr>
          <a:xfrm>
            <a:off x="3329572" y="3601185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3F9E4BD9-005C-3CD2-523A-8D752DC0DD34}"/>
              </a:ext>
            </a:extLst>
          </p:cNvPr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4077154" y="3795739"/>
            <a:ext cx="152917" cy="268128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BB1DA51A-AC06-3305-FAFD-1EC383DD3926}"/>
              </a:ext>
            </a:extLst>
          </p:cNvPr>
          <p:cNvCxnSpPr>
            <a:cxnSpLocks/>
          </p:cNvCxnSpPr>
          <p:nvPr/>
        </p:nvCxnSpPr>
        <p:spPr>
          <a:xfrm flipH="1">
            <a:off x="7577297" y="4100785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D3A55DC-5F3E-EDE5-7599-D86614A340F1}"/>
              </a:ext>
            </a:extLst>
          </p:cNvPr>
          <p:cNvCxnSpPr>
            <a:cxnSpLocks/>
          </p:cNvCxnSpPr>
          <p:nvPr/>
        </p:nvCxnSpPr>
        <p:spPr>
          <a:xfrm>
            <a:off x="7615212" y="3585074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BF9E473-47CB-B48A-99D0-5E8896B4C758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982507" y="3085252"/>
            <a:ext cx="994253" cy="378494"/>
            <a:chOff x="8107355" y="2667000"/>
            <a:chExt cx="558800" cy="212725"/>
          </a:xfrm>
        </p:grpSpPr>
        <p:sp>
          <p:nvSpPr>
            <p:cNvPr id="163" name="Freeform 7">
              <a:extLst>
                <a:ext uri="{FF2B5EF4-FFF2-40B4-BE49-F238E27FC236}">
                  <a16:creationId xmlns:a16="http://schemas.microsoft.com/office/drawing/2014/main" id="{245D2233-5DCC-FAD8-2C06-B2A840D5B408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107355" y="2727325"/>
              <a:ext cx="73025" cy="1016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AA5EFCF4-FC02-D3FC-4F43-78CB473912BA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193080" y="2727325"/>
              <a:ext cx="84138" cy="101600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8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8" y="176"/>
                    <a:pt x="38" y="115"/>
                  </a:cubicBezTo>
                  <a:cubicBezTo>
                    <a:pt x="38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">
              <a:extLst>
                <a:ext uri="{FF2B5EF4-FFF2-40B4-BE49-F238E27FC236}">
                  <a16:creationId xmlns:a16="http://schemas.microsoft.com/office/drawing/2014/main" id="{B29028D5-C7CC-213F-8126-3543DF2B8815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297855" y="2728913"/>
              <a:ext cx="122238" cy="968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">
              <a:extLst>
                <a:ext uri="{FF2B5EF4-FFF2-40B4-BE49-F238E27FC236}">
                  <a16:creationId xmlns:a16="http://schemas.microsoft.com/office/drawing/2014/main" id="{3312CD1F-EF41-A30A-E223-8FCAC1BC2AA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453430" y="2667000"/>
              <a:ext cx="44450" cy="212725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">
              <a:extLst>
                <a:ext uri="{FF2B5EF4-FFF2-40B4-BE49-F238E27FC236}">
                  <a16:creationId xmlns:a16="http://schemas.microsoft.com/office/drawing/2014/main" id="{964D7F8F-3468-819C-F52C-BB1B6A51D55B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507405" y="2673350"/>
              <a:ext cx="106363" cy="2381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1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9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2"/>
                    <a:pt x="83" y="22"/>
                  </a:cubicBezTo>
                  <a:cubicBezTo>
                    <a:pt x="103" y="22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">
              <a:extLst>
                <a:ext uri="{FF2B5EF4-FFF2-40B4-BE49-F238E27FC236}">
                  <a16:creationId xmlns:a16="http://schemas.microsoft.com/office/drawing/2014/main" id="{85B61F8D-8F37-BB1B-D3DB-0B1AC01B7059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516930" y="2732088"/>
              <a:ext cx="88900" cy="96838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2 w 229"/>
                <a:gd name="T9" fmla="*/ 188 h 226"/>
                <a:gd name="T10" fmla="*/ 177 w 229"/>
                <a:gd name="T11" fmla="*/ 226 h 226"/>
                <a:gd name="T12" fmla="*/ 214 w 229"/>
                <a:gd name="T13" fmla="*/ 198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79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1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2" y="188"/>
                  </a:cubicBezTo>
                  <a:cubicBezTo>
                    <a:pt x="135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2" y="170"/>
                    <a:pt x="132" y="171"/>
                    <a:pt x="124" y="179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2" y="81"/>
                    <a:pt x="63" y="59"/>
                  </a:cubicBezTo>
                  <a:cubicBezTo>
                    <a:pt x="79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">
              <a:extLst>
                <a:ext uri="{FF2B5EF4-FFF2-40B4-BE49-F238E27FC236}">
                  <a16:creationId xmlns:a16="http://schemas.microsoft.com/office/drawing/2014/main" id="{53795E54-F80E-977D-CD1E-2634DF5D15D4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8621705" y="2667000"/>
              <a:ext cx="44450" cy="2127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39B2C49-D901-0495-2725-85922C1035CB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370888" y="3684267"/>
            <a:ext cx="217492" cy="375670"/>
            <a:chOff x="8370888" y="3222626"/>
            <a:chExt cx="122237" cy="211138"/>
          </a:xfrm>
        </p:grpSpPr>
        <p:sp>
          <p:nvSpPr>
            <p:cNvPr id="171" name="Freeform 20">
              <a:extLst>
                <a:ext uri="{FF2B5EF4-FFF2-40B4-BE49-F238E27FC236}">
                  <a16:creationId xmlns:a16="http://schemas.microsoft.com/office/drawing/2014/main" id="{BA5FA6CF-DEA8-2B2B-0083-064425A3F2C8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370888" y="3222626"/>
              <a:ext cx="122237" cy="254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1">
              <a:extLst>
                <a:ext uri="{FF2B5EF4-FFF2-40B4-BE49-F238E27FC236}">
                  <a16:creationId xmlns:a16="http://schemas.microsoft.com/office/drawing/2014/main" id="{90346094-D052-A3F9-C363-1DF53328CA13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394700" y="3286126"/>
              <a:ext cx="80962" cy="14763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8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3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6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3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Arc 172">
            <a:extLst>
              <a:ext uri="{FF2B5EF4-FFF2-40B4-BE49-F238E27FC236}">
                <a16:creationId xmlns:a16="http://schemas.microsoft.com/office/drawing/2014/main" id="{316AEE23-EEE2-1C89-654A-23D93BF19B1B}"/>
              </a:ext>
            </a:extLst>
          </p:cNvPr>
          <p:cNvSpPr/>
          <p:nvPr/>
        </p:nvSpPr>
        <p:spPr>
          <a:xfrm rot="19487625" flipH="1">
            <a:off x="2524403" y="3518226"/>
            <a:ext cx="801196" cy="707659"/>
          </a:xfrm>
          <a:prstGeom prst="arc">
            <a:avLst>
              <a:gd name="adj1" fmla="val 16200000"/>
              <a:gd name="adj2" fmla="val 1057222"/>
            </a:avLst>
          </a:prstGeom>
          <a:ln w="22225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8590BFB-6F7A-D579-92B6-F0B060B34B76}"/>
              </a:ext>
            </a:extLst>
          </p:cNvPr>
          <p:cNvSpPr txBox="1"/>
          <p:nvPr/>
        </p:nvSpPr>
        <p:spPr>
          <a:xfrm>
            <a:off x="2227263" y="5450895"/>
            <a:ext cx="483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Explicit attack: relying messages</a:t>
            </a:r>
          </a:p>
          <a:p>
            <a:pPr algn="l"/>
            <a:r>
              <a:rPr lang="en-US" sz="2800"/>
              <a:t>- left match =&gt; right match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760A0A4-93F7-C916-527F-737FCB27AD5A}"/>
              </a:ext>
            </a:extLst>
          </p:cNvPr>
          <p:cNvSpPr txBox="1"/>
          <p:nvPr/>
        </p:nvSpPr>
        <p:spPr>
          <a:xfrm rot="5400000">
            <a:off x="8324956" y="453010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D178EC1-2966-A6CF-AB3E-9E2AA6963CE8}"/>
              </a:ext>
            </a:extLst>
          </p:cNvPr>
          <p:cNvSpPr txBox="1"/>
          <p:nvPr/>
        </p:nvSpPr>
        <p:spPr>
          <a:xfrm rot="5400000">
            <a:off x="8253761" y="2470131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AD46CCA-4A50-8EDB-D72E-08545B5B5162}"/>
              </a:ext>
            </a:extLst>
          </p:cNvPr>
          <p:cNvSpPr txBox="1"/>
          <p:nvPr/>
        </p:nvSpPr>
        <p:spPr>
          <a:xfrm rot="5400000">
            <a:off x="3864788" y="236536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8BDC4F0-F7D1-2774-E243-9C297D0357ED}"/>
              </a:ext>
            </a:extLst>
          </p:cNvPr>
          <p:cNvSpPr txBox="1"/>
          <p:nvPr/>
        </p:nvSpPr>
        <p:spPr>
          <a:xfrm rot="5400000">
            <a:off x="4039466" y="4553063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9A32-E7E6-7158-7869-DAA2A5FA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1-1 Simulation-Sound Gadget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6C70CA-0558-2032-9500-C8B5CE64E0B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94530" y="1819275"/>
            <a:ext cx="933451" cy="301625"/>
            <a:chOff x="1833563" y="1819275"/>
            <a:chExt cx="933451" cy="301625"/>
          </a:xfrm>
        </p:grpSpPr>
        <p:sp>
          <p:nvSpPr>
            <p:cNvPr id="47" name="Freeform 15 1">
              <a:extLst>
                <a:ext uri="{FF2B5EF4-FFF2-40B4-BE49-F238E27FC236}">
                  <a16:creationId xmlns:a16="http://schemas.microsoft.com/office/drawing/2014/main" id="{2C450AFE-4F13-259A-1C58-5CE94F5D8AF6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833563" y="1839913"/>
              <a:ext cx="192088" cy="206375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 1">
              <a:extLst>
                <a:ext uri="{FF2B5EF4-FFF2-40B4-BE49-F238E27FC236}">
                  <a16:creationId xmlns:a16="http://schemas.microsoft.com/office/drawing/2014/main" id="{ED566D38-A5FE-83AD-267F-EAC9D80AADA4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016126" y="1951038"/>
              <a:ext cx="68263" cy="13970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 1">
              <a:extLst>
                <a:ext uri="{FF2B5EF4-FFF2-40B4-BE49-F238E27FC236}">
                  <a16:creationId xmlns:a16="http://schemas.microsoft.com/office/drawing/2014/main" id="{7B32A8CD-1C43-3406-BBB3-1108E2A66CE7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141538" y="1819275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 1">
              <a:extLst>
                <a:ext uri="{FF2B5EF4-FFF2-40B4-BE49-F238E27FC236}">
                  <a16:creationId xmlns:a16="http://schemas.microsoft.com/office/drawing/2014/main" id="{33B93C65-3C12-249A-85D1-7E3E9BBE19E7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227263" y="1912938"/>
              <a:ext cx="133350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 1">
              <a:extLst>
                <a:ext uri="{FF2B5EF4-FFF2-40B4-BE49-F238E27FC236}">
                  <a16:creationId xmlns:a16="http://schemas.microsoft.com/office/drawing/2014/main" id="{00123B63-533B-86FD-C67E-87F9258E37FC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395538" y="2012950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 1">
              <a:extLst>
                <a:ext uri="{FF2B5EF4-FFF2-40B4-BE49-F238E27FC236}">
                  <a16:creationId xmlns:a16="http://schemas.microsoft.com/office/drawing/2014/main" id="{6991F383-C53B-1B05-7275-A5392CC75222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98726" y="1912938"/>
              <a:ext cx="177800" cy="136525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2 w 331"/>
                <a:gd name="T9" fmla="*/ 131 h 226"/>
                <a:gd name="T10" fmla="*/ 158 w 331"/>
                <a:gd name="T11" fmla="*/ 164 h 226"/>
                <a:gd name="T12" fmla="*/ 158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 1">
              <a:extLst>
                <a:ext uri="{FF2B5EF4-FFF2-40B4-BE49-F238E27FC236}">
                  <a16:creationId xmlns:a16="http://schemas.microsoft.com/office/drawing/2014/main" id="{A601CD70-5397-BA51-6465-30D51CD9F8F7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705101" y="1819275"/>
              <a:ext cx="61913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684C08-4290-46A4-C630-54870C438DF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414849" y="1785291"/>
            <a:ext cx="623888" cy="301625"/>
            <a:chOff x="9639308" y="1776413"/>
            <a:chExt cx="623888" cy="301625"/>
          </a:xfrm>
        </p:grpSpPr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FFE07553-0534-B004-5ABF-3ACE06D64285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9639308" y="1797051"/>
              <a:ext cx="200025" cy="2127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33D7C154-40FA-B04E-408E-BF66C4A36BBA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9798058" y="1908176"/>
              <a:ext cx="87313" cy="139700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A8CE0C8B-8CD2-39C2-4C14-3406A6042405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9939346" y="1776413"/>
              <a:ext cx="65088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90BFF37F-1F73-3F7F-6747-675C16AFFF6E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0029833" y="1870076"/>
              <a:ext cx="139700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71771298-E9E2-1759-1778-A8C86BF4598E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10198108" y="1776413"/>
              <a:ext cx="65088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59">
            <a:extLst>
              <a:ext uri="{FF2B5EF4-FFF2-40B4-BE49-F238E27FC236}">
                <a16:creationId xmlns:a16="http://schemas.microsoft.com/office/drawing/2014/main" id="{8E1D951B-12EE-3D50-03E1-E1E25C57A02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157503" y="1510747"/>
            <a:ext cx="388026" cy="391758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 title="IguanaTex Vector Display">
            <a:extLst>
              <a:ext uri="{FF2B5EF4-FFF2-40B4-BE49-F238E27FC236}">
                <a16:creationId xmlns:a16="http://schemas.microsoft.com/office/drawing/2014/main" id="{4187AD14-F129-4086-F8F4-065CEBE8C79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251784" y="1659617"/>
            <a:ext cx="763587" cy="242888"/>
            <a:chOff x="2989263" y="1241425"/>
            <a:chExt cx="763587" cy="242888"/>
          </a:xfrm>
        </p:grpSpPr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CA39FE3-8B1A-6741-1396-600154D0F2A5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989263" y="1304925"/>
              <a:ext cx="80962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E0289B07-4DC6-15B8-8B79-1BD44CF53F70}"/>
                </a:ext>
              </a:extLst>
            </p:cNvPr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3084513" y="1304925"/>
              <a:ext cx="90487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0DF347E0-2CD0-CE87-2CEA-CB590B34855C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189288" y="1304925"/>
              <a:ext cx="80962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4" y="126"/>
                    <a:pt x="55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0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50DC92A6-FF93-819B-4EBA-657DA4D190E3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282950" y="1304925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8647812D-39E3-AFFA-E58A-790D79C8BFB9}"/>
                </a:ext>
              </a:extLst>
            </p:cNvPr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3386138" y="1241425"/>
              <a:ext cx="22225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391A5928-2C7D-9CAD-88D9-BA9AE62977D7}"/>
                </a:ext>
              </a:extLst>
            </p:cNvPr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3433763" y="1304925"/>
              <a:ext cx="106362" cy="138113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4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4FF1B2A4-B93E-7E2C-0B0F-139B1E8CEC74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567113" y="1306513"/>
              <a:ext cx="85725" cy="133350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7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0E9DC74-CCB3-F26C-47E5-7F0E68EB3C17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690938" y="1347788"/>
              <a:ext cx="61912" cy="1365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 title="IguanaTex Vector Display">
            <a:extLst>
              <a:ext uri="{FF2B5EF4-FFF2-40B4-BE49-F238E27FC236}">
                <a16:creationId xmlns:a16="http://schemas.microsoft.com/office/drawing/2014/main" id="{F8E5343B-A773-655B-DD58-056F6945FDE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029945" y="1697992"/>
            <a:ext cx="750888" cy="242888"/>
            <a:chOff x="5084763" y="1225550"/>
            <a:chExt cx="750888" cy="242888"/>
          </a:xfrm>
        </p:grpSpPr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7D626E74-41C0-F2E9-4BEB-C3162629A2CE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5084763" y="1289050"/>
              <a:ext cx="79375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7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6B75DE92-1645-71FE-8A8E-BBEF8BA48339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5176838" y="1289050"/>
              <a:ext cx="90488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D32C6BE-73A2-4D23-9608-AFDACF3A07D7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5280026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733A58AF-18FB-52DE-3815-D36ECA4C48D4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5370513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3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B8FFF3F3-13A0-874F-AD67-678554FBEB14}"/>
                </a:ext>
              </a:extLst>
            </p:cNvPr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5472113" y="1225550"/>
              <a:ext cx="20638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5229E180-CC93-DE3C-49C5-91C2D524ADF4}"/>
                </a:ext>
              </a:extLst>
            </p:cNvPr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5518151" y="1289050"/>
              <a:ext cx="104775" cy="1381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4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0D6A2018-33F5-A4D7-95E6-03559345B42E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5648326" y="1290638"/>
              <a:ext cx="84138" cy="133350"/>
            </a:xfrm>
            <a:custGeom>
              <a:avLst/>
              <a:gdLst>
                <a:gd name="T0" fmla="*/ 176 w 176"/>
                <a:gd name="T1" fmla="*/ 78 h 227"/>
                <a:gd name="T2" fmla="*/ 108 w 176"/>
                <a:gd name="T3" fmla="*/ 0 h 227"/>
                <a:gd name="T4" fmla="*/ 36 w 176"/>
                <a:gd name="T5" fmla="*/ 38 h 227"/>
                <a:gd name="T6" fmla="*/ 36 w 176"/>
                <a:gd name="T7" fmla="*/ 2 h 227"/>
                <a:gd name="T8" fmla="*/ 0 w 176"/>
                <a:gd name="T9" fmla="*/ 2 h 227"/>
                <a:gd name="T10" fmla="*/ 0 w 176"/>
                <a:gd name="T11" fmla="*/ 227 h 227"/>
                <a:gd name="T12" fmla="*/ 39 w 176"/>
                <a:gd name="T13" fmla="*/ 227 h 227"/>
                <a:gd name="T14" fmla="*/ 39 w 176"/>
                <a:gd name="T15" fmla="*/ 105 h 227"/>
                <a:gd name="T16" fmla="*/ 89 w 176"/>
                <a:gd name="T17" fmla="*/ 30 h 227"/>
                <a:gd name="T18" fmla="*/ 137 w 176"/>
                <a:gd name="T19" fmla="*/ 82 h 227"/>
                <a:gd name="T20" fmla="*/ 137 w 176"/>
                <a:gd name="T21" fmla="*/ 227 h 227"/>
                <a:gd name="T22" fmla="*/ 176 w 176"/>
                <a:gd name="T23" fmla="*/ 227 h 227"/>
                <a:gd name="T24" fmla="*/ 176 w 176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27">
                  <a:moveTo>
                    <a:pt x="176" y="78"/>
                  </a:moveTo>
                  <a:cubicBezTo>
                    <a:pt x="176" y="45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1" y="30"/>
                    <a:pt x="89" y="30"/>
                  </a:cubicBezTo>
                  <a:cubicBezTo>
                    <a:pt x="137" y="30"/>
                    <a:pt x="137" y="66"/>
                    <a:pt x="137" y="82"/>
                  </a:cubicBezTo>
                  <a:lnTo>
                    <a:pt x="137" y="227"/>
                  </a:lnTo>
                  <a:lnTo>
                    <a:pt x="176" y="227"/>
                  </a:lnTo>
                  <a:lnTo>
                    <a:pt x="17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5C988F6B-5D7F-496D-658D-9CD817FD3147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5762626" y="1331913"/>
              <a:ext cx="73025" cy="1365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C88A3F5-9732-07F3-2985-4B37CAF19DE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998667" y="2165762"/>
            <a:ext cx="294913" cy="318610"/>
            <a:chOff x="2541580" y="2540000"/>
            <a:chExt cx="177801" cy="192088"/>
          </a:xfrm>
        </p:grpSpPr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7B488CB6-CC0B-A10F-47FE-03448532D1BE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541580" y="2540000"/>
              <a:ext cx="147638" cy="161925"/>
            </a:xfrm>
            <a:custGeom>
              <a:avLst/>
              <a:gdLst>
                <a:gd name="T0" fmla="*/ 285 w 356"/>
                <a:gd name="T1" fmla="*/ 56 h 351"/>
                <a:gd name="T2" fmla="*/ 349 w 356"/>
                <a:gd name="T3" fmla="*/ 15 h 351"/>
                <a:gd name="T4" fmla="*/ 356 w 356"/>
                <a:gd name="T5" fmla="*/ 6 h 351"/>
                <a:gd name="T6" fmla="*/ 349 w 356"/>
                <a:gd name="T7" fmla="*/ 0 h 351"/>
                <a:gd name="T8" fmla="*/ 308 w 356"/>
                <a:gd name="T9" fmla="*/ 1 h 351"/>
                <a:gd name="T10" fmla="*/ 259 w 356"/>
                <a:gd name="T11" fmla="*/ 0 h 351"/>
                <a:gd name="T12" fmla="*/ 249 w 356"/>
                <a:gd name="T13" fmla="*/ 9 h 351"/>
                <a:gd name="T14" fmla="*/ 257 w 356"/>
                <a:gd name="T15" fmla="*/ 15 h 351"/>
                <a:gd name="T16" fmla="*/ 280 w 356"/>
                <a:gd name="T17" fmla="*/ 32 h 351"/>
                <a:gd name="T18" fmla="*/ 273 w 356"/>
                <a:gd name="T19" fmla="*/ 50 h 351"/>
                <a:gd name="T20" fmla="*/ 119 w 356"/>
                <a:gd name="T21" fmla="*/ 294 h 351"/>
                <a:gd name="T22" fmla="*/ 86 w 356"/>
                <a:gd name="T23" fmla="*/ 30 h 351"/>
                <a:gd name="T24" fmla="*/ 120 w 356"/>
                <a:gd name="T25" fmla="*/ 15 h 351"/>
                <a:gd name="T26" fmla="*/ 132 w 356"/>
                <a:gd name="T27" fmla="*/ 5 h 351"/>
                <a:gd name="T28" fmla="*/ 125 w 356"/>
                <a:gd name="T29" fmla="*/ 0 h 351"/>
                <a:gd name="T30" fmla="*/ 64 w 356"/>
                <a:gd name="T31" fmla="*/ 1 h 351"/>
                <a:gd name="T32" fmla="*/ 36 w 356"/>
                <a:gd name="T33" fmla="*/ 1 h 351"/>
                <a:gd name="T34" fmla="*/ 9 w 356"/>
                <a:gd name="T35" fmla="*/ 0 h 351"/>
                <a:gd name="T36" fmla="*/ 0 w 356"/>
                <a:gd name="T37" fmla="*/ 9 h 351"/>
                <a:gd name="T38" fmla="*/ 12 w 356"/>
                <a:gd name="T39" fmla="*/ 15 h 351"/>
                <a:gd name="T40" fmla="*/ 42 w 356"/>
                <a:gd name="T41" fmla="*/ 32 h 351"/>
                <a:gd name="T42" fmla="*/ 82 w 356"/>
                <a:gd name="T43" fmla="*/ 340 h 351"/>
                <a:gd name="T44" fmla="*/ 92 w 356"/>
                <a:gd name="T45" fmla="*/ 351 h 351"/>
                <a:gd name="T46" fmla="*/ 105 w 356"/>
                <a:gd name="T47" fmla="*/ 342 h 351"/>
                <a:gd name="T48" fmla="*/ 285 w 356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351">
                  <a:moveTo>
                    <a:pt x="285" y="56"/>
                  </a:moveTo>
                  <a:cubicBezTo>
                    <a:pt x="310" y="18"/>
                    <a:pt x="331" y="16"/>
                    <a:pt x="349" y="15"/>
                  </a:cubicBezTo>
                  <a:cubicBezTo>
                    <a:pt x="355" y="15"/>
                    <a:pt x="356" y="6"/>
                    <a:pt x="356" y="6"/>
                  </a:cubicBezTo>
                  <a:cubicBezTo>
                    <a:pt x="356" y="2"/>
                    <a:pt x="353" y="0"/>
                    <a:pt x="349" y="0"/>
                  </a:cubicBezTo>
                  <a:cubicBezTo>
                    <a:pt x="336" y="0"/>
                    <a:pt x="322" y="1"/>
                    <a:pt x="308" y="1"/>
                  </a:cubicBezTo>
                  <a:cubicBezTo>
                    <a:pt x="292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5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2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6" y="30"/>
                  </a:lnTo>
                  <a:cubicBezTo>
                    <a:pt x="86" y="22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20"/>
                    <a:pt x="42" y="32"/>
                  </a:cubicBezTo>
                  <a:lnTo>
                    <a:pt x="82" y="340"/>
                  </a:lnTo>
                  <a:cubicBezTo>
                    <a:pt x="83" y="350"/>
                    <a:pt x="85" y="351"/>
                    <a:pt x="92" y="351"/>
                  </a:cubicBezTo>
                  <a:cubicBezTo>
                    <a:pt x="100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EBE7E697-3C59-C28D-C823-A55B89E65205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666993" y="2624138"/>
              <a:ext cx="52388" cy="10795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AD9452-CA3E-324A-628A-9E3CD080C104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646880" y="2193879"/>
            <a:ext cx="310700" cy="305648"/>
            <a:chOff x="2540000" y="2540000"/>
            <a:chExt cx="195263" cy="192088"/>
          </a:xfrm>
        </p:grpSpPr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EC8A727B-B162-C7A3-D528-8E5942325CBE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2540000" y="2540000"/>
              <a:ext cx="146050" cy="157163"/>
            </a:xfrm>
            <a:custGeom>
              <a:avLst/>
              <a:gdLst>
                <a:gd name="T0" fmla="*/ 131 w 357"/>
                <a:gd name="T1" fmla="*/ 183 h 340"/>
                <a:gd name="T2" fmla="*/ 216 w 357"/>
                <a:gd name="T3" fmla="*/ 183 h 340"/>
                <a:gd name="T4" fmla="*/ 357 w 357"/>
                <a:gd name="T5" fmla="*/ 75 h 340"/>
                <a:gd name="T6" fmla="*/ 258 w 357"/>
                <a:gd name="T7" fmla="*/ 0 h 340"/>
                <a:gd name="T8" fmla="*/ 96 w 357"/>
                <a:gd name="T9" fmla="*/ 0 h 340"/>
                <a:gd name="T10" fmla="*/ 81 w 357"/>
                <a:gd name="T11" fmla="*/ 9 h 340"/>
                <a:gd name="T12" fmla="*/ 96 w 357"/>
                <a:gd name="T13" fmla="*/ 15 h 340"/>
                <a:gd name="T14" fmla="*/ 117 w 357"/>
                <a:gd name="T15" fmla="*/ 16 h 340"/>
                <a:gd name="T16" fmla="*/ 128 w 357"/>
                <a:gd name="T17" fmla="*/ 24 h 340"/>
                <a:gd name="T18" fmla="*/ 126 w 357"/>
                <a:gd name="T19" fmla="*/ 34 h 340"/>
                <a:gd name="T20" fmla="*/ 59 w 357"/>
                <a:gd name="T21" fmla="*/ 301 h 340"/>
                <a:gd name="T22" fmla="*/ 14 w 357"/>
                <a:gd name="T23" fmla="*/ 325 h 340"/>
                <a:gd name="T24" fmla="*/ 0 w 357"/>
                <a:gd name="T25" fmla="*/ 334 h 340"/>
                <a:gd name="T26" fmla="*/ 7 w 357"/>
                <a:gd name="T27" fmla="*/ 340 h 340"/>
                <a:gd name="T28" fmla="*/ 71 w 357"/>
                <a:gd name="T29" fmla="*/ 339 h 340"/>
                <a:gd name="T30" fmla="*/ 103 w 357"/>
                <a:gd name="T31" fmla="*/ 339 h 340"/>
                <a:gd name="T32" fmla="*/ 135 w 357"/>
                <a:gd name="T33" fmla="*/ 340 h 340"/>
                <a:gd name="T34" fmla="*/ 145 w 357"/>
                <a:gd name="T35" fmla="*/ 330 h 340"/>
                <a:gd name="T36" fmla="*/ 131 w 357"/>
                <a:gd name="T37" fmla="*/ 325 h 340"/>
                <a:gd name="T38" fmla="*/ 99 w 357"/>
                <a:gd name="T39" fmla="*/ 316 h 340"/>
                <a:gd name="T40" fmla="*/ 100 w 357"/>
                <a:gd name="T41" fmla="*/ 307 h 340"/>
                <a:gd name="T42" fmla="*/ 131 w 357"/>
                <a:gd name="T43" fmla="*/ 183 h 340"/>
                <a:gd name="T44" fmla="*/ 167 w 357"/>
                <a:gd name="T45" fmla="*/ 34 h 340"/>
                <a:gd name="T46" fmla="*/ 194 w 357"/>
                <a:gd name="T47" fmla="*/ 15 h 340"/>
                <a:gd name="T48" fmla="*/ 242 w 357"/>
                <a:gd name="T49" fmla="*/ 15 h 340"/>
                <a:gd name="T50" fmla="*/ 310 w 357"/>
                <a:gd name="T51" fmla="*/ 63 h 340"/>
                <a:gd name="T52" fmla="*/ 281 w 357"/>
                <a:gd name="T53" fmla="*/ 143 h 340"/>
                <a:gd name="T54" fmla="*/ 204 w 357"/>
                <a:gd name="T55" fmla="*/ 170 h 340"/>
                <a:gd name="T56" fmla="*/ 133 w 357"/>
                <a:gd name="T57" fmla="*/ 170 h 340"/>
                <a:gd name="T58" fmla="*/ 167 w 357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7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7" y="131"/>
                    <a:pt x="357" y="75"/>
                  </a:cubicBezTo>
                  <a:cubicBezTo>
                    <a:pt x="357" y="37"/>
                    <a:pt x="324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7"/>
                    <a:pt x="173" y="15"/>
                    <a:pt x="194" y="15"/>
                  </a:cubicBezTo>
                  <a:lnTo>
                    <a:pt x="242" y="15"/>
                  </a:lnTo>
                  <a:cubicBezTo>
                    <a:pt x="284" y="15"/>
                    <a:pt x="310" y="29"/>
                    <a:pt x="310" y="63"/>
                  </a:cubicBezTo>
                  <a:cubicBezTo>
                    <a:pt x="310" y="82"/>
                    <a:pt x="300" y="125"/>
                    <a:pt x="281" y="143"/>
                  </a:cubicBezTo>
                  <a:cubicBezTo>
                    <a:pt x="256" y="166"/>
                    <a:pt x="226" y="170"/>
                    <a:pt x="204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A1EBF6E4-FECF-AD33-3F5A-047A062EECE1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671763" y="2624138"/>
              <a:ext cx="63500" cy="107950"/>
            </a:xfrm>
            <a:custGeom>
              <a:avLst/>
              <a:gdLst>
                <a:gd name="T0" fmla="*/ 155 w 155"/>
                <a:gd name="T1" fmla="*/ 169 h 232"/>
                <a:gd name="T2" fmla="*/ 143 w 155"/>
                <a:gd name="T3" fmla="*/ 169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9"/>
                  </a:moveTo>
                  <a:lnTo>
                    <a:pt x="143" y="169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2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1"/>
                    <a:pt x="15" y="82"/>
                    <a:pt x="19" y="82"/>
                  </a:cubicBezTo>
                  <a:cubicBezTo>
                    <a:pt x="27" y="82"/>
                    <a:pt x="37" y="77"/>
                    <a:pt x="37" y="64"/>
                  </a:cubicBezTo>
                  <a:cubicBezTo>
                    <a:pt x="37" y="58"/>
                    <a:pt x="35" y="45"/>
                    <a:pt x="17" y="45"/>
                  </a:cubicBezTo>
                  <a:cubicBezTo>
                    <a:pt x="28" y="21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3BAACD79-E5DA-22DA-F928-AA113225BBB0}"/>
              </a:ext>
            </a:extLst>
          </p:cNvPr>
          <p:cNvSpPr/>
          <p:nvPr/>
        </p:nvSpPr>
        <p:spPr>
          <a:xfrm>
            <a:off x="7745105" y="1425749"/>
            <a:ext cx="1390935" cy="12410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F04EDA3-A53B-1118-B608-815F5C45FDDD}"/>
              </a:ext>
            </a:extLst>
          </p:cNvPr>
          <p:cNvCxnSpPr>
            <a:cxnSpLocks/>
          </p:cNvCxnSpPr>
          <p:nvPr/>
        </p:nvCxnSpPr>
        <p:spPr>
          <a:xfrm flipH="1">
            <a:off x="5733024" y="4685067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 title="IguanaTex Vector Display">
            <a:extLst>
              <a:ext uri="{FF2B5EF4-FFF2-40B4-BE49-F238E27FC236}">
                <a16:creationId xmlns:a16="http://schemas.microsoft.com/office/drawing/2014/main" id="{99244221-8561-DA54-E166-B5CF5FE6114C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053917" y="3680081"/>
            <a:ext cx="1065195" cy="409133"/>
            <a:chOff x="6421438" y="1457325"/>
            <a:chExt cx="698500" cy="268288"/>
          </a:xfrm>
        </p:grpSpPr>
        <p:sp>
          <p:nvSpPr>
            <p:cNvPr id="88" name="Freeform 378">
              <a:extLst>
                <a:ext uri="{FF2B5EF4-FFF2-40B4-BE49-F238E27FC236}">
                  <a16:creationId xmlns:a16="http://schemas.microsoft.com/office/drawing/2014/main" id="{CC37AD0C-A8DB-1D1E-1BA8-E146A66A1638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6421438" y="1535113"/>
              <a:ext cx="90488" cy="1270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8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7" y="203"/>
                    <a:pt x="39" y="167"/>
                    <a:pt x="39" y="118"/>
                  </a:cubicBezTo>
                  <a:cubicBezTo>
                    <a:pt x="39" y="79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79">
              <a:extLst>
                <a:ext uri="{FF2B5EF4-FFF2-40B4-BE49-F238E27FC236}">
                  <a16:creationId xmlns:a16="http://schemas.microsoft.com/office/drawing/2014/main" id="{04ED1A13-BC8F-16F5-2D83-D832A1983C72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6526213" y="1535113"/>
              <a:ext cx="106363" cy="1270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0">
              <a:extLst>
                <a:ext uri="{FF2B5EF4-FFF2-40B4-BE49-F238E27FC236}">
                  <a16:creationId xmlns:a16="http://schemas.microsoft.com/office/drawing/2014/main" id="{BC5C2FD8-8300-427A-18B8-72CCCCE99A89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6659563" y="1536700"/>
              <a:ext cx="150813" cy="122238"/>
            </a:xfrm>
            <a:custGeom>
              <a:avLst/>
              <a:gdLst>
                <a:gd name="T0" fmla="*/ 314 w 314"/>
                <a:gd name="T1" fmla="*/ 78 h 227"/>
                <a:gd name="T2" fmla="*/ 246 w 314"/>
                <a:gd name="T3" fmla="*/ 0 h 227"/>
                <a:gd name="T4" fmla="*/ 172 w 314"/>
                <a:gd name="T5" fmla="*/ 41 h 227"/>
                <a:gd name="T6" fmla="*/ 108 w 314"/>
                <a:gd name="T7" fmla="*/ 0 h 227"/>
                <a:gd name="T8" fmla="*/ 35 w 314"/>
                <a:gd name="T9" fmla="*/ 38 h 227"/>
                <a:gd name="T10" fmla="*/ 35 w 314"/>
                <a:gd name="T11" fmla="*/ 2 h 227"/>
                <a:gd name="T12" fmla="*/ 0 w 314"/>
                <a:gd name="T13" fmla="*/ 2 h 227"/>
                <a:gd name="T14" fmla="*/ 0 w 314"/>
                <a:gd name="T15" fmla="*/ 227 h 227"/>
                <a:gd name="T16" fmla="*/ 38 w 314"/>
                <a:gd name="T17" fmla="*/ 227 h 227"/>
                <a:gd name="T18" fmla="*/ 38 w 314"/>
                <a:gd name="T19" fmla="*/ 104 h 227"/>
                <a:gd name="T20" fmla="*/ 89 w 314"/>
                <a:gd name="T21" fmla="*/ 30 h 227"/>
                <a:gd name="T22" fmla="*/ 138 w 314"/>
                <a:gd name="T23" fmla="*/ 81 h 227"/>
                <a:gd name="T24" fmla="*/ 138 w 314"/>
                <a:gd name="T25" fmla="*/ 227 h 227"/>
                <a:gd name="T26" fmla="*/ 176 w 314"/>
                <a:gd name="T27" fmla="*/ 227 h 227"/>
                <a:gd name="T28" fmla="*/ 176 w 314"/>
                <a:gd name="T29" fmla="*/ 104 h 227"/>
                <a:gd name="T30" fmla="*/ 227 w 314"/>
                <a:gd name="T31" fmla="*/ 30 h 227"/>
                <a:gd name="T32" fmla="*/ 276 w 314"/>
                <a:gd name="T33" fmla="*/ 81 h 227"/>
                <a:gd name="T34" fmla="*/ 276 w 314"/>
                <a:gd name="T35" fmla="*/ 227 h 227"/>
                <a:gd name="T36" fmla="*/ 314 w 314"/>
                <a:gd name="T37" fmla="*/ 227 h 227"/>
                <a:gd name="T38" fmla="*/ 314 w 314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4" h="227">
                  <a:moveTo>
                    <a:pt x="314" y="78"/>
                  </a:moveTo>
                  <a:cubicBezTo>
                    <a:pt x="314" y="45"/>
                    <a:pt x="306" y="0"/>
                    <a:pt x="246" y="0"/>
                  </a:cubicBezTo>
                  <a:cubicBezTo>
                    <a:pt x="216" y="0"/>
                    <a:pt x="190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4"/>
                  </a:lnTo>
                  <a:cubicBezTo>
                    <a:pt x="38" y="70"/>
                    <a:pt x="52" y="30"/>
                    <a:pt x="89" y="30"/>
                  </a:cubicBezTo>
                  <a:cubicBezTo>
                    <a:pt x="135" y="30"/>
                    <a:pt x="138" y="63"/>
                    <a:pt x="138" y="81"/>
                  </a:cubicBezTo>
                  <a:lnTo>
                    <a:pt x="138" y="227"/>
                  </a:lnTo>
                  <a:lnTo>
                    <a:pt x="176" y="227"/>
                  </a:lnTo>
                  <a:lnTo>
                    <a:pt x="176" y="104"/>
                  </a:lnTo>
                  <a:cubicBezTo>
                    <a:pt x="176" y="70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1"/>
                  </a:cubicBezTo>
                  <a:lnTo>
                    <a:pt x="276" y="227"/>
                  </a:lnTo>
                  <a:lnTo>
                    <a:pt x="314" y="227"/>
                  </a:lnTo>
                  <a:lnTo>
                    <a:pt x="314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81">
              <a:extLst>
                <a:ext uri="{FF2B5EF4-FFF2-40B4-BE49-F238E27FC236}">
                  <a16:creationId xmlns:a16="http://schemas.microsoft.com/office/drawing/2014/main" id="{59FD32DC-B7B9-D229-64AF-D2A48E9C7F72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6853238" y="1457325"/>
              <a:ext cx="55563" cy="26828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82">
              <a:extLst>
                <a:ext uri="{FF2B5EF4-FFF2-40B4-BE49-F238E27FC236}">
                  <a16:creationId xmlns:a16="http://schemas.microsoft.com/office/drawing/2014/main" id="{68DE610C-3849-0810-4B47-DB0D787E8FE5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6932613" y="1539875"/>
              <a:ext cx="109538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7 w 228"/>
                <a:gd name="T29" fmla="*/ 41 h 226"/>
                <a:gd name="T30" fmla="*/ 201 w 228"/>
                <a:gd name="T31" fmla="*/ 24 h 226"/>
                <a:gd name="T32" fmla="*/ 186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3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6" y="146"/>
                    <a:pt x="215" y="153"/>
                  </a:cubicBezTo>
                  <a:cubicBezTo>
                    <a:pt x="206" y="186"/>
                    <a:pt x="197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7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6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83">
              <a:extLst>
                <a:ext uri="{FF2B5EF4-FFF2-40B4-BE49-F238E27FC236}">
                  <a16:creationId xmlns:a16="http://schemas.microsoft.com/office/drawing/2014/main" id="{EC2C019F-F292-CBC1-C3C7-0983F11E7BBE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062788" y="1457325"/>
              <a:ext cx="57150" cy="2682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D0B3ED7-2C67-AB9B-6363-8F0554FB250B}"/>
              </a:ext>
            </a:extLst>
          </p:cNvPr>
          <p:cNvCxnSpPr>
            <a:cxnSpLocks/>
          </p:cNvCxnSpPr>
          <p:nvPr/>
        </p:nvCxnSpPr>
        <p:spPr>
          <a:xfrm>
            <a:off x="5770939" y="4169356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05EA2153-EAC9-2DA5-1CEF-DDC2DA601D8D}"/>
              </a:ext>
            </a:extLst>
          </p:cNvPr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6832316" y="4368335"/>
            <a:ext cx="152917" cy="268128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13D4D06-530A-2295-B43D-237FC7DD84D9}"/>
              </a:ext>
            </a:extLst>
          </p:cNvPr>
          <p:cNvCxnSpPr>
            <a:cxnSpLocks/>
          </p:cNvCxnSpPr>
          <p:nvPr/>
        </p:nvCxnSpPr>
        <p:spPr>
          <a:xfrm flipH="1">
            <a:off x="9557025" y="4668956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5DDF277-DEE5-1AB3-E3D9-F64C3D01F490}"/>
              </a:ext>
            </a:extLst>
          </p:cNvPr>
          <p:cNvCxnSpPr>
            <a:cxnSpLocks/>
          </p:cNvCxnSpPr>
          <p:nvPr/>
        </p:nvCxnSpPr>
        <p:spPr>
          <a:xfrm>
            <a:off x="9594940" y="4153245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15E474C-FBD9-3B0D-C256-0E4612C88CC9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0918787" y="4252438"/>
            <a:ext cx="217492" cy="375670"/>
            <a:chOff x="8370888" y="3222626"/>
            <a:chExt cx="122237" cy="211138"/>
          </a:xfrm>
        </p:grpSpPr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7F0DE6DD-59B1-3C8D-B75C-1A10C369A9AC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370888" y="3222626"/>
              <a:ext cx="122237" cy="254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11036083-6506-F14D-EC2C-5DCFA381223E}"/>
                </a:ext>
              </a:extLst>
            </p:cNvPr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8394700" y="3286126"/>
              <a:ext cx="80962" cy="14763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8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3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6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3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D5D3B9-57F6-BB69-D9B1-F8124E6BD938}"/>
              </a:ext>
            </a:extLst>
          </p:cNvPr>
          <p:cNvCxnSpPr>
            <a:cxnSpLocks/>
          </p:cNvCxnSpPr>
          <p:nvPr/>
        </p:nvCxnSpPr>
        <p:spPr>
          <a:xfrm flipH="1">
            <a:off x="5733024" y="3207501"/>
            <a:ext cx="18426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7871D23-3132-92B3-A93F-E00C3EAB28C4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132831" y="2598300"/>
            <a:ext cx="1043650" cy="410221"/>
            <a:chOff x="3611563" y="2143125"/>
            <a:chExt cx="823912" cy="323850"/>
          </a:xfrm>
          <a:solidFill>
            <a:srgbClr val="FF0000"/>
          </a:solidFill>
        </p:grpSpPr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23E9130D-0AEF-09ED-FEC4-B51D01D57268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11563" y="2236788"/>
              <a:ext cx="111125" cy="1524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A14E93C7-FD99-A17A-9078-EBBBE475E6BC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3740150" y="2236788"/>
              <a:ext cx="130175" cy="152400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12D7165E-B1C1-8340-617C-64A55909A6CB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902075" y="2238375"/>
              <a:ext cx="185737" cy="1476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70A4AABA-AE8C-C385-936D-F17DB0A78BD2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40200" y="2143125"/>
              <a:ext cx="68262" cy="3238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2DFADAD4-DB3D-4150-776F-2AB2D8CD4E8B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4238625" y="2160588"/>
              <a:ext cx="107950" cy="228600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4F7E6A19-91B1-77AF-87D2-8E3AD893628C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4367213" y="2143125"/>
              <a:ext cx="68262" cy="3238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3CDEDBC-06AD-7347-38EF-00DAC42FA23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096000" y="3756635"/>
            <a:ext cx="1094539" cy="309732"/>
            <a:chOff x="2541586" y="2540000"/>
            <a:chExt cx="746125" cy="211138"/>
          </a:xfrm>
          <a:solidFill>
            <a:srgbClr val="FF0000"/>
          </a:solidFill>
        </p:grpSpPr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ADE70EF2-FE20-F4E9-3548-C141DD1BC06D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541586" y="2552700"/>
              <a:ext cx="88900" cy="1460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D7E34981-DC08-6D17-141D-246D12C38E83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655886" y="2551113"/>
              <a:ext cx="98425" cy="1476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E0E59B2B-3C08-2360-1AD9-BFF23B08F2C3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790824" y="2551113"/>
              <a:ext cx="127000" cy="1476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8 w 336"/>
                <a:gd name="T17" fmla="*/ 346 h 346"/>
                <a:gd name="T18" fmla="*/ 38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1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38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1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CF826827-671E-F9CE-5AFD-971C2502D1E5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949574" y="2549525"/>
              <a:ext cx="100013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DC26B029-A8CE-B443-9BA0-9F4709C8A21E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078161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>
              <a:extLst>
                <a:ext uri="{FF2B5EF4-FFF2-40B4-BE49-F238E27FC236}">
                  <a16:creationId xmlns:a16="http://schemas.microsoft.com/office/drawing/2014/main" id="{BF1FA75F-9351-1D13-4DA8-360938C180EA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3140074" y="2605088"/>
              <a:ext cx="85725" cy="968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0784C6CB-468D-BC8F-2224-F3A86B1E10A5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243261" y="2540000"/>
              <a:ext cx="44450" cy="211138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37A2AB6E-6421-0713-5B4A-5347756786DF}"/>
              </a:ext>
            </a:extLst>
          </p:cNvPr>
          <p:cNvSpPr txBox="1"/>
          <p:nvPr/>
        </p:nvSpPr>
        <p:spPr>
          <a:xfrm>
            <a:off x="5564974" y="4284957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decom to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8EB0E25-43A8-A4E7-97DD-072502B19416}"/>
              </a:ext>
            </a:extLst>
          </p:cNvPr>
          <p:cNvSpPr txBox="1"/>
          <p:nvPr/>
        </p:nvSpPr>
        <p:spPr>
          <a:xfrm>
            <a:off x="167139" y="2076408"/>
            <a:ext cx="358184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000" b="1"/>
              <a:t>ENMC commitment: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Statistically-binding</a:t>
            </a:r>
            <a:endParaRPr lang="en-US" sz="20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u="sng"/>
              <a:t>Post-quantum non-malleable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First-message binding</a:t>
            </a:r>
            <a:endParaRPr lang="en-US" sz="20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Extractable (against QPT Adv)</a:t>
            </a:r>
            <a:endParaRPr lang="en-US" sz="200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B2FF98E-4AE3-EC92-F82A-948DDE937FB5}"/>
              </a:ext>
            </a:extLst>
          </p:cNvPr>
          <p:cNvCxnSpPr>
            <a:cxnSpLocks/>
          </p:cNvCxnSpPr>
          <p:nvPr/>
        </p:nvCxnSpPr>
        <p:spPr>
          <a:xfrm flipH="1">
            <a:off x="9531780" y="3198292"/>
            <a:ext cx="18426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6768E08-3A0C-8E30-5B25-043F6ABCE0D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936282" y="2588601"/>
            <a:ext cx="1042988" cy="508000"/>
            <a:chOff x="7956554" y="2144713"/>
            <a:chExt cx="1042988" cy="508000"/>
          </a:xfrm>
        </p:grpSpPr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5215C638-414F-CC10-D096-E7AE23F02AA3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956554" y="2359026"/>
              <a:ext cx="141288" cy="195263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id="{D3683F92-3E44-2551-3235-60A4F0E89D6C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8120067" y="2359026"/>
              <a:ext cx="161925" cy="195263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7C847729-9533-7C50-3C07-0C992FB4E1BF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8323267" y="2362201"/>
              <a:ext cx="236538" cy="187325"/>
            </a:xfrm>
            <a:custGeom>
              <a:avLst/>
              <a:gdLst>
                <a:gd name="T0" fmla="*/ 316 w 316"/>
                <a:gd name="T1" fmla="*/ 79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9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9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0A51976E-9D0A-D6A6-1F8B-CBDAD0D8A261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8624892" y="2239963"/>
              <a:ext cx="87313" cy="4127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6D71D8F8-5951-1A11-0B06-952C6A3F45BF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8709029" y="2144713"/>
              <a:ext cx="206375" cy="46038"/>
            </a:xfrm>
            <a:custGeom>
              <a:avLst/>
              <a:gdLst>
                <a:gd name="T0" fmla="*/ 270 w 277"/>
                <a:gd name="T1" fmla="*/ 0 h 56"/>
                <a:gd name="T2" fmla="*/ 194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6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4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2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8" y="56"/>
                    <a:pt x="211" y="52"/>
                    <a:pt x="222" y="47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921A18CE-5BED-9CB3-84BD-2CDF5A24426D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8750304" y="2263776"/>
              <a:ext cx="136525" cy="290513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24E90BC4-2A05-2C71-99FE-DFB6B091E930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8913817" y="2239963"/>
              <a:ext cx="85725" cy="4127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BFD719E-5107-7F0A-A017-C62E8A723399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9881514" y="3791615"/>
            <a:ext cx="1092200" cy="311150"/>
            <a:chOff x="2278063" y="3187700"/>
            <a:chExt cx="1092200" cy="311150"/>
          </a:xfrm>
        </p:grpSpPr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79F7EE87-338F-D3C2-50F2-4C0D029B5759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278063" y="3205163"/>
              <a:ext cx="128588" cy="21590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6">
              <a:extLst>
                <a:ext uri="{FF2B5EF4-FFF2-40B4-BE49-F238E27FC236}">
                  <a16:creationId xmlns:a16="http://schemas.microsoft.com/office/drawing/2014/main" id="{802C2B21-4C35-8B01-5211-7D467B1010C3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444751" y="3205163"/>
              <a:ext cx="142875" cy="215900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7">
              <a:extLst>
                <a:ext uri="{FF2B5EF4-FFF2-40B4-BE49-F238E27FC236}">
                  <a16:creationId xmlns:a16="http://schemas.microsoft.com/office/drawing/2014/main" id="{E07EE8CC-123A-5574-516B-6AE36E1AEFF8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643188" y="3205163"/>
              <a:ext cx="187325" cy="215900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8 w 336"/>
                <a:gd name="T17" fmla="*/ 346 h 346"/>
                <a:gd name="T18" fmla="*/ 38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1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38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1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8">
              <a:extLst>
                <a:ext uri="{FF2B5EF4-FFF2-40B4-BE49-F238E27FC236}">
                  <a16:creationId xmlns:a16="http://schemas.microsoft.com/office/drawing/2014/main" id="{ECECDC9F-986B-1FC5-1362-46D2EE87112E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876551" y="3200400"/>
              <a:ext cx="144463" cy="2238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9">
              <a:extLst>
                <a:ext uri="{FF2B5EF4-FFF2-40B4-BE49-F238E27FC236}">
                  <a16:creationId xmlns:a16="http://schemas.microsoft.com/office/drawing/2014/main" id="{AF41E806-9F05-DF78-78A5-F7C0377919F9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063876" y="3187700"/>
              <a:ext cx="63500" cy="311150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0">
              <a:extLst>
                <a:ext uri="{FF2B5EF4-FFF2-40B4-BE49-F238E27FC236}">
                  <a16:creationId xmlns:a16="http://schemas.microsoft.com/office/drawing/2014/main" id="{760ABFE2-F487-BBAE-67A5-F8053FD84F81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40076" y="3195638"/>
              <a:ext cx="153988" cy="365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74FD776F-C8FE-7810-E24E-42D2A410C700}"/>
                </a:ext>
              </a:extLst>
            </p:cNvPr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3154363" y="3282950"/>
              <a:ext cx="127000" cy="14128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2">
              <a:extLst>
                <a:ext uri="{FF2B5EF4-FFF2-40B4-BE49-F238E27FC236}">
                  <a16:creationId xmlns:a16="http://schemas.microsoft.com/office/drawing/2014/main" id="{341E23BD-AC98-1A7B-6B20-BAADE425043B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306763" y="3187700"/>
              <a:ext cx="63500" cy="311150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6EED1678-AA5B-BC5C-FE37-C0CE1F31D5F3}"/>
              </a:ext>
            </a:extLst>
          </p:cNvPr>
          <p:cNvSpPr txBox="1"/>
          <p:nvPr/>
        </p:nvSpPr>
        <p:spPr>
          <a:xfrm>
            <a:off x="9713342" y="4285256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decom to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63A15A2-00B9-337C-6B01-E288C0B08C30}"/>
              </a:ext>
            </a:extLst>
          </p:cNvPr>
          <p:cNvSpPr txBox="1"/>
          <p:nvPr/>
        </p:nvSpPr>
        <p:spPr>
          <a:xfrm>
            <a:off x="434738" y="1067143"/>
            <a:ext cx="147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[</a:t>
            </a:r>
            <a:r>
              <a:rPr lang="en-US" sz="2800">
                <a:solidFill>
                  <a:srgbClr val="FF0000"/>
                </a:solidFill>
              </a:rPr>
              <a:t>L</a:t>
            </a:r>
            <a:r>
              <a:rPr lang="en-US" sz="2800">
                <a:solidFill>
                  <a:schemeClr val="accent1"/>
                </a:solidFill>
              </a:rPr>
              <a:t>PY23</a:t>
            </a:r>
            <a:r>
              <a:rPr lang="en-US" sz="2800"/>
              <a:t>]</a:t>
            </a:r>
          </a:p>
        </p:txBody>
      </p:sp>
      <p:sp>
        <p:nvSpPr>
          <p:cNvPr id="177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B07DC65C-0D2D-CACF-691D-6C7FDA398030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 rot="5400000">
            <a:off x="1562959" y="1801008"/>
            <a:ext cx="351668" cy="195889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D22E3D-B853-0DAD-9DEB-E87C6E8A152B}"/>
              </a:ext>
            </a:extLst>
          </p:cNvPr>
          <p:cNvSpPr txBox="1"/>
          <p:nvPr/>
        </p:nvSpPr>
        <p:spPr>
          <a:xfrm>
            <a:off x="1593631" y="1161942"/>
            <a:ext cx="17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Under PQ-OWFs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3A69815-4086-ABE2-56A9-66DB0077B874}"/>
              </a:ext>
            </a:extLst>
          </p:cNvPr>
          <p:cNvCxnSpPr>
            <a:cxnSpLocks/>
          </p:cNvCxnSpPr>
          <p:nvPr/>
        </p:nvCxnSpPr>
        <p:spPr>
          <a:xfrm>
            <a:off x="4227443" y="1047039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193A018A-17C3-2BF0-1700-5AD5E9C88208}"/>
              </a:ext>
            </a:extLst>
          </p:cNvPr>
          <p:cNvSpPr txBox="1"/>
          <p:nvPr/>
        </p:nvSpPr>
        <p:spPr>
          <a:xfrm>
            <a:off x="175171" y="5440854"/>
            <a:ext cx="35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/>
              <a:t>Lem. 1 (1-1 Sim-Sound Gadget):</a:t>
            </a:r>
          </a:p>
        </p:txBody>
      </p:sp>
      <p:sp>
        <p:nvSpPr>
          <p:cNvPr id="199" name="Left Brace 198">
            <a:extLst>
              <a:ext uri="{FF2B5EF4-FFF2-40B4-BE49-F238E27FC236}">
                <a16:creationId xmlns:a16="http://schemas.microsoft.com/office/drawing/2014/main" id="{DCAEAFB7-E3D5-685B-A816-A7B5306578AC}"/>
              </a:ext>
            </a:extLst>
          </p:cNvPr>
          <p:cNvSpPr/>
          <p:nvPr/>
        </p:nvSpPr>
        <p:spPr>
          <a:xfrm>
            <a:off x="5351033" y="2525713"/>
            <a:ext cx="221476" cy="23481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B4F9C8F-8DC9-F400-000E-7698B9103FC4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372816" y="3555078"/>
            <a:ext cx="823904" cy="301625"/>
            <a:chOff x="4700591" y="3233738"/>
            <a:chExt cx="646113" cy="236537"/>
          </a:xfrm>
        </p:grpSpPr>
        <p:sp>
          <p:nvSpPr>
            <p:cNvPr id="207" name="Freeform 82">
              <a:extLst>
                <a:ext uri="{FF2B5EF4-FFF2-40B4-BE49-F238E27FC236}">
                  <a16:creationId xmlns:a16="http://schemas.microsoft.com/office/drawing/2014/main" id="{B04C3B46-2BF6-1C61-E46E-D0D819A77C6A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4700591" y="3295650"/>
              <a:ext cx="107950" cy="174625"/>
            </a:xfrm>
            <a:custGeom>
              <a:avLst/>
              <a:gdLst>
                <a:gd name="T0" fmla="*/ 162 w 228"/>
                <a:gd name="T1" fmla="*/ 32 h 330"/>
                <a:gd name="T2" fmla="*/ 199 w 228"/>
                <a:gd name="T3" fmla="*/ 30 h 330"/>
                <a:gd name="T4" fmla="*/ 228 w 228"/>
                <a:gd name="T5" fmla="*/ 32 h 330"/>
                <a:gd name="T6" fmla="*/ 222 w 228"/>
                <a:gd name="T7" fmla="*/ 0 h 330"/>
                <a:gd name="T8" fmla="*/ 144 w 228"/>
                <a:gd name="T9" fmla="*/ 16 h 330"/>
                <a:gd name="T10" fmla="*/ 96 w 228"/>
                <a:gd name="T11" fmla="*/ 0 h 330"/>
                <a:gd name="T12" fmla="*/ 17 w 228"/>
                <a:gd name="T13" fmla="*/ 82 h 330"/>
                <a:gd name="T14" fmla="*/ 33 w 228"/>
                <a:gd name="T15" fmla="*/ 131 h 330"/>
                <a:gd name="T16" fmla="*/ 19 w 228"/>
                <a:gd name="T17" fmla="*/ 174 h 330"/>
                <a:gd name="T18" fmla="*/ 32 w 228"/>
                <a:gd name="T19" fmla="*/ 212 h 330"/>
                <a:gd name="T20" fmla="*/ 0 w 228"/>
                <a:gd name="T21" fmla="*/ 263 h 330"/>
                <a:gd name="T22" fmla="*/ 110 w 228"/>
                <a:gd name="T23" fmla="*/ 330 h 330"/>
                <a:gd name="T24" fmla="*/ 221 w 228"/>
                <a:gd name="T25" fmla="*/ 262 h 330"/>
                <a:gd name="T26" fmla="*/ 118 w 228"/>
                <a:gd name="T27" fmla="*/ 193 h 330"/>
                <a:gd name="T28" fmla="*/ 74 w 228"/>
                <a:gd name="T29" fmla="*/ 193 h 330"/>
                <a:gd name="T30" fmla="*/ 45 w 228"/>
                <a:gd name="T31" fmla="*/ 167 h 330"/>
                <a:gd name="T32" fmla="*/ 51 w 228"/>
                <a:gd name="T33" fmla="*/ 149 h 330"/>
                <a:gd name="T34" fmla="*/ 96 w 228"/>
                <a:gd name="T35" fmla="*/ 163 h 330"/>
                <a:gd name="T36" fmla="*/ 176 w 228"/>
                <a:gd name="T37" fmla="*/ 82 h 330"/>
                <a:gd name="T38" fmla="*/ 160 w 228"/>
                <a:gd name="T39" fmla="*/ 32 h 330"/>
                <a:gd name="T40" fmla="*/ 162 w 228"/>
                <a:gd name="T41" fmla="*/ 32 h 330"/>
                <a:gd name="T42" fmla="*/ 96 w 228"/>
                <a:gd name="T43" fmla="*/ 135 h 330"/>
                <a:gd name="T44" fmla="*/ 52 w 228"/>
                <a:gd name="T45" fmla="*/ 82 h 330"/>
                <a:gd name="T46" fmla="*/ 96 w 228"/>
                <a:gd name="T47" fmla="*/ 29 h 330"/>
                <a:gd name="T48" fmla="*/ 141 w 228"/>
                <a:gd name="T49" fmla="*/ 82 h 330"/>
                <a:gd name="T50" fmla="*/ 96 w 228"/>
                <a:gd name="T51" fmla="*/ 135 h 330"/>
                <a:gd name="T52" fmla="*/ 119 w 228"/>
                <a:gd name="T53" fmla="*/ 229 h 330"/>
                <a:gd name="T54" fmla="*/ 186 w 228"/>
                <a:gd name="T55" fmla="*/ 263 h 330"/>
                <a:gd name="T56" fmla="*/ 111 w 228"/>
                <a:gd name="T57" fmla="*/ 302 h 330"/>
                <a:gd name="T58" fmla="*/ 35 w 228"/>
                <a:gd name="T59" fmla="*/ 263 h 330"/>
                <a:gd name="T60" fmla="*/ 74 w 228"/>
                <a:gd name="T61" fmla="*/ 229 h 330"/>
                <a:gd name="T62" fmla="*/ 119 w 228"/>
                <a:gd name="T63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330">
                  <a:moveTo>
                    <a:pt x="162" y="32"/>
                  </a:moveTo>
                  <a:cubicBezTo>
                    <a:pt x="173" y="32"/>
                    <a:pt x="187" y="30"/>
                    <a:pt x="199" y="30"/>
                  </a:cubicBezTo>
                  <a:cubicBezTo>
                    <a:pt x="208" y="30"/>
                    <a:pt x="227" y="32"/>
                    <a:pt x="228" y="32"/>
                  </a:cubicBezTo>
                  <a:lnTo>
                    <a:pt x="222" y="0"/>
                  </a:lnTo>
                  <a:cubicBezTo>
                    <a:pt x="188" y="0"/>
                    <a:pt x="159" y="10"/>
                    <a:pt x="144" y="16"/>
                  </a:cubicBezTo>
                  <a:cubicBezTo>
                    <a:pt x="133" y="8"/>
                    <a:pt x="116" y="0"/>
                    <a:pt x="96" y="0"/>
                  </a:cubicBezTo>
                  <a:cubicBezTo>
                    <a:pt x="53" y="0"/>
                    <a:pt x="17" y="36"/>
                    <a:pt x="17" y="82"/>
                  </a:cubicBezTo>
                  <a:cubicBezTo>
                    <a:pt x="17" y="100"/>
                    <a:pt x="24" y="118"/>
                    <a:pt x="33" y="131"/>
                  </a:cubicBezTo>
                  <a:cubicBezTo>
                    <a:pt x="19" y="152"/>
                    <a:pt x="19" y="171"/>
                    <a:pt x="19" y="174"/>
                  </a:cubicBezTo>
                  <a:cubicBezTo>
                    <a:pt x="19" y="187"/>
                    <a:pt x="24" y="201"/>
                    <a:pt x="32" y="212"/>
                  </a:cubicBezTo>
                  <a:cubicBezTo>
                    <a:pt x="6" y="227"/>
                    <a:pt x="0" y="250"/>
                    <a:pt x="0" y="263"/>
                  </a:cubicBezTo>
                  <a:cubicBezTo>
                    <a:pt x="0" y="300"/>
                    <a:pt x="49" y="330"/>
                    <a:pt x="110" y="330"/>
                  </a:cubicBezTo>
                  <a:cubicBezTo>
                    <a:pt x="172" y="330"/>
                    <a:pt x="221" y="301"/>
                    <a:pt x="221" y="262"/>
                  </a:cubicBezTo>
                  <a:cubicBezTo>
                    <a:pt x="221" y="193"/>
                    <a:pt x="138" y="193"/>
                    <a:pt x="118" y="193"/>
                  </a:cubicBezTo>
                  <a:lnTo>
                    <a:pt x="74" y="193"/>
                  </a:lnTo>
                  <a:cubicBezTo>
                    <a:pt x="68" y="193"/>
                    <a:pt x="45" y="193"/>
                    <a:pt x="45" y="167"/>
                  </a:cubicBezTo>
                  <a:cubicBezTo>
                    <a:pt x="45" y="161"/>
                    <a:pt x="47" y="153"/>
                    <a:pt x="51" y="149"/>
                  </a:cubicBezTo>
                  <a:cubicBezTo>
                    <a:pt x="61" y="156"/>
                    <a:pt x="78" y="163"/>
                    <a:pt x="96" y="163"/>
                  </a:cubicBezTo>
                  <a:cubicBezTo>
                    <a:pt x="141" y="163"/>
                    <a:pt x="176" y="126"/>
                    <a:pt x="176" y="82"/>
                  </a:cubicBezTo>
                  <a:cubicBezTo>
                    <a:pt x="176" y="58"/>
                    <a:pt x="165" y="39"/>
                    <a:pt x="160" y="32"/>
                  </a:cubicBezTo>
                  <a:lnTo>
                    <a:pt x="162" y="32"/>
                  </a:lnTo>
                  <a:close/>
                  <a:moveTo>
                    <a:pt x="96" y="135"/>
                  </a:moveTo>
                  <a:cubicBezTo>
                    <a:pt x="78" y="135"/>
                    <a:pt x="52" y="123"/>
                    <a:pt x="52" y="82"/>
                  </a:cubicBezTo>
                  <a:cubicBezTo>
                    <a:pt x="52" y="40"/>
                    <a:pt x="78" y="29"/>
                    <a:pt x="96" y="29"/>
                  </a:cubicBezTo>
                  <a:cubicBezTo>
                    <a:pt x="118" y="29"/>
                    <a:pt x="141" y="43"/>
                    <a:pt x="141" y="82"/>
                  </a:cubicBezTo>
                  <a:cubicBezTo>
                    <a:pt x="141" y="121"/>
                    <a:pt x="118" y="135"/>
                    <a:pt x="96" y="135"/>
                  </a:cubicBezTo>
                  <a:close/>
                  <a:moveTo>
                    <a:pt x="119" y="229"/>
                  </a:moveTo>
                  <a:cubicBezTo>
                    <a:pt x="130" y="229"/>
                    <a:pt x="186" y="229"/>
                    <a:pt x="186" y="263"/>
                  </a:cubicBezTo>
                  <a:cubicBezTo>
                    <a:pt x="186" y="285"/>
                    <a:pt x="152" y="302"/>
                    <a:pt x="111" y="302"/>
                  </a:cubicBezTo>
                  <a:cubicBezTo>
                    <a:pt x="70" y="302"/>
                    <a:pt x="35" y="286"/>
                    <a:pt x="35" y="263"/>
                  </a:cubicBezTo>
                  <a:cubicBezTo>
                    <a:pt x="35" y="261"/>
                    <a:pt x="35" y="229"/>
                    <a:pt x="74" y="229"/>
                  </a:cubicBezTo>
                  <a:lnTo>
                    <a:pt x="119" y="229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3">
              <a:extLst>
                <a:ext uri="{FF2B5EF4-FFF2-40B4-BE49-F238E27FC236}">
                  <a16:creationId xmlns:a16="http://schemas.microsoft.com/office/drawing/2014/main" id="{5C86E817-57B7-5177-A866-FFD607DE0BA7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4821241" y="3294063"/>
              <a:ext cx="84138" cy="125412"/>
            </a:xfrm>
            <a:custGeom>
              <a:avLst/>
              <a:gdLst>
                <a:gd name="T0" fmla="*/ 177 w 177"/>
                <a:gd name="T1" fmla="*/ 86 h 236"/>
                <a:gd name="T2" fmla="*/ 95 w 177"/>
                <a:gd name="T3" fmla="*/ 0 h 236"/>
                <a:gd name="T4" fmla="*/ 17 w 177"/>
                <a:gd name="T5" fmla="*/ 22 h 236"/>
                <a:gd name="T6" fmla="*/ 20 w 177"/>
                <a:gd name="T7" fmla="*/ 55 h 236"/>
                <a:gd name="T8" fmla="*/ 95 w 177"/>
                <a:gd name="T9" fmla="*/ 30 h 236"/>
                <a:gd name="T10" fmla="*/ 138 w 177"/>
                <a:gd name="T11" fmla="*/ 87 h 236"/>
                <a:gd name="T12" fmla="*/ 138 w 177"/>
                <a:gd name="T13" fmla="*/ 108 h 236"/>
                <a:gd name="T14" fmla="*/ 0 w 177"/>
                <a:gd name="T15" fmla="*/ 174 h 236"/>
                <a:gd name="T16" fmla="*/ 57 w 177"/>
                <a:gd name="T17" fmla="*/ 236 h 236"/>
                <a:gd name="T18" fmla="*/ 140 w 177"/>
                <a:gd name="T19" fmla="*/ 213 h 236"/>
                <a:gd name="T20" fmla="*/ 140 w 177"/>
                <a:gd name="T21" fmla="*/ 231 h 236"/>
                <a:gd name="T22" fmla="*/ 177 w 177"/>
                <a:gd name="T23" fmla="*/ 231 h 236"/>
                <a:gd name="T24" fmla="*/ 177 w 177"/>
                <a:gd name="T25" fmla="*/ 86 h 236"/>
                <a:gd name="T26" fmla="*/ 138 w 177"/>
                <a:gd name="T27" fmla="*/ 165 h 236"/>
                <a:gd name="T28" fmla="*/ 121 w 177"/>
                <a:gd name="T29" fmla="*/ 196 h 236"/>
                <a:gd name="T30" fmla="*/ 82 w 177"/>
                <a:gd name="T31" fmla="*/ 206 h 236"/>
                <a:gd name="T32" fmla="*/ 36 w 177"/>
                <a:gd name="T33" fmla="*/ 173 h 236"/>
                <a:gd name="T34" fmla="*/ 138 w 177"/>
                <a:gd name="T35" fmla="*/ 134 h 236"/>
                <a:gd name="T36" fmla="*/ 138 w 177"/>
                <a:gd name="T37" fmla="*/ 16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6">
                  <a:moveTo>
                    <a:pt x="177" y="86"/>
                  </a:moveTo>
                  <a:cubicBezTo>
                    <a:pt x="177" y="35"/>
                    <a:pt x="141" y="0"/>
                    <a:pt x="95" y="0"/>
                  </a:cubicBezTo>
                  <a:cubicBezTo>
                    <a:pt x="62" y="0"/>
                    <a:pt x="40" y="8"/>
                    <a:pt x="17" y="22"/>
                  </a:cubicBezTo>
                  <a:lnTo>
                    <a:pt x="20" y="55"/>
                  </a:lnTo>
                  <a:cubicBezTo>
                    <a:pt x="46" y="36"/>
                    <a:pt x="70" y="30"/>
                    <a:pt x="95" y="30"/>
                  </a:cubicBezTo>
                  <a:cubicBezTo>
                    <a:pt x="118" y="30"/>
                    <a:pt x="138" y="50"/>
                    <a:pt x="138" y="87"/>
                  </a:cubicBezTo>
                  <a:lnTo>
                    <a:pt x="138" y="108"/>
                  </a:lnTo>
                  <a:cubicBezTo>
                    <a:pt x="64" y="109"/>
                    <a:pt x="0" y="130"/>
                    <a:pt x="0" y="174"/>
                  </a:cubicBezTo>
                  <a:cubicBezTo>
                    <a:pt x="0" y="196"/>
                    <a:pt x="14" y="236"/>
                    <a:pt x="57" y="236"/>
                  </a:cubicBezTo>
                  <a:cubicBezTo>
                    <a:pt x="64" y="236"/>
                    <a:pt x="111" y="235"/>
                    <a:pt x="140" y="213"/>
                  </a:cubicBezTo>
                  <a:lnTo>
                    <a:pt x="140" y="231"/>
                  </a:lnTo>
                  <a:lnTo>
                    <a:pt x="177" y="231"/>
                  </a:lnTo>
                  <a:lnTo>
                    <a:pt x="177" y="86"/>
                  </a:lnTo>
                  <a:close/>
                  <a:moveTo>
                    <a:pt x="138" y="165"/>
                  </a:moveTo>
                  <a:cubicBezTo>
                    <a:pt x="138" y="174"/>
                    <a:pt x="138" y="187"/>
                    <a:pt x="121" y="196"/>
                  </a:cubicBezTo>
                  <a:cubicBezTo>
                    <a:pt x="107" y="205"/>
                    <a:pt x="88" y="206"/>
                    <a:pt x="82" y="206"/>
                  </a:cubicBezTo>
                  <a:cubicBezTo>
                    <a:pt x="59" y="206"/>
                    <a:pt x="36" y="194"/>
                    <a:pt x="36" y="173"/>
                  </a:cubicBezTo>
                  <a:cubicBezTo>
                    <a:pt x="36" y="138"/>
                    <a:pt x="117" y="135"/>
                    <a:pt x="138" y="134"/>
                  </a:cubicBezTo>
                  <a:lnTo>
                    <a:pt x="138" y="165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4">
              <a:extLst>
                <a:ext uri="{FF2B5EF4-FFF2-40B4-BE49-F238E27FC236}">
                  <a16:creationId xmlns:a16="http://schemas.microsoft.com/office/drawing/2014/main" id="{AD301D65-4219-930C-0E6D-93DF9CCADB02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4933954" y="3233738"/>
              <a:ext cx="93663" cy="185737"/>
            </a:xfrm>
            <a:custGeom>
              <a:avLst/>
              <a:gdLst>
                <a:gd name="T0" fmla="*/ 198 w 198"/>
                <a:gd name="T1" fmla="*/ 0 h 352"/>
                <a:gd name="T2" fmla="*/ 161 w 198"/>
                <a:gd name="T3" fmla="*/ 0 h 352"/>
                <a:gd name="T4" fmla="*/ 161 w 198"/>
                <a:gd name="T5" fmla="*/ 147 h 352"/>
                <a:gd name="T6" fmla="*/ 88 w 198"/>
                <a:gd name="T7" fmla="*/ 119 h 352"/>
                <a:gd name="T8" fmla="*/ 0 w 198"/>
                <a:gd name="T9" fmla="*/ 236 h 352"/>
                <a:gd name="T10" fmla="*/ 85 w 198"/>
                <a:gd name="T11" fmla="*/ 352 h 352"/>
                <a:gd name="T12" fmla="*/ 159 w 198"/>
                <a:gd name="T13" fmla="*/ 321 h 352"/>
                <a:gd name="T14" fmla="*/ 159 w 198"/>
                <a:gd name="T15" fmla="*/ 347 h 352"/>
                <a:gd name="T16" fmla="*/ 198 w 198"/>
                <a:gd name="T17" fmla="*/ 347 h 352"/>
                <a:gd name="T18" fmla="*/ 198 w 198"/>
                <a:gd name="T19" fmla="*/ 0 h 352"/>
                <a:gd name="T20" fmla="*/ 159 w 198"/>
                <a:gd name="T21" fmla="*/ 277 h 352"/>
                <a:gd name="T22" fmla="*/ 143 w 198"/>
                <a:gd name="T23" fmla="*/ 308 h 352"/>
                <a:gd name="T24" fmla="*/ 106 w 198"/>
                <a:gd name="T25" fmla="*/ 322 h 352"/>
                <a:gd name="T26" fmla="*/ 38 w 198"/>
                <a:gd name="T27" fmla="*/ 236 h 352"/>
                <a:gd name="T28" fmla="*/ 111 w 198"/>
                <a:gd name="T29" fmla="*/ 150 h 352"/>
                <a:gd name="T30" fmla="*/ 159 w 198"/>
                <a:gd name="T31" fmla="*/ 177 h 352"/>
                <a:gd name="T32" fmla="*/ 159 w 198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352">
                  <a:moveTo>
                    <a:pt x="198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4" y="125"/>
                    <a:pt x="106" y="119"/>
                    <a:pt x="88" y="119"/>
                  </a:cubicBezTo>
                  <a:cubicBezTo>
                    <a:pt x="38" y="119"/>
                    <a:pt x="0" y="171"/>
                    <a:pt x="0" y="236"/>
                  </a:cubicBezTo>
                  <a:cubicBezTo>
                    <a:pt x="0" y="301"/>
                    <a:pt x="38" y="352"/>
                    <a:pt x="85" y="352"/>
                  </a:cubicBezTo>
                  <a:cubicBezTo>
                    <a:pt x="102" y="352"/>
                    <a:pt x="131" y="348"/>
                    <a:pt x="159" y="321"/>
                  </a:cubicBezTo>
                  <a:lnTo>
                    <a:pt x="159" y="347"/>
                  </a:lnTo>
                  <a:lnTo>
                    <a:pt x="198" y="347"/>
                  </a:lnTo>
                  <a:lnTo>
                    <a:pt x="198" y="0"/>
                  </a:lnTo>
                  <a:close/>
                  <a:moveTo>
                    <a:pt x="159" y="277"/>
                  </a:moveTo>
                  <a:cubicBezTo>
                    <a:pt x="159" y="284"/>
                    <a:pt x="159" y="293"/>
                    <a:pt x="143" y="308"/>
                  </a:cubicBezTo>
                  <a:cubicBezTo>
                    <a:pt x="131" y="318"/>
                    <a:pt x="119" y="322"/>
                    <a:pt x="106" y="322"/>
                  </a:cubicBezTo>
                  <a:cubicBezTo>
                    <a:pt x="75" y="322"/>
                    <a:pt x="38" y="298"/>
                    <a:pt x="38" y="236"/>
                  </a:cubicBezTo>
                  <a:cubicBezTo>
                    <a:pt x="38" y="170"/>
                    <a:pt x="81" y="150"/>
                    <a:pt x="111" y="150"/>
                  </a:cubicBezTo>
                  <a:cubicBezTo>
                    <a:pt x="133" y="150"/>
                    <a:pt x="148" y="161"/>
                    <a:pt x="159" y="177"/>
                  </a:cubicBezTo>
                  <a:lnTo>
                    <a:pt x="159" y="277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5">
              <a:extLst>
                <a:ext uri="{FF2B5EF4-FFF2-40B4-BE49-F238E27FC236}">
                  <a16:creationId xmlns:a16="http://schemas.microsoft.com/office/drawing/2014/main" id="{07CBAEFF-6C40-DFD1-40D7-E503F64DAEF3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5053016" y="3295650"/>
              <a:ext cx="107950" cy="174625"/>
            </a:xfrm>
            <a:custGeom>
              <a:avLst/>
              <a:gdLst>
                <a:gd name="T0" fmla="*/ 161 w 228"/>
                <a:gd name="T1" fmla="*/ 32 h 330"/>
                <a:gd name="T2" fmla="*/ 198 w 228"/>
                <a:gd name="T3" fmla="*/ 30 h 330"/>
                <a:gd name="T4" fmla="*/ 228 w 228"/>
                <a:gd name="T5" fmla="*/ 32 h 330"/>
                <a:gd name="T6" fmla="*/ 222 w 228"/>
                <a:gd name="T7" fmla="*/ 0 h 330"/>
                <a:gd name="T8" fmla="*/ 144 w 228"/>
                <a:gd name="T9" fmla="*/ 16 h 330"/>
                <a:gd name="T10" fmla="*/ 96 w 228"/>
                <a:gd name="T11" fmla="*/ 0 h 330"/>
                <a:gd name="T12" fmla="*/ 17 w 228"/>
                <a:gd name="T13" fmla="*/ 82 h 330"/>
                <a:gd name="T14" fmla="*/ 33 w 228"/>
                <a:gd name="T15" fmla="*/ 131 h 330"/>
                <a:gd name="T16" fmla="*/ 19 w 228"/>
                <a:gd name="T17" fmla="*/ 174 h 330"/>
                <a:gd name="T18" fmla="*/ 32 w 228"/>
                <a:gd name="T19" fmla="*/ 212 h 330"/>
                <a:gd name="T20" fmla="*/ 0 w 228"/>
                <a:gd name="T21" fmla="*/ 263 h 330"/>
                <a:gd name="T22" fmla="*/ 110 w 228"/>
                <a:gd name="T23" fmla="*/ 330 h 330"/>
                <a:gd name="T24" fmla="*/ 221 w 228"/>
                <a:gd name="T25" fmla="*/ 262 h 330"/>
                <a:gd name="T26" fmla="*/ 118 w 228"/>
                <a:gd name="T27" fmla="*/ 193 h 330"/>
                <a:gd name="T28" fmla="*/ 74 w 228"/>
                <a:gd name="T29" fmla="*/ 193 h 330"/>
                <a:gd name="T30" fmla="*/ 45 w 228"/>
                <a:gd name="T31" fmla="*/ 167 h 330"/>
                <a:gd name="T32" fmla="*/ 51 w 228"/>
                <a:gd name="T33" fmla="*/ 149 h 330"/>
                <a:gd name="T34" fmla="*/ 96 w 228"/>
                <a:gd name="T35" fmla="*/ 163 h 330"/>
                <a:gd name="T36" fmla="*/ 176 w 228"/>
                <a:gd name="T37" fmla="*/ 82 h 330"/>
                <a:gd name="T38" fmla="*/ 160 w 228"/>
                <a:gd name="T39" fmla="*/ 32 h 330"/>
                <a:gd name="T40" fmla="*/ 161 w 228"/>
                <a:gd name="T41" fmla="*/ 32 h 330"/>
                <a:gd name="T42" fmla="*/ 96 w 228"/>
                <a:gd name="T43" fmla="*/ 135 h 330"/>
                <a:gd name="T44" fmla="*/ 52 w 228"/>
                <a:gd name="T45" fmla="*/ 82 h 330"/>
                <a:gd name="T46" fmla="*/ 96 w 228"/>
                <a:gd name="T47" fmla="*/ 29 h 330"/>
                <a:gd name="T48" fmla="*/ 141 w 228"/>
                <a:gd name="T49" fmla="*/ 82 h 330"/>
                <a:gd name="T50" fmla="*/ 96 w 228"/>
                <a:gd name="T51" fmla="*/ 135 h 330"/>
                <a:gd name="T52" fmla="*/ 119 w 228"/>
                <a:gd name="T53" fmla="*/ 229 h 330"/>
                <a:gd name="T54" fmla="*/ 186 w 228"/>
                <a:gd name="T55" fmla="*/ 263 h 330"/>
                <a:gd name="T56" fmla="*/ 111 w 228"/>
                <a:gd name="T57" fmla="*/ 302 h 330"/>
                <a:gd name="T58" fmla="*/ 35 w 228"/>
                <a:gd name="T59" fmla="*/ 263 h 330"/>
                <a:gd name="T60" fmla="*/ 74 w 228"/>
                <a:gd name="T61" fmla="*/ 229 h 330"/>
                <a:gd name="T62" fmla="*/ 119 w 228"/>
                <a:gd name="T63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330">
                  <a:moveTo>
                    <a:pt x="161" y="32"/>
                  </a:moveTo>
                  <a:cubicBezTo>
                    <a:pt x="172" y="32"/>
                    <a:pt x="186" y="30"/>
                    <a:pt x="198" y="30"/>
                  </a:cubicBezTo>
                  <a:cubicBezTo>
                    <a:pt x="207" y="30"/>
                    <a:pt x="227" y="32"/>
                    <a:pt x="228" y="32"/>
                  </a:cubicBezTo>
                  <a:lnTo>
                    <a:pt x="222" y="0"/>
                  </a:lnTo>
                  <a:cubicBezTo>
                    <a:pt x="187" y="0"/>
                    <a:pt x="159" y="10"/>
                    <a:pt x="144" y="16"/>
                  </a:cubicBezTo>
                  <a:cubicBezTo>
                    <a:pt x="133" y="8"/>
                    <a:pt x="116" y="0"/>
                    <a:pt x="96" y="0"/>
                  </a:cubicBezTo>
                  <a:cubicBezTo>
                    <a:pt x="53" y="0"/>
                    <a:pt x="17" y="36"/>
                    <a:pt x="17" y="82"/>
                  </a:cubicBezTo>
                  <a:cubicBezTo>
                    <a:pt x="17" y="100"/>
                    <a:pt x="23" y="118"/>
                    <a:pt x="33" y="131"/>
                  </a:cubicBezTo>
                  <a:cubicBezTo>
                    <a:pt x="19" y="152"/>
                    <a:pt x="19" y="171"/>
                    <a:pt x="19" y="174"/>
                  </a:cubicBezTo>
                  <a:cubicBezTo>
                    <a:pt x="19" y="187"/>
                    <a:pt x="23" y="201"/>
                    <a:pt x="32" y="212"/>
                  </a:cubicBezTo>
                  <a:cubicBezTo>
                    <a:pt x="6" y="227"/>
                    <a:pt x="0" y="250"/>
                    <a:pt x="0" y="263"/>
                  </a:cubicBezTo>
                  <a:cubicBezTo>
                    <a:pt x="0" y="300"/>
                    <a:pt x="49" y="330"/>
                    <a:pt x="110" y="330"/>
                  </a:cubicBezTo>
                  <a:cubicBezTo>
                    <a:pt x="171" y="330"/>
                    <a:pt x="221" y="301"/>
                    <a:pt x="221" y="262"/>
                  </a:cubicBezTo>
                  <a:cubicBezTo>
                    <a:pt x="221" y="193"/>
                    <a:pt x="138" y="193"/>
                    <a:pt x="118" y="193"/>
                  </a:cubicBezTo>
                  <a:lnTo>
                    <a:pt x="74" y="193"/>
                  </a:lnTo>
                  <a:cubicBezTo>
                    <a:pt x="68" y="193"/>
                    <a:pt x="45" y="193"/>
                    <a:pt x="45" y="167"/>
                  </a:cubicBezTo>
                  <a:cubicBezTo>
                    <a:pt x="45" y="161"/>
                    <a:pt x="47" y="153"/>
                    <a:pt x="51" y="149"/>
                  </a:cubicBezTo>
                  <a:cubicBezTo>
                    <a:pt x="61" y="156"/>
                    <a:pt x="78" y="163"/>
                    <a:pt x="96" y="163"/>
                  </a:cubicBezTo>
                  <a:cubicBezTo>
                    <a:pt x="141" y="163"/>
                    <a:pt x="176" y="126"/>
                    <a:pt x="176" y="82"/>
                  </a:cubicBezTo>
                  <a:cubicBezTo>
                    <a:pt x="176" y="58"/>
                    <a:pt x="165" y="39"/>
                    <a:pt x="160" y="32"/>
                  </a:cubicBezTo>
                  <a:lnTo>
                    <a:pt x="161" y="32"/>
                  </a:lnTo>
                  <a:close/>
                  <a:moveTo>
                    <a:pt x="96" y="135"/>
                  </a:moveTo>
                  <a:cubicBezTo>
                    <a:pt x="78" y="135"/>
                    <a:pt x="52" y="123"/>
                    <a:pt x="52" y="82"/>
                  </a:cubicBezTo>
                  <a:cubicBezTo>
                    <a:pt x="52" y="40"/>
                    <a:pt x="78" y="29"/>
                    <a:pt x="96" y="29"/>
                  </a:cubicBezTo>
                  <a:cubicBezTo>
                    <a:pt x="118" y="29"/>
                    <a:pt x="141" y="43"/>
                    <a:pt x="141" y="82"/>
                  </a:cubicBezTo>
                  <a:cubicBezTo>
                    <a:pt x="141" y="121"/>
                    <a:pt x="118" y="135"/>
                    <a:pt x="96" y="135"/>
                  </a:cubicBezTo>
                  <a:close/>
                  <a:moveTo>
                    <a:pt x="119" y="229"/>
                  </a:moveTo>
                  <a:cubicBezTo>
                    <a:pt x="130" y="229"/>
                    <a:pt x="186" y="229"/>
                    <a:pt x="186" y="263"/>
                  </a:cubicBezTo>
                  <a:cubicBezTo>
                    <a:pt x="186" y="285"/>
                    <a:pt x="152" y="302"/>
                    <a:pt x="111" y="302"/>
                  </a:cubicBezTo>
                  <a:cubicBezTo>
                    <a:pt x="70" y="302"/>
                    <a:pt x="35" y="286"/>
                    <a:pt x="35" y="263"/>
                  </a:cubicBezTo>
                  <a:cubicBezTo>
                    <a:pt x="35" y="261"/>
                    <a:pt x="35" y="229"/>
                    <a:pt x="74" y="229"/>
                  </a:cubicBezTo>
                  <a:lnTo>
                    <a:pt x="119" y="229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6">
              <a:extLst>
                <a:ext uri="{FF2B5EF4-FFF2-40B4-BE49-F238E27FC236}">
                  <a16:creationId xmlns:a16="http://schemas.microsoft.com/office/drawing/2014/main" id="{B7BEC77D-1274-2422-FEAF-BF824CC0038E}"/>
                </a:ext>
              </a:extLst>
            </p:cNvPr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5172079" y="3294063"/>
              <a:ext cx="90488" cy="125412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8 h 236"/>
                <a:gd name="T8" fmla="*/ 107 w 189"/>
                <a:gd name="T9" fmla="*/ 236 h 236"/>
                <a:gd name="T10" fmla="*/ 187 w 189"/>
                <a:gd name="T11" fmla="*/ 210 h 236"/>
                <a:gd name="T12" fmla="*/ 184 w 189"/>
                <a:gd name="T13" fmla="*/ 178 h 236"/>
                <a:gd name="T14" fmla="*/ 108 w 189"/>
                <a:gd name="T15" fmla="*/ 206 h 236"/>
                <a:gd name="T16" fmla="*/ 34 w 189"/>
                <a:gd name="T17" fmla="*/ 121 h 236"/>
                <a:gd name="T18" fmla="*/ 189 w 189"/>
                <a:gd name="T19" fmla="*/ 121 h 236"/>
                <a:gd name="T20" fmla="*/ 37 w 189"/>
                <a:gd name="T21" fmla="*/ 94 h 236"/>
                <a:gd name="T22" fmla="*/ 100 w 189"/>
                <a:gd name="T23" fmla="*/ 31 h 236"/>
                <a:gd name="T24" fmla="*/ 160 w 189"/>
                <a:gd name="T25" fmla="*/ 94 h 236"/>
                <a:gd name="T26" fmla="*/ 37 w 189"/>
                <a:gd name="T27" fmla="*/ 9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8" y="67"/>
                    <a:pt x="169" y="37"/>
                  </a:cubicBezTo>
                  <a:cubicBezTo>
                    <a:pt x="148" y="6"/>
                    <a:pt x="118" y="0"/>
                    <a:pt x="100" y="0"/>
                  </a:cubicBezTo>
                  <a:cubicBezTo>
                    <a:pt x="44" y="0"/>
                    <a:pt x="0" y="53"/>
                    <a:pt x="0" y="118"/>
                  </a:cubicBezTo>
                  <a:cubicBezTo>
                    <a:pt x="0" y="184"/>
                    <a:pt x="47" y="236"/>
                    <a:pt x="107" y="236"/>
                  </a:cubicBezTo>
                  <a:cubicBezTo>
                    <a:pt x="139" y="236"/>
                    <a:pt x="167" y="224"/>
                    <a:pt x="187" y="210"/>
                  </a:cubicBezTo>
                  <a:lnTo>
                    <a:pt x="184" y="178"/>
                  </a:lnTo>
                  <a:cubicBezTo>
                    <a:pt x="152" y="204"/>
                    <a:pt x="119" y="206"/>
                    <a:pt x="108" y="206"/>
                  </a:cubicBezTo>
                  <a:cubicBezTo>
                    <a:pt x="68" y="206"/>
                    <a:pt x="36" y="170"/>
                    <a:pt x="34" y="121"/>
                  </a:cubicBezTo>
                  <a:lnTo>
                    <a:pt x="189" y="121"/>
                  </a:lnTo>
                  <a:close/>
                  <a:moveTo>
                    <a:pt x="37" y="94"/>
                  </a:moveTo>
                  <a:cubicBezTo>
                    <a:pt x="45" y="56"/>
                    <a:pt x="71" y="31"/>
                    <a:pt x="100" y="31"/>
                  </a:cubicBezTo>
                  <a:cubicBezTo>
                    <a:pt x="126" y="31"/>
                    <a:pt x="154" y="48"/>
                    <a:pt x="160" y="94"/>
                  </a:cubicBezTo>
                  <a:lnTo>
                    <a:pt x="37" y="94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7">
              <a:extLst>
                <a:ext uri="{FF2B5EF4-FFF2-40B4-BE49-F238E27FC236}">
                  <a16:creationId xmlns:a16="http://schemas.microsoft.com/office/drawing/2014/main" id="{9A7B4667-906F-C507-4F9F-F5336AC2639F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5273679" y="3265488"/>
              <a:ext cx="73025" cy="153987"/>
            </a:xfrm>
            <a:custGeom>
              <a:avLst/>
              <a:gdLst>
                <a:gd name="T0" fmla="*/ 78 w 156"/>
                <a:gd name="T1" fmla="*/ 92 h 290"/>
                <a:gd name="T2" fmla="*/ 148 w 156"/>
                <a:gd name="T3" fmla="*/ 92 h 290"/>
                <a:gd name="T4" fmla="*/ 148 w 156"/>
                <a:gd name="T5" fmla="*/ 63 h 290"/>
                <a:gd name="T6" fmla="*/ 78 w 156"/>
                <a:gd name="T7" fmla="*/ 63 h 290"/>
                <a:gd name="T8" fmla="*/ 78 w 156"/>
                <a:gd name="T9" fmla="*/ 0 h 290"/>
                <a:gd name="T10" fmla="*/ 43 w 156"/>
                <a:gd name="T11" fmla="*/ 0 h 290"/>
                <a:gd name="T12" fmla="*/ 43 w 156"/>
                <a:gd name="T13" fmla="*/ 63 h 290"/>
                <a:gd name="T14" fmla="*/ 0 w 156"/>
                <a:gd name="T15" fmla="*/ 63 h 290"/>
                <a:gd name="T16" fmla="*/ 0 w 156"/>
                <a:gd name="T17" fmla="*/ 92 h 290"/>
                <a:gd name="T18" fmla="*/ 42 w 156"/>
                <a:gd name="T19" fmla="*/ 92 h 290"/>
                <a:gd name="T20" fmla="*/ 42 w 156"/>
                <a:gd name="T21" fmla="*/ 225 h 290"/>
                <a:gd name="T22" fmla="*/ 83 w 156"/>
                <a:gd name="T23" fmla="*/ 290 h 290"/>
                <a:gd name="T24" fmla="*/ 156 w 156"/>
                <a:gd name="T25" fmla="*/ 271 h 290"/>
                <a:gd name="T26" fmla="*/ 148 w 156"/>
                <a:gd name="T27" fmla="*/ 242 h 290"/>
                <a:gd name="T28" fmla="*/ 103 w 156"/>
                <a:gd name="T29" fmla="*/ 258 h 290"/>
                <a:gd name="T30" fmla="*/ 78 w 156"/>
                <a:gd name="T31" fmla="*/ 217 h 290"/>
                <a:gd name="T32" fmla="*/ 78 w 156"/>
                <a:gd name="T33" fmla="*/ 9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0">
                  <a:moveTo>
                    <a:pt x="78" y="92"/>
                  </a:moveTo>
                  <a:lnTo>
                    <a:pt x="148" y="92"/>
                  </a:lnTo>
                  <a:lnTo>
                    <a:pt x="148" y="63"/>
                  </a:lnTo>
                  <a:lnTo>
                    <a:pt x="78" y="63"/>
                  </a:lnTo>
                  <a:lnTo>
                    <a:pt x="78" y="0"/>
                  </a:lnTo>
                  <a:lnTo>
                    <a:pt x="43" y="0"/>
                  </a:lnTo>
                  <a:lnTo>
                    <a:pt x="43" y="63"/>
                  </a:lnTo>
                  <a:lnTo>
                    <a:pt x="0" y="63"/>
                  </a:lnTo>
                  <a:lnTo>
                    <a:pt x="0" y="92"/>
                  </a:lnTo>
                  <a:lnTo>
                    <a:pt x="42" y="92"/>
                  </a:lnTo>
                  <a:lnTo>
                    <a:pt x="42" y="225"/>
                  </a:lnTo>
                  <a:cubicBezTo>
                    <a:pt x="42" y="255"/>
                    <a:pt x="49" y="290"/>
                    <a:pt x="83" y="290"/>
                  </a:cubicBezTo>
                  <a:cubicBezTo>
                    <a:pt x="118" y="290"/>
                    <a:pt x="143" y="278"/>
                    <a:pt x="156" y="271"/>
                  </a:cubicBezTo>
                  <a:lnTo>
                    <a:pt x="148" y="242"/>
                  </a:lnTo>
                  <a:cubicBezTo>
                    <a:pt x="135" y="252"/>
                    <a:pt x="119" y="258"/>
                    <a:pt x="103" y="258"/>
                  </a:cubicBezTo>
                  <a:cubicBezTo>
                    <a:pt x="85" y="258"/>
                    <a:pt x="78" y="243"/>
                    <a:pt x="78" y="217"/>
                  </a:cubicBezTo>
                  <a:lnTo>
                    <a:pt x="78" y="92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963D131-2406-457A-B581-AD242BB39D2F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735012" y="5922897"/>
            <a:ext cx="2152650" cy="365125"/>
            <a:chOff x="735012" y="5222876"/>
            <a:chExt cx="2152650" cy="365125"/>
          </a:xfrm>
        </p:grpSpPr>
        <p:sp>
          <p:nvSpPr>
            <p:cNvPr id="214" name="Freeform 94">
              <a:extLst>
                <a:ext uri="{FF2B5EF4-FFF2-40B4-BE49-F238E27FC236}">
                  <a16:creationId xmlns:a16="http://schemas.microsoft.com/office/drawing/2014/main" id="{99AD4970-6F74-30F6-FDA1-293B3FAA143F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735012" y="5307014"/>
              <a:ext cx="141288" cy="187325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5">
              <a:extLst>
                <a:ext uri="{FF2B5EF4-FFF2-40B4-BE49-F238E27FC236}">
                  <a16:creationId xmlns:a16="http://schemas.microsoft.com/office/drawing/2014/main" id="{6C65D1DC-0B92-95BD-259F-B603B02A4B7D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96937" y="5372101"/>
              <a:ext cx="80963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6" y="53"/>
                    <a:pt x="168" y="47"/>
                    <a:pt x="168" y="31"/>
                  </a:cubicBezTo>
                  <a:cubicBezTo>
                    <a:pt x="168" y="15"/>
                    <a:pt x="153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96">
              <a:extLst>
                <a:ext uri="{FF2B5EF4-FFF2-40B4-BE49-F238E27FC236}">
                  <a16:creationId xmlns:a16="http://schemas.microsoft.com/office/drawing/2014/main" id="{8BBB42DA-5E7E-25E1-BE5D-32B4458991DA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012825" y="5287964"/>
              <a:ext cx="31750" cy="274638"/>
            </a:xfrm>
            <a:custGeom>
              <a:avLst/>
              <a:gdLst>
                <a:gd name="T0" fmla="*/ 68 w 68"/>
                <a:gd name="T1" fmla="*/ 499 h 499"/>
                <a:gd name="T2" fmla="*/ 68 w 68"/>
                <a:gd name="T3" fmla="*/ 479 h 499"/>
                <a:gd name="T4" fmla="*/ 20 w 68"/>
                <a:gd name="T5" fmla="*/ 479 h 499"/>
                <a:gd name="T6" fmla="*/ 20 w 68"/>
                <a:gd name="T7" fmla="*/ 20 h 499"/>
                <a:gd name="T8" fmla="*/ 68 w 68"/>
                <a:gd name="T9" fmla="*/ 20 h 499"/>
                <a:gd name="T10" fmla="*/ 68 w 68"/>
                <a:gd name="T11" fmla="*/ 0 h 499"/>
                <a:gd name="T12" fmla="*/ 0 w 68"/>
                <a:gd name="T13" fmla="*/ 0 h 499"/>
                <a:gd name="T14" fmla="*/ 0 w 68"/>
                <a:gd name="T15" fmla="*/ 499 h 499"/>
                <a:gd name="T16" fmla="*/ 68 w 68"/>
                <a:gd name="T1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499"/>
                  </a:moveTo>
                  <a:lnTo>
                    <a:pt x="68" y="479"/>
                  </a:lnTo>
                  <a:lnTo>
                    <a:pt x="20" y="479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68" y="49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7">
              <a:extLst>
                <a:ext uri="{FF2B5EF4-FFF2-40B4-BE49-F238E27FC236}">
                  <a16:creationId xmlns:a16="http://schemas.microsoft.com/office/drawing/2014/main" id="{0BE6B9EF-7C2E-EBCF-D220-1E3F2BD71460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047750" y="5295901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98">
              <a:extLst>
                <a:ext uri="{FF2B5EF4-FFF2-40B4-BE49-F238E27FC236}">
                  <a16:creationId xmlns:a16="http://schemas.microsoft.com/office/drawing/2014/main" id="{1149A994-3072-2C77-F29A-E3AEAB38F96B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1060450" y="5372101"/>
              <a:ext cx="109538" cy="1238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5 w 228"/>
                <a:gd name="T19" fmla="*/ 154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2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99">
              <a:extLst>
                <a:ext uri="{FF2B5EF4-FFF2-40B4-BE49-F238E27FC236}">
                  <a16:creationId xmlns:a16="http://schemas.microsoft.com/office/drawing/2014/main" id="{E233B650-909C-02E4-B299-6F985793D191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1257300" y="5392739"/>
              <a:ext cx="160338" cy="65088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0">
              <a:extLst>
                <a:ext uri="{FF2B5EF4-FFF2-40B4-BE49-F238E27FC236}">
                  <a16:creationId xmlns:a16="http://schemas.microsoft.com/office/drawing/2014/main" id="{8808AC42-4C3C-1725-56D7-242E20A8D27E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481137" y="5222876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1">
              <a:extLst>
                <a:ext uri="{FF2B5EF4-FFF2-40B4-BE49-F238E27FC236}">
                  <a16:creationId xmlns:a16="http://schemas.microsoft.com/office/drawing/2014/main" id="{31B39DC1-778B-0E13-CBD8-71271D513264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1508125" y="5303839"/>
              <a:ext cx="88900" cy="19208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2">
              <a:extLst>
                <a:ext uri="{FF2B5EF4-FFF2-40B4-BE49-F238E27FC236}">
                  <a16:creationId xmlns:a16="http://schemas.microsoft.com/office/drawing/2014/main" id="{9D341BA6-1093-A5EB-A364-DC2282AD9F67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708150" y="5287964"/>
              <a:ext cx="9525" cy="27463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3">
              <a:extLst>
                <a:ext uri="{FF2B5EF4-FFF2-40B4-BE49-F238E27FC236}">
                  <a16:creationId xmlns:a16="http://schemas.microsoft.com/office/drawing/2014/main" id="{C91A4936-D650-B4FD-9712-6F034290F0EC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1836737" y="5372101"/>
              <a:ext cx="109538" cy="1238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4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6 w 228"/>
                <a:gd name="T19" fmla="*/ 154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2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2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6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4">
              <a:extLst>
                <a:ext uri="{FF2B5EF4-FFF2-40B4-BE49-F238E27FC236}">
                  <a16:creationId xmlns:a16="http://schemas.microsoft.com/office/drawing/2014/main" id="{4575DD74-4DA3-4730-5D60-228DFC6C8CED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2033587" y="5392739"/>
              <a:ext cx="160338" cy="65088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5">
              <a:extLst>
                <a:ext uri="{FF2B5EF4-FFF2-40B4-BE49-F238E27FC236}">
                  <a16:creationId xmlns:a16="http://schemas.microsoft.com/office/drawing/2014/main" id="{C016FEA1-B96D-A24F-04BF-1F9BBC5F76B0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2284412" y="5303839"/>
              <a:ext cx="88900" cy="192088"/>
            </a:xfrm>
            <a:custGeom>
              <a:avLst/>
              <a:gdLst>
                <a:gd name="T0" fmla="*/ 96 w 184"/>
                <a:gd name="T1" fmla="*/ 5 h 351"/>
                <a:gd name="T2" fmla="*/ 90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5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6">
              <a:extLst>
                <a:ext uri="{FF2B5EF4-FFF2-40B4-BE49-F238E27FC236}">
                  <a16:creationId xmlns:a16="http://schemas.microsoft.com/office/drawing/2014/main" id="{0340A2CD-88B7-681A-5DD4-E44D89F9E6CF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381250" y="5287964"/>
              <a:ext cx="33338" cy="274638"/>
            </a:xfrm>
            <a:custGeom>
              <a:avLst/>
              <a:gdLst>
                <a:gd name="T0" fmla="*/ 68 w 68"/>
                <a:gd name="T1" fmla="*/ 0 h 499"/>
                <a:gd name="T2" fmla="*/ 0 w 68"/>
                <a:gd name="T3" fmla="*/ 0 h 499"/>
                <a:gd name="T4" fmla="*/ 0 w 68"/>
                <a:gd name="T5" fmla="*/ 20 h 499"/>
                <a:gd name="T6" fmla="*/ 48 w 68"/>
                <a:gd name="T7" fmla="*/ 20 h 499"/>
                <a:gd name="T8" fmla="*/ 48 w 68"/>
                <a:gd name="T9" fmla="*/ 479 h 499"/>
                <a:gd name="T10" fmla="*/ 0 w 68"/>
                <a:gd name="T11" fmla="*/ 479 h 499"/>
                <a:gd name="T12" fmla="*/ 0 w 68"/>
                <a:gd name="T13" fmla="*/ 499 h 499"/>
                <a:gd name="T14" fmla="*/ 68 w 68"/>
                <a:gd name="T15" fmla="*/ 499 h 499"/>
                <a:gd name="T16" fmla="*/ 68 w 68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9"/>
                  </a:lnTo>
                  <a:lnTo>
                    <a:pt x="0" y="479"/>
                  </a:lnTo>
                  <a:lnTo>
                    <a:pt x="0" y="499"/>
                  </a:lnTo>
                  <a:lnTo>
                    <a:pt x="68" y="499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7">
              <a:extLst>
                <a:ext uri="{FF2B5EF4-FFF2-40B4-BE49-F238E27FC236}">
                  <a16:creationId xmlns:a16="http://schemas.microsoft.com/office/drawing/2014/main" id="{C13FA45F-1130-3D4A-B52F-190C44677BB5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2522537" y="5360989"/>
              <a:ext cx="160338" cy="117475"/>
            </a:xfrm>
            <a:custGeom>
              <a:avLst/>
              <a:gdLst>
                <a:gd name="T0" fmla="*/ 332 w 332"/>
                <a:gd name="T1" fmla="*/ 15 h 213"/>
                <a:gd name="T2" fmla="*/ 325 w 332"/>
                <a:gd name="T3" fmla="*/ 0 h 213"/>
                <a:gd name="T4" fmla="*/ 319 w 332"/>
                <a:gd name="T5" fmla="*/ 14 h 213"/>
                <a:gd name="T6" fmla="*/ 249 w 332"/>
                <a:gd name="T7" fmla="*/ 69 h 213"/>
                <a:gd name="T8" fmla="*/ 169 w 332"/>
                <a:gd name="T9" fmla="*/ 36 h 213"/>
                <a:gd name="T10" fmla="*/ 83 w 332"/>
                <a:gd name="T11" fmla="*/ 0 h 213"/>
                <a:gd name="T12" fmla="*/ 0 w 332"/>
                <a:gd name="T13" fmla="*/ 81 h 213"/>
                <a:gd name="T14" fmla="*/ 7 w 332"/>
                <a:gd name="T15" fmla="*/ 96 h 213"/>
                <a:gd name="T16" fmla="*/ 14 w 332"/>
                <a:gd name="T17" fmla="*/ 85 h 213"/>
                <a:gd name="T18" fmla="*/ 83 w 332"/>
                <a:gd name="T19" fmla="*/ 28 h 213"/>
                <a:gd name="T20" fmla="*/ 163 w 332"/>
                <a:gd name="T21" fmla="*/ 61 h 213"/>
                <a:gd name="T22" fmla="*/ 249 w 332"/>
                <a:gd name="T23" fmla="*/ 97 h 213"/>
                <a:gd name="T24" fmla="*/ 332 w 332"/>
                <a:gd name="T25" fmla="*/ 15 h 213"/>
                <a:gd name="T26" fmla="*/ 332 w 332"/>
                <a:gd name="T27" fmla="*/ 132 h 213"/>
                <a:gd name="T28" fmla="*/ 325 w 332"/>
                <a:gd name="T29" fmla="*/ 117 h 213"/>
                <a:gd name="T30" fmla="*/ 319 w 332"/>
                <a:gd name="T31" fmla="*/ 130 h 213"/>
                <a:gd name="T32" fmla="*/ 249 w 332"/>
                <a:gd name="T33" fmla="*/ 185 h 213"/>
                <a:gd name="T34" fmla="*/ 169 w 332"/>
                <a:gd name="T35" fmla="*/ 152 h 213"/>
                <a:gd name="T36" fmla="*/ 83 w 332"/>
                <a:gd name="T37" fmla="*/ 116 h 213"/>
                <a:gd name="T38" fmla="*/ 0 w 332"/>
                <a:gd name="T39" fmla="*/ 198 h 213"/>
                <a:gd name="T40" fmla="*/ 7 w 332"/>
                <a:gd name="T41" fmla="*/ 212 h 213"/>
                <a:gd name="T42" fmla="*/ 14 w 332"/>
                <a:gd name="T43" fmla="*/ 201 h 213"/>
                <a:gd name="T44" fmla="*/ 83 w 332"/>
                <a:gd name="T45" fmla="*/ 144 h 213"/>
                <a:gd name="T46" fmla="*/ 163 w 332"/>
                <a:gd name="T47" fmla="*/ 177 h 213"/>
                <a:gd name="T48" fmla="*/ 249 w 332"/>
                <a:gd name="T49" fmla="*/ 213 h 213"/>
                <a:gd name="T50" fmla="*/ 332 w 332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213">
                  <a:moveTo>
                    <a:pt x="332" y="15"/>
                  </a:moveTo>
                  <a:cubicBezTo>
                    <a:pt x="332" y="5"/>
                    <a:pt x="329" y="0"/>
                    <a:pt x="325" y="0"/>
                  </a:cubicBezTo>
                  <a:cubicBezTo>
                    <a:pt x="323" y="0"/>
                    <a:pt x="319" y="2"/>
                    <a:pt x="319" y="14"/>
                  </a:cubicBezTo>
                  <a:cubicBezTo>
                    <a:pt x="317" y="48"/>
                    <a:pt x="282" y="69"/>
                    <a:pt x="249" y="69"/>
                  </a:cubicBezTo>
                  <a:cubicBezTo>
                    <a:pt x="220" y="69"/>
                    <a:pt x="195" y="53"/>
                    <a:pt x="169" y="36"/>
                  </a:cubicBezTo>
                  <a:cubicBezTo>
                    <a:pt x="142" y="18"/>
                    <a:pt x="116" y="0"/>
                    <a:pt x="83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6" y="43"/>
                    <a:pt x="57" y="28"/>
                    <a:pt x="83" y="28"/>
                  </a:cubicBezTo>
                  <a:cubicBezTo>
                    <a:pt x="112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49" y="97"/>
                  </a:cubicBezTo>
                  <a:cubicBezTo>
                    <a:pt x="296" y="97"/>
                    <a:pt x="332" y="61"/>
                    <a:pt x="332" y="15"/>
                  </a:cubicBezTo>
                  <a:close/>
                  <a:moveTo>
                    <a:pt x="332" y="132"/>
                  </a:moveTo>
                  <a:cubicBezTo>
                    <a:pt x="332" y="118"/>
                    <a:pt x="327" y="117"/>
                    <a:pt x="325" y="117"/>
                  </a:cubicBezTo>
                  <a:cubicBezTo>
                    <a:pt x="323" y="117"/>
                    <a:pt x="319" y="119"/>
                    <a:pt x="319" y="130"/>
                  </a:cubicBezTo>
                  <a:cubicBezTo>
                    <a:pt x="317" y="165"/>
                    <a:pt x="282" y="185"/>
                    <a:pt x="249" y="185"/>
                  </a:cubicBezTo>
                  <a:cubicBezTo>
                    <a:pt x="220" y="185"/>
                    <a:pt x="195" y="170"/>
                    <a:pt x="169" y="152"/>
                  </a:cubicBezTo>
                  <a:cubicBezTo>
                    <a:pt x="142" y="134"/>
                    <a:pt x="116" y="116"/>
                    <a:pt x="83" y="116"/>
                  </a:cubicBezTo>
                  <a:cubicBezTo>
                    <a:pt x="37" y="116"/>
                    <a:pt x="0" y="152"/>
                    <a:pt x="0" y="198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6" y="159"/>
                    <a:pt x="57" y="144"/>
                    <a:pt x="83" y="144"/>
                  </a:cubicBezTo>
                  <a:cubicBezTo>
                    <a:pt x="112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49" y="213"/>
                  </a:cubicBezTo>
                  <a:cubicBezTo>
                    <a:pt x="297" y="213"/>
                    <a:pt x="332" y="176"/>
                    <a:pt x="332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8">
              <a:extLst>
                <a:ext uri="{FF2B5EF4-FFF2-40B4-BE49-F238E27FC236}">
                  <a16:creationId xmlns:a16="http://schemas.microsoft.com/office/drawing/2014/main" id="{92B02DCF-CE4A-FB11-20D3-5000808688FA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809875" y="5257801"/>
              <a:ext cx="61913" cy="12858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09">
              <a:extLst>
                <a:ext uri="{FF2B5EF4-FFF2-40B4-BE49-F238E27FC236}">
                  <a16:creationId xmlns:a16="http://schemas.microsoft.com/office/drawing/2014/main" id="{EC8880E7-3A0F-1BA7-7709-BB502C2CE08D}"/>
                </a:ext>
              </a:extLst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792412" y="5419726"/>
              <a:ext cx="952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0">
              <a:extLst>
                <a:ext uri="{FF2B5EF4-FFF2-40B4-BE49-F238E27FC236}">
                  <a16:creationId xmlns:a16="http://schemas.microsoft.com/office/drawing/2014/main" id="{9FAB86D0-6A39-7E90-32E9-1BD1DDA8ACC9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801937" y="5461001"/>
              <a:ext cx="74613" cy="12700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9 w 154"/>
                <a:gd name="T19" fmla="*/ 82 h 232"/>
                <a:gd name="T20" fmla="*/ 37 w 154"/>
                <a:gd name="T21" fmla="*/ 64 h 232"/>
                <a:gd name="T22" fmla="*/ 17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46EFA4-7167-D132-99AD-37ADC206280E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9945808" y="3745858"/>
            <a:ext cx="850901" cy="323850"/>
            <a:chOff x="10033000" y="5573713"/>
            <a:chExt cx="850901" cy="323850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4876EFA-3397-F8E5-EFBB-59AC7F185DA5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0033000" y="5667376"/>
              <a:ext cx="111125" cy="1524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D0668F70-8BAC-C670-0264-529993B158B3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10161588" y="5667376"/>
              <a:ext cx="128588" cy="152400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8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8" y="176"/>
                    <a:pt x="38" y="115"/>
                  </a:cubicBezTo>
                  <a:cubicBezTo>
                    <a:pt x="38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FD98669-D6B2-59A5-91B5-4D79D7771567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0321925" y="5668963"/>
              <a:ext cx="185738" cy="1476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30BB1DCE-074C-36E6-DA80-86D9415B239A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0560050" y="5573713"/>
              <a:ext cx="68263" cy="3238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1666EFA-D468-39E2-9B66-CD8CF95B2AA9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10641013" y="5581651"/>
              <a:ext cx="161925" cy="38100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1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9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2"/>
                    <a:pt x="83" y="22"/>
                  </a:cubicBezTo>
                  <a:cubicBezTo>
                    <a:pt x="103" y="22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0A25BE59-8A72-9F53-7C1D-C48814A32E37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10656888" y="5673726"/>
              <a:ext cx="133350" cy="146050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2 w 229"/>
                <a:gd name="T9" fmla="*/ 188 h 226"/>
                <a:gd name="T10" fmla="*/ 177 w 229"/>
                <a:gd name="T11" fmla="*/ 226 h 226"/>
                <a:gd name="T12" fmla="*/ 214 w 229"/>
                <a:gd name="T13" fmla="*/ 198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79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1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2" y="188"/>
                  </a:cubicBezTo>
                  <a:cubicBezTo>
                    <a:pt x="135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2" y="170"/>
                    <a:pt x="132" y="171"/>
                    <a:pt x="124" y="179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2" y="81"/>
                    <a:pt x="63" y="59"/>
                  </a:cubicBezTo>
                  <a:cubicBezTo>
                    <a:pt x="79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B910746-A7A5-E36E-BDDC-09E135D0FF30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0815638" y="5573713"/>
              <a:ext cx="68263" cy="3238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522F7B-85C7-03B4-3D7A-979C5C403281}"/>
              </a:ext>
            </a:extLst>
          </p:cNvPr>
          <p:cNvSpPr txBox="1"/>
          <p:nvPr/>
        </p:nvSpPr>
        <p:spPr>
          <a:xfrm>
            <a:off x="166369" y="3964037"/>
            <a:ext cx="385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Informal def. for non-malleability:</a:t>
            </a:r>
          </a:p>
        </p:txBody>
      </p:sp>
      <p:grpSp>
        <p:nvGrpSpPr>
          <p:cNvPr id="99" name="Group 98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The $a$ and $\tilde{a}$ are independent&#10;&#10;\end{document}" title="IguanaTex Vector Display">
            <a:extLst>
              <a:ext uri="{FF2B5EF4-FFF2-40B4-BE49-F238E27FC236}">
                <a16:creationId xmlns:a16="http://schemas.microsoft.com/office/drawing/2014/main" id="{3C253986-081D-7767-4832-80DF6709EF47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623397" y="4438312"/>
            <a:ext cx="3423860" cy="303684"/>
            <a:chOff x="2540000" y="2540000"/>
            <a:chExt cx="1825626" cy="161926"/>
          </a:xfrm>
        </p:grpSpPr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E96298CC-4C39-A784-E5D6-0939A3E4060D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540000" y="2547938"/>
              <a:ext cx="93663" cy="119063"/>
            </a:xfrm>
            <a:custGeom>
              <a:avLst/>
              <a:gdLst>
                <a:gd name="T0" fmla="*/ 314 w 323"/>
                <a:gd name="T1" fmla="*/ 0 h 337"/>
                <a:gd name="T2" fmla="*/ 9 w 323"/>
                <a:gd name="T3" fmla="*/ 0 h 337"/>
                <a:gd name="T4" fmla="*/ 0 w 323"/>
                <a:gd name="T5" fmla="*/ 112 h 337"/>
                <a:gd name="T6" fmla="*/ 12 w 323"/>
                <a:gd name="T7" fmla="*/ 112 h 337"/>
                <a:gd name="T8" fmla="*/ 102 w 323"/>
                <a:gd name="T9" fmla="*/ 15 h 337"/>
                <a:gd name="T10" fmla="*/ 129 w 323"/>
                <a:gd name="T11" fmla="*/ 16 h 337"/>
                <a:gd name="T12" fmla="*/ 139 w 323"/>
                <a:gd name="T13" fmla="*/ 35 h 337"/>
                <a:gd name="T14" fmla="*/ 139 w 323"/>
                <a:gd name="T15" fmla="*/ 298 h 337"/>
                <a:gd name="T16" fmla="*/ 87 w 323"/>
                <a:gd name="T17" fmla="*/ 322 h 337"/>
                <a:gd name="T18" fmla="*/ 67 w 323"/>
                <a:gd name="T19" fmla="*/ 322 h 337"/>
                <a:gd name="T20" fmla="*/ 67 w 323"/>
                <a:gd name="T21" fmla="*/ 337 h 337"/>
                <a:gd name="T22" fmla="*/ 161 w 323"/>
                <a:gd name="T23" fmla="*/ 336 h 337"/>
                <a:gd name="T24" fmla="*/ 256 w 323"/>
                <a:gd name="T25" fmla="*/ 337 h 337"/>
                <a:gd name="T26" fmla="*/ 256 w 323"/>
                <a:gd name="T27" fmla="*/ 322 h 337"/>
                <a:gd name="T28" fmla="*/ 236 w 323"/>
                <a:gd name="T29" fmla="*/ 322 h 337"/>
                <a:gd name="T30" fmla="*/ 184 w 323"/>
                <a:gd name="T31" fmla="*/ 298 h 337"/>
                <a:gd name="T32" fmla="*/ 184 w 323"/>
                <a:gd name="T33" fmla="*/ 35 h 337"/>
                <a:gd name="T34" fmla="*/ 193 w 323"/>
                <a:gd name="T35" fmla="*/ 16 h 337"/>
                <a:gd name="T36" fmla="*/ 221 w 323"/>
                <a:gd name="T37" fmla="*/ 15 h 337"/>
                <a:gd name="T38" fmla="*/ 311 w 323"/>
                <a:gd name="T39" fmla="*/ 112 h 337"/>
                <a:gd name="T40" fmla="*/ 323 w 323"/>
                <a:gd name="T41" fmla="*/ 112 h 337"/>
                <a:gd name="T42" fmla="*/ 314 w 323"/>
                <a:gd name="T4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337">
                  <a:moveTo>
                    <a:pt x="314" y="0"/>
                  </a:moveTo>
                  <a:lnTo>
                    <a:pt x="9" y="0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9" y="32"/>
                    <a:pt x="27" y="15"/>
                    <a:pt x="102" y="15"/>
                  </a:cubicBezTo>
                  <a:cubicBezTo>
                    <a:pt x="111" y="15"/>
                    <a:pt x="124" y="15"/>
                    <a:pt x="129" y="16"/>
                  </a:cubicBezTo>
                  <a:cubicBezTo>
                    <a:pt x="139" y="18"/>
                    <a:pt x="139" y="24"/>
                    <a:pt x="139" y="35"/>
                  </a:cubicBezTo>
                  <a:lnTo>
                    <a:pt x="139" y="298"/>
                  </a:lnTo>
                  <a:cubicBezTo>
                    <a:pt x="139" y="315"/>
                    <a:pt x="139" y="322"/>
                    <a:pt x="87" y="322"/>
                  </a:cubicBezTo>
                  <a:lnTo>
                    <a:pt x="67" y="322"/>
                  </a:lnTo>
                  <a:lnTo>
                    <a:pt x="67" y="337"/>
                  </a:lnTo>
                  <a:cubicBezTo>
                    <a:pt x="87" y="336"/>
                    <a:pt x="138" y="336"/>
                    <a:pt x="161" y="336"/>
                  </a:cubicBezTo>
                  <a:cubicBezTo>
                    <a:pt x="184" y="336"/>
                    <a:pt x="235" y="336"/>
                    <a:pt x="256" y="337"/>
                  </a:cubicBezTo>
                  <a:lnTo>
                    <a:pt x="256" y="322"/>
                  </a:lnTo>
                  <a:lnTo>
                    <a:pt x="236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5"/>
                  </a:lnTo>
                  <a:cubicBezTo>
                    <a:pt x="184" y="25"/>
                    <a:pt x="184" y="18"/>
                    <a:pt x="193" y="16"/>
                  </a:cubicBezTo>
                  <a:cubicBezTo>
                    <a:pt x="198" y="15"/>
                    <a:pt x="212" y="15"/>
                    <a:pt x="221" y="15"/>
                  </a:cubicBezTo>
                  <a:cubicBezTo>
                    <a:pt x="296" y="15"/>
                    <a:pt x="304" y="32"/>
                    <a:pt x="311" y="112"/>
                  </a:cubicBezTo>
                  <a:lnTo>
                    <a:pt x="323" y="112"/>
                  </a:lnTo>
                  <a:lnTo>
                    <a:pt x="31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4CAA1921-553D-6D7C-56E7-01148B88C213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643188" y="2544763"/>
              <a:ext cx="73025" cy="122238"/>
            </a:xfrm>
            <a:custGeom>
              <a:avLst/>
              <a:gdLst>
                <a:gd name="T0" fmla="*/ 38 w 250"/>
                <a:gd name="T1" fmla="*/ 309 h 346"/>
                <a:gd name="T2" fmla="*/ 0 w 250"/>
                <a:gd name="T3" fmla="*/ 331 h 346"/>
                <a:gd name="T4" fmla="*/ 0 w 250"/>
                <a:gd name="T5" fmla="*/ 346 h 346"/>
                <a:gd name="T6" fmla="*/ 56 w 250"/>
                <a:gd name="T7" fmla="*/ 345 h 346"/>
                <a:gd name="T8" fmla="*/ 112 w 250"/>
                <a:gd name="T9" fmla="*/ 346 h 346"/>
                <a:gd name="T10" fmla="*/ 112 w 250"/>
                <a:gd name="T11" fmla="*/ 331 h 346"/>
                <a:gd name="T12" fmla="*/ 73 w 250"/>
                <a:gd name="T13" fmla="*/ 309 h 346"/>
                <a:gd name="T14" fmla="*/ 73 w 250"/>
                <a:gd name="T15" fmla="*/ 217 h 346"/>
                <a:gd name="T16" fmla="*/ 140 w 250"/>
                <a:gd name="T17" fmla="*/ 137 h 346"/>
                <a:gd name="T18" fmla="*/ 177 w 250"/>
                <a:gd name="T19" fmla="*/ 192 h 346"/>
                <a:gd name="T20" fmla="*/ 177 w 250"/>
                <a:gd name="T21" fmla="*/ 309 h 346"/>
                <a:gd name="T22" fmla="*/ 138 w 250"/>
                <a:gd name="T23" fmla="*/ 331 h 346"/>
                <a:gd name="T24" fmla="*/ 138 w 250"/>
                <a:gd name="T25" fmla="*/ 346 h 346"/>
                <a:gd name="T26" fmla="*/ 194 w 250"/>
                <a:gd name="T27" fmla="*/ 345 h 346"/>
                <a:gd name="T28" fmla="*/ 250 w 250"/>
                <a:gd name="T29" fmla="*/ 346 h 346"/>
                <a:gd name="T30" fmla="*/ 250 w 250"/>
                <a:gd name="T31" fmla="*/ 331 h 346"/>
                <a:gd name="T32" fmla="*/ 211 w 250"/>
                <a:gd name="T33" fmla="*/ 316 h 346"/>
                <a:gd name="T34" fmla="*/ 211 w 250"/>
                <a:gd name="T35" fmla="*/ 221 h 346"/>
                <a:gd name="T36" fmla="*/ 196 w 250"/>
                <a:gd name="T37" fmla="*/ 144 h 346"/>
                <a:gd name="T38" fmla="*/ 144 w 250"/>
                <a:gd name="T39" fmla="*/ 126 h 346"/>
                <a:gd name="T40" fmla="*/ 71 w 250"/>
                <a:gd name="T41" fmla="*/ 175 h 346"/>
                <a:gd name="T42" fmla="*/ 71 w 250"/>
                <a:gd name="T43" fmla="*/ 0 h 346"/>
                <a:gd name="T44" fmla="*/ 0 w 250"/>
                <a:gd name="T45" fmla="*/ 6 h 346"/>
                <a:gd name="T46" fmla="*/ 0 w 250"/>
                <a:gd name="T47" fmla="*/ 21 h 346"/>
                <a:gd name="T48" fmla="*/ 38 w 250"/>
                <a:gd name="T49" fmla="*/ 49 h 346"/>
                <a:gd name="T50" fmla="*/ 38 w 250"/>
                <a:gd name="T51" fmla="*/ 30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346">
                  <a:moveTo>
                    <a:pt x="38" y="309"/>
                  </a:moveTo>
                  <a:cubicBezTo>
                    <a:pt x="38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2" y="345"/>
                    <a:pt x="56" y="345"/>
                  </a:cubicBezTo>
                  <a:cubicBezTo>
                    <a:pt x="69" y="345"/>
                    <a:pt x="95" y="346"/>
                    <a:pt x="112" y="346"/>
                  </a:cubicBezTo>
                  <a:lnTo>
                    <a:pt x="112" y="331"/>
                  </a:lnTo>
                  <a:cubicBezTo>
                    <a:pt x="78" y="331"/>
                    <a:pt x="73" y="331"/>
                    <a:pt x="73" y="309"/>
                  </a:cubicBezTo>
                  <a:lnTo>
                    <a:pt x="73" y="217"/>
                  </a:lnTo>
                  <a:cubicBezTo>
                    <a:pt x="73" y="165"/>
                    <a:pt x="108" y="137"/>
                    <a:pt x="140" y="137"/>
                  </a:cubicBezTo>
                  <a:cubicBezTo>
                    <a:pt x="171" y="137"/>
                    <a:pt x="177" y="164"/>
                    <a:pt x="177" y="192"/>
                  </a:cubicBezTo>
                  <a:lnTo>
                    <a:pt x="177" y="309"/>
                  </a:lnTo>
                  <a:cubicBezTo>
                    <a:pt x="177" y="331"/>
                    <a:pt x="171" y="331"/>
                    <a:pt x="138" y="331"/>
                  </a:cubicBezTo>
                  <a:lnTo>
                    <a:pt x="138" y="346"/>
                  </a:lnTo>
                  <a:cubicBezTo>
                    <a:pt x="156" y="346"/>
                    <a:pt x="181" y="345"/>
                    <a:pt x="194" y="345"/>
                  </a:cubicBezTo>
                  <a:cubicBezTo>
                    <a:pt x="207" y="345"/>
                    <a:pt x="233" y="346"/>
                    <a:pt x="250" y="346"/>
                  </a:cubicBezTo>
                  <a:lnTo>
                    <a:pt x="250" y="331"/>
                  </a:lnTo>
                  <a:cubicBezTo>
                    <a:pt x="224" y="331"/>
                    <a:pt x="212" y="331"/>
                    <a:pt x="211" y="316"/>
                  </a:cubicBezTo>
                  <a:lnTo>
                    <a:pt x="211" y="221"/>
                  </a:lnTo>
                  <a:cubicBezTo>
                    <a:pt x="211" y="178"/>
                    <a:pt x="211" y="162"/>
                    <a:pt x="196" y="144"/>
                  </a:cubicBezTo>
                  <a:cubicBezTo>
                    <a:pt x="189" y="136"/>
                    <a:pt x="172" y="126"/>
                    <a:pt x="144" y="126"/>
                  </a:cubicBezTo>
                  <a:cubicBezTo>
                    <a:pt x="102" y="126"/>
                    <a:pt x="80" y="156"/>
                    <a:pt x="71" y="175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5"/>
                    <a:pt x="38" y="49"/>
                  </a:cubicBezTo>
                  <a:lnTo>
                    <a:pt x="38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670C0A65-CBD6-5F10-80CD-9545BCEDD50E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722563" y="2589213"/>
              <a:ext cx="57150" cy="809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07E809AD-F172-8FDA-11E5-95EB6A3DE7DD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836863" y="2589213"/>
              <a:ext cx="66675" cy="809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E04F213C-E3BC-B898-D855-7F278D9D0999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962275" y="2589213"/>
              <a:ext cx="65088" cy="809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8C63A8CC-D225-4876-2299-A3BDDAFD8FB8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33713" y="2589213"/>
              <a:ext cx="71438" cy="7778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3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3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3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6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4EA672FF-A254-E36B-A824-2D7AD51BD784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113088" y="2544763"/>
              <a:ext cx="71438" cy="1254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7C6C265A-9CE7-626C-8ECB-31AD2C59D7C7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235325" y="2540000"/>
              <a:ext cx="79375" cy="2063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5A339FAE-39A8-8182-0A07-BD6F6B29E34C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3243263" y="2589213"/>
              <a:ext cx="65088" cy="809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A764E429-A1DF-94A5-BAC6-0E7B1785F652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367088" y="2589213"/>
              <a:ext cx="65088" cy="809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4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7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A111BF8A-6423-CF4A-90F9-D7BC0D2CE562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438525" y="2589213"/>
              <a:ext cx="47625" cy="77788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6 h 220"/>
                <a:gd name="T6" fmla="*/ 0 w 167"/>
                <a:gd name="T7" fmla="*/ 21 h 220"/>
                <a:gd name="T8" fmla="*/ 38 w 167"/>
                <a:gd name="T9" fmla="*/ 49 h 220"/>
                <a:gd name="T10" fmla="*/ 38 w 167"/>
                <a:gd name="T11" fmla="*/ 183 h 220"/>
                <a:gd name="T12" fmla="*/ 0 w 167"/>
                <a:gd name="T13" fmla="*/ 205 h 220"/>
                <a:gd name="T14" fmla="*/ 0 w 167"/>
                <a:gd name="T15" fmla="*/ 220 h 220"/>
                <a:gd name="T16" fmla="*/ 56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1 w 167"/>
                <a:gd name="T25" fmla="*/ 182 h 220"/>
                <a:gd name="T26" fmla="*/ 71 w 167"/>
                <a:gd name="T27" fmla="*/ 105 h 220"/>
                <a:gd name="T28" fmla="*/ 130 w 167"/>
                <a:gd name="T29" fmla="*/ 11 h 220"/>
                <a:gd name="T30" fmla="*/ 136 w 167"/>
                <a:gd name="T31" fmla="*/ 12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3FF1DF43-ABF5-154B-8019-DAD5BB48DE50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494088" y="2589213"/>
              <a:ext cx="55563" cy="80963"/>
            </a:xfrm>
            <a:custGeom>
              <a:avLst/>
              <a:gdLst>
                <a:gd name="T0" fmla="*/ 42 w 192"/>
                <a:gd name="T1" fmla="*/ 98 h 229"/>
                <a:gd name="T2" fmla="*/ 103 w 192"/>
                <a:gd name="T3" fmla="*/ 11 h 229"/>
                <a:gd name="T4" fmla="*/ 160 w 192"/>
                <a:gd name="T5" fmla="*/ 98 h 229"/>
                <a:gd name="T6" fmla="*/ 42 w 192"/>
                <a:gd name="T7" fmla="*/ 98 h 229"/>
                <a:gd name="T8" fmla="*/ 41 w 192"/>
                <a:gd name="T9" fmla="*/ 108 h 229"/>
                <a:gd name="T10" fmla="*/ 180 w 192"/>
                <a:gd name="T11" fmla="*/ 108 h 229"/>
                <a:gd name="T12" fmla="*/ 192 w 192"/>
                <a:gd name="T13" fmla="*/ 98 h 229"/>
                <a:gd name="T14" fmla="*/ 103 w 192"/>
                <a:gd name="T15" fmla="*/ 0 h 229"/>
                <a:gd name="T16" fmla="*/ 0 w 192"/>
                <a:gd name="T17" fmla="*/ 114 h 229"/>
                <a:gd name="T18" fmla="*/ 109 w 192"/>
                <a:gd name="T19" fmla="*/ 229 h 229"/>
                <a:gd name="T20" fmla="*/ 192 w 192"/>
                <a:gd name="T21" fmla="*/ 164 h 229"/>
                <a:gd name="T22" fmla="*/ 186 w 192"/>
                <a:gd name="T23" fmla="*/ 158 h 229"/>
                <a:gd name="T24" fmla="*/ 180 w 192"/>
                <a:gd name="T25" fmla="*/ 165 h 229"/>
                <a:gd name="T26" fmla="*/ 112 w 192"/>
                <a:gd name="T27" fmla="*/ 217 h 229"/>
                <a:gd name="T28" fmla="*/ 56 w 192"/>
                <a:gd name="T29" fmla="*/ 183 h 229"/>
                <a:gd name="T30" fmla="*/ 41 w 192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9">
                  <a:moveTo>
                    <a:pt x="42" y="98"/>
                  </a:moveTo>
                  <a:cubicBezTo>
                    <a:pt x="44" y="23"/>
                    <a:pt x="86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2" y="108"/>
                    <a:pt x="192" y="98"/>
                  </a:cubicBezTo>
                  <a:cubicBezTo>
                    <a:pt x="192" y="48"/>
                    <a:pt x="166" y="0"/>
                    <a:pt x="103" y="0"/>
                  </a:cubicBezTo>
                  <a:cubicBezTo>
                    <a:pt x="45" y="0"/>
                    <a:pt x="0" y="51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2" y="174"/>
                    <a:pt x="192" y="164"/>
                  </a:cubicBezTo>
                  <a:cubicBezTo>
                    <a:pt x="192" y="159"/>
                    <a:pt x="188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7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361EA67C-B7E6-51AD-2F5A-2AC3D48FD167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3608388" y="2549525"/>
              <a:ext cx="30163" cy="117475"/>
            </a:xfrm>
            <a:custGeom>
              <a:avLst/>
              <a:gdLst>
                <a:gd name="T0" fmla="*/ 71 w 106"/>
                <a:gd name="T1" fmla="*/ 113 h 333"/>
                <a:gd name="T2" fmla="*/ 2 w 106"/>
                <a:gd name="T3" fmla="*/ 119 h 333"/>
                <a:gd name="T4" fmla="*/ 2 w 106"/>
                <a:gd name="T5" fmla="*/ 134 h 333"/>
                <a:gd name="T6" fmla="*/ 38 w 106"/>
                <a:gd name="T7" fmla="*/ 161 h 333"/>
                <a:gd name="T8" fmla="*/ 38 w 106"/>
                <a:gd name="T9" fmla="*/ 296 h 333"/>
                <a:gd name="T10" fmla="*/ 0 w 106"/>
                <a:gd name="T11" fmla="*/ 318 h 333"/>
                <a:gd name="T12" fmla="*/ 0 w 106"/>
                <a:gd name="T13" fmla="*/ 333 h 333"/>
                <a:gd name="T14" fmla="*/ 54 w 106"/>
                <a:gd name="T15" fmla="*/ 332 h 333"/>
                <a:gd name="T16" fmla="*/ 106 w 106"/>
                <a:gd name="T17" fmla="*/ 333 h 333"/>
                <a:gd name="T18" fmla="*/ 106 w 106"/>
                <a:gd name="T19" fmla="*/ 318 h 333"/>
                <a:gd name="T20" fmla="*/ 71 w 106"/>
                <a:gd name="T21" fmla="*/ 296 h 333"/>
                <a:gd name="T22" fmla="*/ 71 w 106"/>
                <a:gd name="T23" fmla="*/ 113 h 333"/>
                <a:gd name="T24" fmla="*/ 73 w 106"/>
                <a:gd name="T25" fmla="*/ 26 h 333"/>
                <a:gd name="T26" fmla="*/ 47 w 106"/>
                <a:gd name="T27" fmla="*/ 0 h 333"/>
                <a:gd name="T28" fmla="*/ 21 w 106"/>
                <a:gd name="T29" fmla="*/ 26 h 333"/>
                <a:gd name="T30" fmla="*/ 47 w 106"/>
                <a:gd name="T31" fmla="*/ 53 h 333"/>
                <a:gd name="T32" fmla="*/ 73 w 106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3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1"/>
                  </a:cubicBezTo>
                  <a:lnTo>
                    <a:pt x="38" y="296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3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6"/>
                  </a:moveTo>
                  <a:cubicBezTo>
                    <a:pt x="73" y="10"/>
                    <a:pt x="61" y="0"/>
                    <a:pt x="47" y="0"/>
                  </a:cubicBezTo>
                  <a:cubicBezTo>
                    <a:pt x="31" y="0"/>
                    <a:pt x="21" y="13"/>
                    <a:pt x="21" y="26"/>
                  </a:cubicBezTo>
                  <a:cubicBezTo>
                    <a:pt x="21" y="40"/>
                    <a:pt x="31" y="53"/>
                    <a:pt x="47" y="53"/>
                  </a:cubicBezTo>
                  <a:cubicBezTo>
                    <a:pt x="61" y="53"/>
                    <a:pt x="73" y="42"/>
                    <a:pt x="73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2CF2B5B3-1566-16B1-0237-BD7830BFA251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648075" y="2589213"/>
              <a:ext cx="71438" cy="7778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3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3 w 251"/>
                <a:gd name="T11" fmla="*/ 220 h 220"/>
                <a:gd name="T12" fmla="*/ 113 w 251"/>
                <a:gd name="T13" fmla="*/ 205 h 220"/>
                <a:gd name="T14" fmla="*/ 74 w 251"/>
                <a:gd name="T15" fmla="*/ 183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3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6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0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AA22CEEF-DAD2-BACA-60BD-8971A885D2A1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727450" y="2544763"/>
              <a:ext cx="71438" cy="1254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FF8C78B0-5AFA-0D68-5D51-2B2D031F4726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806825" y="2589213"/>
              <a:ext cx="57150" cy="809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5AC80DB5-C85E-40DC-847F-AC6B3179B0E8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3871913" y="2589213"/>
              <a:ext cx="71438" cy="112713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79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4 w 246"/>
                <a:gd name="T23" fmla="*/ 279 h 317"/>
                <a:gd name="T24" fmla="*/ 74 w 246"/>
                <a:gd name="T25" fmla="*/ 196 h 317"/>
                <a:gd name="T26" fmla="*/ 74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4 w 246"/>
                <a:gd name="T37" fmla="*/ 164 h 317"/>
                <a:gd name="T38" fmla="*/ 74 w 246"/>
                <a:gd name="T39" fmla="*/ 52 h 317"/>
                <a:gd name="T40" fmla="*/ 138 w 246"/>
                <a:gd name="T41" fmla="*/ 13 h 317"/>
                <a:gd name="T42" fmla="*/ 205 w 246"/>
                <a:gd name="T43" fmla="*/ 113 h 317"/>
                <a:gd name="T44" fmla="*/ 133 w 246"/>
                <a:gd name="T45" fmla="*/ 215 h 317"/>
                <a:gd name="T46" fmla="*/ 81 w 246"/>
                <a:gd name="T47" fmla="*/ 185 h 317"/>
                <a:gd name="T48" fmla="*/ 74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6" y="21"/>
                    <a:pt x="39" y="24"/>
                    <a:pt x="39" y="46"/>
                  </a:cubicBezTo>
                  <a:lnTo>
                    <a:pt x="39" y="279"/>
                  </a:lnTo>
                  <a:cubicBezTo>
                    <a:pt x="39" y="302"/>
                    <a:pt x="34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70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4" y="302"/>
                    <a:pt x="74" y="279"/>
                  </a:cubicBezTo>
                  <a:lnTo>
                    <a:pt x="74" y="196"/>
                  </a:lnTo>
                  <a:lnTo>
                    <a:pt x="74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49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4" y="164"/>
                  </a:moveTo>
                  <a:lnTo>
                    <a:pt x="74" y="52"/>
                  </a:lnTo>
                  <a:cubicBezTo>
                    <a:pt x="88" y="27"/>
                    <a:pt x="112" y="13"/>
                    <a:pt x="138" y="13"/>
                  </a:cubicBezTo>
                  <a:cubicBezTo>
                    <a:pt x="174" y="13"/>
                    <a:pt x="205" y="56"/>
                    <a:pt x="205" y="113"/>
                  </a:cubicBezTo>
                  <a:cubicBezTo>
                    <a:pt x="205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1" y="185"/>
                  </a:cubicBezTo>
                  <a:cubicBezTo>
                    <a:pt x="74" y="174"/>
                    <a:pt x="74" y="174"/>
                    <a:pt x="74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FC59613A-52A0-922E-46F3-C99152DBE67A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956050" y="2589213"/>
              <a:ext cx="55563" cy="809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1D201257-6C67-254A-FC58-EB5D588F5CEF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021138" y="2589213"/>
              <a:ext cx="71438" cy="77788"/>
            </a:xfrm>
            <a:custGeom>
              <a:avLst/>
              <a:gdLst>
                <a:gd name="T0" fmla="*/ 38 w 250"/>
                <a:gd name="T1" fmla="*/ 49 h 220"/>
                <a:gd name="T2" fmla="*/ 38 w 250"/>
                <a:gd name="T3" fmla="*/ 183 h 220"/>
                <a:gd name="T4" fmla="*/ 0 w 250"/>
                <a:gd name="T5" fmla="*/ 205 h 220"/>
                <a:gd name="T6" fmla="*/ 0 w 250"/>
                <a:gd name="T7" fmla="*/ 220 h 220"/>
                <a:gd name="T8" fmla="*/ 56 w 250"/>
                <a:gd name="T9" fmla="*/ 219 h 220"/>
                <a:gd name="T10" fmla="*/ 112 w 250"/>
                <a:gd name="T11" fmla="*/ 220 h 220"/>
                <a:gd name="T12" fmla="*/ 112 w 250"/>
                <a:gd name="T13" fmla="*/ 205 h 220"/>
                <a:gd name="T14" fmla="*/ 73 w 250"/>
                <a:gd name="T15" fmla="*/ 183 h 220"/>
                <a:gd name="T16" fmla="*/ 73 w 250"/>
                <a:gd name="T17" fmla="*/ 91 h 220"/>
                <a:gd name="T18" fmla="*/ 140 w 250"/>
                <a:gd name="T19" fmla="*/ 11 h 220"/>
                <a:gd name="T20" fmla="*/ 177 w 250"/>
                <a:gd name="T21" fmla="*/ 66 h 220"/>
                <a:gd name="T22" fmla="*/ 177 w 250"/>
                <a:gd name="T23" fmla="*/ 183 h 220"/>
                <a:gd name="T24" fmla="*/ 138 w 250"/>
                <a:gd name="T25" fmla="*/ 205 h 220"/>
                <a:gd name="T26" fmla="*/ 138 w 250"/>
                <a:gd name="T27" fmla="*/ 220 h 220"/>
                <a:gd name="T28" fmla="*/ 194 w 250"/>
                <a:gd name="T29" fmla="*/ 219 h 220"/>
                <a:gd name="T30" fmla="*/ 250 w 250"/>
                <a:gd name="T31" fmla="*/ 220 h 220"/>
                <a:gd name="T32" fmla="*/ 250 w 250"/>
                <a:gd name="T33" fmla="*/ 205 h 220"/>
                <a:gd name="T34" fmla="*/ 211 w 250"/>
                <a:gd name="T35" fmla="*/ 190 h 220"/>
                <a:gd name="T36" fmla="*/ 211 w 250"/>
                <a:gd name="T37" fmla="*/ 95 h 220"/>
                <a:gd name="T38" fmla="*/ 196 w 250"/>
                <a:gd name="T39" fmla="*/ 18 h 220"/>
                <a:gd name="T40" fmla="*/ 143 w 250"/>
                <a:gd name="T41" fmla="*/ 0 h 220"/>
                <a:gd name="T42" fmla="*/ 70 w 250"/>
                <a:gd name="T43" fmla="*/ 52 h 220"/>
                <a:gd name="T44" fmla="*/ 70 w 250"/>
                <a:gd name="T45" fmla="*/ 0 h 220"/>
                <a:gd name="T46" fmla="*/ 0 w 250"/>
                <a:gd name="T47" fmla="*/ 6 h 220"/>
                <a:gd name="T48" fmla="*/ 0 w 250"/>
                <a:gd name="T49" fmla="*/ 21 h 220"/>
                <a:gd name="T50" fmla="*/ 38 w 250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0">
                  <a:moveTo>
                    <a:pt x="38" y="49"/>
                  </a:move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2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1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1" y="205"/>
                    <a:pt x="138" y="205"/>
                  </a:cubicBezTo>
                  <a:lnTo>
                    <a:pt x="138" y="220"/>
                  </a:lnTo>
                  <a:cubicBezTo>
                    <a:pt x="155" y="220"/>
                    <a:pt x="181" y="219"/>
                    <a:pt x="194" y="219"/>
                  </a:cubicBezTo>
                  <a:cubicBezTo>
                    <a:pt x="207" y="219"/>
                    <a:pt x="233" y="220"/>
                    <a:pt x="250" y="220"/>
                  </a:cubicBezTo>
                  <a:lnTo>
                    <a:pt x="250" y="205"/>
                  </a:lnTo>
                  <a:cubicBezTo>
                    <a:pt x="224" y="205"/>
                    <a:pt x="212" y="205"/>
                    <a:pt x="211" y="190"/>
                  </a:cubicBezTo>
                  <a:lnTo>
                    <a:pt x="211" y="95"/>
                  </a:lnTo>
                  <a:cubicBezTo>
                    <a:pt x="211" y="52"/>
                    <a:pt x="211" y="36"/>
                    <a:pt x="196" y="18"/>
                  </a:cubicBezTo>
                  <a:cubicBezTo>
                    <a:pt x="189" y="10"/>
                    <a:pt x="172" y="0"/>
                    <a:pt x="143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96C4CAF7-3F94-AA89-193B-C7C835969566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4100513" y="2544763"/>
              <a:ext cx="71438" cy="1254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A5A13082-F422-C0D6-51C2-10568780C17E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4179888" y="2589213"/>
              <a:ext cx="57150" cy="809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28A18C30-A7CE-582E-0F44-206D2B41C8A7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244975" y="2589213"/>
              <a:ext cx="73025" cy="77788"/>
            </a:xfrm>
            <a:custGeom>
              <a:avLst/>
              <a:gdLst>
                <a:gd name="T0" fmla="*/ 38 w 250"/>
                <a:gd name="T1" fmla="*/ 49 h 220"/>
                <a:gd name="T2" fmla="*/ 38 w 250"/>
                <a:gd name="T3" fmla="*/ 183 h 220"/>
                <a:gd name="T4" fmla="*/ 0 w 250"/>
                <a:gd name="T5" fmla="*/ 205 h 220"/>
                <a:gd name="T6" fmla="*/ 0 w 250"/>
                <a:gd name="T7" fmla="*/ 220 h 220"/>
                <a:gd name="T8" fmla="*/ 56 w 250"/>
                <a:gd name="T9" fmla="*/ 219 h 220"/>
                <a:gd name="T10" fmla="*/ 112 w 250"/>
                <a:gd name="T11" fmla="*/ 220 h 220"/>
                <a:gd name="T12" fmla="*/ 112 w 250"/>
                <a:gd name="T13" fmla="*/ 205 h 220"/>
                <a:gd name="T14" fmla="*/ 73 w 250"/>
                <a:gd name="T15" fmla="*/ 183 h 220"/>
                <a:gd name="T16" fmla="*/ 73 w 250"/>
                <a:gd name="T17" fmla="*/ 91 h 220"/>
                <a:gd name="T18" fmla="*/ 140 w 250"/>
                <a:gd name="T19" fmla="*/ 11 h 220"/>
                <a:gd name="T20" fmla="*/ 177 w 250"/>
                <a:gd name="T21" fmla="*/ 66 h 220"/>
                <a:gd name="T22" fmla="*/ 177 w 250"/>
                <a:gd name="T23" fmla="*/ 183 h 220"/>
                <a:gd name="T24" fmla="*/ 138 w 250"/>
                <a:gd name="T25" fmla="*/ 205 h 220"/>
                <a:gd name="T26" fmla="*/ 138 w 250"/>
                <a:gd name="T27" fmla="*/ 220 h 220"/>
                <a:gd name="T28" fmla="*/ 194 w 250"/>
                <a:gd name="T29" fmla="*/ 219 h 220"/>
                <a:gd name="T30" fmla="*/ 250 w 250"/>
                <a:gd name="T31" fmla="*/ 220 h 220"/>
                <a:gd name="T32" fmla="*/ 250 w 250"/>
                <a:gd name="T33" fmla="*/ 205 h 220"/>
                <a:gd name="T34" fmla="*/ 211 w 250"/>
                <a:gd name="T35" fmla="*/ 190 h 220"/>
                <a:gd name="T36" fmla="*/ 211 w 250"/>
                <a:gd name="T37" fmla="*/ 95 h 220"/>
                <a:gd name="T38" fmla="*/ 196 w 250"/>
                <a:gd name="T39" fmla="*/ 18 h 220"/>
                <a:gd name="T40" fmla="*/ 144 w 250"/>
                <a:gd name="T41" fmla="*/ 0 h 220"/>
                <a:gd name="T42" fmla="*/ 70 w 250"/>
                <a:gd name="T43" fmla="*/ 52 h 220"/>
                <a:gd name="T44" fmla="*/ 70 w 250"/>
                <a:gd name="T45" fmla="*/ 0 h 220"/>
                <a:gd name="T46" fmla="*/ 0 w 250"/>
                <a:gd name="T47" fmla="*/ 6 h 220"/>
                <a:gd name="T48" fmla="*/ 0 w 250"/>
                <a:gd name="T49" fmla="*/ 21 h 220"/>
                <a:gd name="T50" fmla="*/ 38 w 250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0">
                  <a:moveTo>
                    <a:pt x="38" y="49"/>
                  </a:move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2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4" y="219"/>
                  </a:cubicBezTo>
                  <a:cubicBezTo>
                    <a:pt x="207" y="219"/>
                    <a:pt x="233" y="220"/>
                    <a:pt x="250" y="220"/>
                  </a:cubicBezTo>
                  <a:lnTo>
                    <a:pt x="250" y="205"/>
                  </a:lnTo>
                  <a:cubicBezTo>
                    <a:pt x="224" y="205"/>
                    <a:pt x="212" y="205"/>
                    <a:pt x="211" y="190"/>
                  </a:cubicBezTo>
                  <a:lnTo>
                    <a:pt x="211" y="95"/>
                  </a:lnTo>
                  <a:cubicBezTo>
                    <a:pt x="211" y="52"/>
                    <a:pt x="211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7F951DC7-C7F0-907D-AFCC-6DDE1900FAE7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319588" y="2559050"/>
              <a:ext cx="46038" cy="11112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2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8D69C826-C0F2-F48A-0112-D8006F827A4B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 rot="5400000">
            <a:off x="1469922" y="4997387"/>
            <a:ext cx="351668" cy="195889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75" grpId="0"/>
      <p:bldP spid="176" grpId="0"/>
      <p:bldP spid="177" grpId="0" animBg="1"/>
      <p:bldP spid="178" grpId="0"/>
      <p:bldP spid="180" grpId="0"/>
      <p:bldP spid="199" grpId="0" animBg="1"/>
      <p:bldP spid="7" grpId="0"/>
      <p:bldP spid="1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07E-0602-DAFF-4E9A-E4BD438A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Q-Q Case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2ACA87-D2AC-B497-E268-4B2959E9A66D}"/>
              </a:ext>
            </a:extLst>
          </p:cNvPr>
          <p:cNvSpPr txBox="1"/>
          <p:nvPr/>
        </p:nvSpPr>
        <p:spPr>
          <a:xfrm rot="5400000">
            <a:off x="6055699" y="259412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Freeform 59">
            <a:extLst>
              <a:ext uri="{FF2B5EF4-FFF2-40B4-BE49-F238E27FC236}">
                <a16:creationId xmlns:a16="http://schemas.microsoft.com/office/drawing/2014/main" id="{71587CA6-CE23-1D66-1981-CD4F6A7F044E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8728638" y="1003619"/>
            <a:ext cx="388026" cy="391758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2CE0EB35-2817-AAC0-8E17-67942CAA0860}"/>
              </a:ext>
            </a:extLst>
          </p:cNvPr>
          <p:cNvSpPr/>
          <p:nvPr/>
        </p:nvSpPr>
        <p:spPr>
          <a:xfrm rot="16200000">
            <a:off x="6937538" y="4194327"/>
            <a:ext cx="419148" cy="292847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865DA5-AA7B-D856-5699-4D3B56F70474}"/>
              </a:ext>
            </a:extLst>
          </p:cNvPr>
          <p:cNvSpPr txBox="1"/>
          <p:nvPr/>
        </p:nvSpPr>
        <p:spPr>
          <a:xfrm>
            <a:off x="6291254" y="5977506"/>
            <a:ext cx="192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Q left sessions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0EFDF517-E3E3-5216-A014-A01C4944334B}"/>
              </a:ext>
            </a:extLst>
          </p:cNvPr>
          <p:cNvSpPr/>
          <p:nvPr/>
        </p:nvSpPr>
        <p:spPr>
          <a:xfrm>
            <a:off x="5752741" y="1811263"/>
            <a:ext cx="1091954" cy="577647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E8B968-F7B7-F7E3-B248-AF7DE42D40F9}"/>
              </a:ext>
            </a:extLst>
          </p:cNvPr>
          <p:cNvSpPr txBox="1"/>
          <p:nvPr/>
        </p:nvSpPr>
        <p:spPr>
          <a:xfrm>
            <a:off x="5814884" y="188038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gadget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558CA965-3D91-29C1-595B-D6E48D8050F1}"/>
              </a:ext>
            </a:extLst>
          </p:cNvPr>
          <p:cNvSpPr/>
          <p:nvPr/>
        </p:nvSpPr>
        <p:spPr>
          <a:xfrm>
            <a:off x="7492222" y="3820428"/>
            <a:ext cx="1091954" cy="577647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77C6A8E-D3D3-782C-C31A-0A3D97EBB50D}"/>
              </a:ext>
            </a:extLst>
          </p:cNvPr>
          <p:cNvSpPr txBox="1"/>
          <p:nvPr/>
        </p:nvSpPr>
        <p:spPr>
          <a:xfrm>
            <a:off x="7554365" y="388954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gadget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76D8DED-D8EC-7CDF-F042-60B7C54BAA4B}"/>
              </a:ext>
            </a:extLst>
          </p:cNvPr>
          <p:cNvSpPr txBox="1"/>
          <p:nvPr/>
        </p:nvSpPr>
        <p:spPr>
          <a:xfrm rot="5400000">
            <a:off x="7757574" y="4551226"/>
            <a:ext cx="563441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2A89BE-4D5A-0B78-BE5C-D1D453690448}"/>
              </a:ext>
            </a:extLst>
          </p:cNvPr>
          <p:cNvSpPr txBox="1"/>
          <p:nvPr/>
        </p:nvSpPr>
        <p:spPr>
          <a:xfrm rot="5400000">
            <a:off x="7729613" y="273312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911035-1B94-7291-BC53-DC03E1F919EC}"/>
              </a:ext>
            </a:extLst>
          </p:cNvPr>
          <p:cNvSpPr txBox="1"/>
          <p:nvPr/>
        </p:nvSpPr>
        <p:spPr>
          <a:xfrm rot="5400000">
            <a:off x="9533400" y="211045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147287-9D13-9328-1BA8-922D8AC21001}"/>
              </a:ext>
            </a:extLst>
          </p:cNvPr>
          <p:cNvSpPr txBox="1"/>
          <p:nvPr/>
        </p:nvSpPr>
        <p:spPr>
          <a:xfrm rot="5400000">
            <a:off x="9532855" y="384965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591517A9-14F4-AABB-8ABF-15A98E5AA92B}"/>
              </a:ext>
            </a:extLst>
          </p:cNvPr>
          <p:cNvSpPr/>
          <p:nvPr/>
        </p:nvSpPr>
        <p:spPr>
          <a:xfrm>
            <a:off x="9275702" y="3084332"/>
            <a:ext cx="1091954" cy="577647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674327-0E1D-A0A1-C3BC-13A703BE5F37}"/>
              </a:ext>
            </a:extLst>
          </p:cNvPr>
          <p:cNvSpPr txBox="1"/>
          <p:nvPr/>
        </p:nvSpPr>
        <p:spPr>
          <a:xfrm>
            <a:off x="9337845" y="315345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gadget</a:t>
            </a: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5B8D9098-F480-87D5-7EED-755BC8866A39}"/>
              </a:ext>
            </a:extLst>
          </p:cNvPr>
          <p:cNvSpPr/>
          <p:nvPr/>
        </p:nvSpPr>
        <p:spPr>
          <a:xfrm>
            <a:off x="10988548" y="3460005"/>
            <a:ext cx="1091954" cy="577647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03CD2BD-0A04-4CA4-6F4D-62445447162A}"/>
              </a:ext>
            </a:extLst>
          </p:cNvPr>
          <p:cNvSpPr txBox="1"/>
          <p:nvPr/>
        </p:nvSpPr>
        <p:spPr>
          <a:xfrm>
            <a:off x="11050691" y="352912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gadget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D075C0-9B36-D656-7621-732042BD3A9C}"/>
              </a:ext>
            </a:extLst>
          </p:cNvPr>
          <p:cNvSpPr txBox="1"/>
          <p:nvPr/>
        </p:nvSpPr>
        <p:spPr>
          <a:xfrm rot="5400000">
            <a:off x="11298581" y="4139419"/>
            <a:ext cx="563441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A3BB51-42AE-9F34-6120-9D85F72B7F11}"/>
              </a:ext>
            </a:extLst>
          </p:cNvPr>
          <p:cNvSpPr txBox="1"/>
          <p:nvPr/>
        </p:nvSpPr>
        <p:spPr>
          <a:xfrm rot="5400000">
            <a:off x="11238012" y="211407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76536D1-CD80-AA77-8FDF-81D018C045B9}"/>
              </a:ext>
            </a:extLst>
          </p:cNvPr>
          <p:cNvSpPr txBox="1"/>
          <p:nvPr/>
        </p:nvSpPr>
        <p:spPr>
          <a:xfrm>
            <a:off x="7045275" y="1807623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2ECA95C-02A8-DD4D-3AC3-BCB9F0BF3828}"/>
              </a:ext>
            </a:extLst>
          </p:cNvPr>
          <p:cNvSpPr txBox="1"/>
          <p:nvPr/>
        </p:nvSpPr>
        <p:spPr>
          <a:xfrm>
            <a:off x="6929330" y="4601095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E0E5919-3A77-CE30-6D6B-D7362DAA3CB1}"/>
              </a:ext>
            </a:extLst>
          </p:cNvPr>
          <p:cNvSpPr txBox="1"/>
          <p:nvPr/>
        </p:nvSpPr>
        <p:spPr>
          <a:xfrm>
            <a:off x="10380642" y="4520433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DADA690-EE68-2497-3DF0-9E1AD64F4C1C}"/>
              </a:ext>
            </a:extLst>
          </p:cNvPr>
          <p:cNvSpPr txBox="1"/>
          <p:nvPr/>
        </p:nvSpPr>
        <p:spPr>
          <a:xfrm>
            <a:off x="10304030" y="149518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9802B76A-4773-6923-DE7E-F155A144052D}"/>
              </a:ext>
            </a:extLst>
          </p:cNvPr>
          <p:cNvSpPr/>
          <p:nvPr/>
        </p:nvSpPr>
        <p:spPr>
          <a:xfrm rot="16200000">
            <a:off x="10495543" y="4409925"/>
            <a:ext cx="380109" cy="2536319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8250E4-B3AB-B5D4-FEB7-C28BD0783530}"/>
              </a:ext>
            </a:extLst>
          </p:cNvPr>
          <p:cNvSpPr txBox="1"/>
          <p:nvPr/>
        </p:nvSpPr>
        <p:spPr>
          <a:xfrm>
            <a:off x="10025818" y="5989911"/>
            <a:ext cx="192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Q right sessions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8C3FA14-929B-0854-B2B9-5A639668C132}"/>
              </a:ext>
            </a:extLst>
          </p:cNvPr>
          <p:cNvCxnSpPr>
            <a:cxnSpLocks/>
          </p:cNvCxnSpPr>
          <p:nvPr/>
        </p:nvCxnSpPr>
        <p:spPr>
          <a:xfrm>
            <a:off x="5250758" y="1068761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01E3456-47C9-3E50-4932-0084312C65B7}"/>
              </a:ext>
            </a:extLst>
          </p:cNvPr>
          <p:cNvSpPr txBox="1"/>
          <p:nvPr/>
        </p:nvSpPr>
        <p:spPr>
          <a:xfrm>
            <a:off x="169170" y="1344579"/>
            <a:ext cx="472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Any right gadget matches </a:t>
            </a:r>
            <a:r>
              <a:rPr lang="en-US" sz="2000" dirty="0" err="1"/>
              <a:t>w.p.</a:t>
            </a:r>
            <a:r>
              <a:rPr lang="en-US" sz="2000" dirty="0"/>
              <a:t> 1/2, even conditioned on any left gadget matching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C33522A-0E88-8071-A1DF-D7EACCE86A8E}"/>
              </a:ext>
            </a:extLst>
          </p:cNvPr>
          <p:cNvSpPr txBox="1"/>
          <p:nvPr/>
        </p:nvSpPr>
        <p:spPr>
          <a:xfrm>
            <a:off x="139032" y="944909"/>
            <a:ext cx="4370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Lem. 1 (generalized): </a:t>
            </a:r>
            <a:endParaRPr lang="en-US" sz="2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AAD1C8-8B20-8DD0-43B5-369C936A5CDE}"/>
              </a:ext>
            </a:extLst>
          </p:cNvPr>
          <p:cNvSpPr txBox="1"/>
          <p:nvPr/>
        </p:nvSpPr>
        <p:spPr>
          <a:xfrm>
            <a:off x="139032" y="2896905"/>
            <a:ext cx="472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Perform the [</a:t>
            </a:r>
            <a:r>
              <a:rPr lang="en-US" sz="2000" dirty="0">
                <a:solidFill>
                  <a:schemeClr val="accent1"/>
                </a:solidFill>
              </a:rPr>
              <a:t>ACL21</a:t>
            </a:r>
            <a:r>
              <a:rPr lang="en-US" sz="2000" dirty="0"/>
              <a:t>] block rewinding:</a:t>
            </a:r>
          </a:p>
          <a:p>
            <a:pPr algn="l"/>
            <a:r>
              <a:rPr lang="en-US" sz="2000" dirty="0"/>
              <a:t>- </a:t>
            </a:r>
            <a:r>
              <a:rPr lang="en-US" altLang="zh-CN" sz="2000" dirty="0"/>
              <a:t>By [</a:t>
            </a:r>
            <a:r>
              <a:rPr lang="en-US" altLang="zh-CN" sz="2000" dirty="0">
                <a:solidFill>
                  <a:schemeClr val="accent1"/>
                </a:solidFill>
              </a:rPr>
              <a:t>ACL21</a:t>
            </a:r>
            <a:r>
              <a:rPr lang="en-US" altLang="zh-CN" sz="2000" dirty="0"/>
              <a:t>]’s analysis, </a:t>
            </a:r>
            <a:r>
              <a:rPr lang="en-US" sz="2000" dirty="0"/>
              <a:t>Sim can cheat in left</a:t>
            </a:r>
          </a:p>
          <a:p>
            <a:pPr algn="l"/>
            <a:r>
              <a:rPr lang="en-US" sz="2000" dirty="0"/>
              <a:t>- By Lem 1, Adv cannot cheat in right</a:t>
            </a:r>
          </a:p>
        </p:txBody>
      </p:sp>
      <p:sp>
        <p:nvSpPr>
          <p:cNvPr id="109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6C88E950-EFFC-0221-C171-B3F9019A02D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43769" y="4137255"/>
            <a:ext cx="421849" cy="264963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6094E65-1E0B-D8AC-E6EF-F75EC83F5D5A}"/>
              </a:ext>
            </a:extLst>
          </p:cNvPr>
          <p:cNvSpPr txBox="1"/>
          <p:nvPr/>
        </p:nvSpPr>
        <p:spPr>
          <a:xfrm>
            <a:off x="883735" y="3996279"/>
            <a:ext cx="385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Q-Q simulation-sound ZK</a:t>
            </a:r>
          </a:p>
        </p:txBody>
      </p:sp>
      <p:sp>
        <p:nvSpPr>
          <p:cNvPr id="111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148171D2-771B-BC9A-21C8-3BF457359011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329417" y="5925003"/>
            <a:ext cx="421849" cy="264963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8BAFE41-D2AE-6DC4-41D1-B5550FA15C66}"/>
              </a:ext>
            </a:extLst>
          </p:cNvPr>
          <p:cNvSpPr txBox="1"/>
          <p:nvPr/>
        </p:nvSpPr>
        <p:spPr>
          <a:xfrm>
            <a:off x="238243" y="5202844"/>
            <a:ext cx="15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Similar idea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9FD79E1-D4E5-61C5-70DC-6C65D6246FF9}"/>
              </a:ext>
            </a:extLst>
          </p:cNvPr>
          <p:cNvSpPr txBox="1"/>
          <p:nvPr/>
        </p:nvSpPr>
        <p:spPr>
          <a:xfrm>
            <a:off x="1617117" y="5158362"/>
            <a:ext cx="60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E90F549-48AC-4213-8BDE-C31949CFEA6A}"/>
              </a:ext>
            </a:extLst>
          </p:cNvPr>
          <p:cNvSpPr txBox="1"/>
          <p:nvPr/>
        </p:nvSpPr>
        <p:spPr>
          <a:xfrm>
            <a:off x="1968889" y="5202844"/>
            <a:ext cx="287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‘non-black-box’ analysis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B16030-6B6B-B47E-41D0-D519FC6464FE}"/>
              </a:ext>
            </a:extLst>
          </p:cNvPr>
          <p:cNvSpPr txBox="1"/>
          <p:nvPr/>
        </p:nvSpPr>
        <p:spPr>
          <a:xfrm>
            <a:off x="851444" y="5678511"/>
            <a:ext cx="274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MPC for classical and quantum functionalities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6AC985-4529-27EB-CC8B-293EE0E9D446}"/>
              </a:ext>
            </a:extLst>
          </p:cNvPr>
          <p:cNvSpPr/>
          <p:nvPr/>
        </p:nvSpPr>
        <p:spPr>
          <a:xfrm>
            <a:off x="5752741" y="3107645"/>
            <a:ext cx="1091954" cy="577647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5142E-C6AD-BC5A-DE14-874713E21177}"/>
              </a:ext>
            </a:extLst>
          </p:cNvPr>
          <p:cNvSpPr txBox="1"/>
          <p:nvPr/>
        </p:nvSpPr>
        <p:spPr>
          <a:xfrm>
            <a:off x="5814884" y="317676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gadget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57154E-F9E5-65BB-0583-3AEB5E1FE7DA}"/>
              </a:ext>
            </a:extLst>
          </p:cNvPr>
          <p:cNvSpPr/>
          <p:nvPr/>
        </p:nvSpPr>
        <p:spPr>
          <a:xfrm>
            <a:off x="5744059" y="3893658"/>
            <a:ext cx="1091954" cy="419149"/>
          </a:xfrm>
          <a:prstGeom prst="rightArrow">
            <a:avLst>
              <a:gd name="adj1" fmla="val 82294"/>
              <a:gd name="adj2" fmla="val 29801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D49B2-CD3C-DC57-314F-731BEA466F24}"/>
              </a:ext>
            </a:extLst>
          </p:cNvPr>
          <p:cNvSpPr txBox="1"/>
          <p:nvPr/>
        </p:nvSpPr>
        <p:spPr>
          <a:xfrm>
            <a:off x="6014930" y="390317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WI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A96863B-47DD-93C7-D3C5-D0E88459E992}"/>
              </a:ext>
            </a:extLst>
          </p:cNvPr>
          <p:cNvSpPr/>
          <p:nvPr/>
        </p:nvSpPr>
        <p:spPr>
          <a:xfrm>
            <a:off x="7528806" y="5053241"/>
            <a:ext cx="1091954" cy="419149"/>
          </a:xfrm>
          <a:prstGeom prst="rightArrow">
            <a:avLst>
              <a:gd name="adj1" fmla="val 82294"/>
              <a:gd name="adj2" fmla="val 29801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76D68-D502-DF39-037E-7C2D30442004}"/>
              </a:ext>
            </a:extLst>
          </p:cNvPr>
          <p:cNvSpPr txBox="1"/>
          <p:nvPr/>
        </p:nvSpPr>
        <p:spPr>
          <a:xfrm>
            <a:off x="7799677" y="506276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WI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83BAF87-4E64-06AB-B64D-A5EF1A9C5F21}"/>
              </a:ext>
            </a:extLst>
          </p:cNvPr>
          <p:cNvSpPr/>
          <p:nvPr/>
        </p:nvSpPr>
        <p:spPr>
          <a:xfrm>
            <a:off x="9324440" y="4262596"/>
            <a:ext cx="1091954" cy="419149"/>
          </a:xfrm>
          <a:prstGeom prst="rightArrow">
            <a:avLst>
              <a:gd name="adj1" fmla="val 82294"/>
              <a:gd name="adj2" fmla="val 29801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FD357-603D-8B4F-66A3-17C28740C749}"/>
              </a:ext>
            </a:extLst>
          </p:cNvPr>
          <p:cNvSpPr txBox="1"/>
          <p:nvPr/>
        </p:nvSpPr>
        <p:spPr>
          <a:xfrm>
            <a:off x="9595311" y="427211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WI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10B252-9C55-1C14-75C0-A148353B9E82}"/>
              </a:ext>
            </a:extLst>
          </p:cNvPr>
          <p:cNvSpPr/>
          <p:nvPr/>
        </p:nvSpPr>
        <p:spPr>
          <a:xfrm>
            <a:off x="10993024" y="4620075"/>
            <a:ext cx="1091954" cy="419149"/>
          </a:xfrm>
          <a:prstGeom prst="rightArrow">
            <a:avLst>
              <a:gd name="adj1" fmla="val 82294"/>
              <a:gd name="adj2" fmla="val 29801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75EC7-9243-F809-0827-36C314F078C3}"/>
              </a:ext>
            </a:extLst>
          </p:cNvPr>
          <p:cNvSpPr txBox="1"/>
          <p:nvPr/>
        </p:nvSpPr>
        <p:spPr>
          <a:xfrm>
            <a:off x="11263895" y="462959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WI</a:t>
            </a:r>
          </a:p>
        </p:txBody>
      </p:sp>
      <p:sp>
        <p:nvSpPr>
          <p:cNvPr id="13" name="Freeform 7 1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P$&#10;&#10;\end{document}" title="IguanaTex Vector Display">
            <a:extLst>
              <a:ext uri="{FF2B5EF4-FFF2-40B4-BE49-F238E27FC236}">
                <a16:creationId xmlns:a16="http://schemas.microsoft.com/office/drawing/2014/main" id="{0DA5560F-4A45-394A-DBCE-9BFFF0A00F5C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457019" y="1003619"/>
            <a:ext cx="347133" cy="318207"/>
          </a:xfrm>
          <a:custGeom>
            <a:avLst/>
            <a:gdLst>
              <a:gd name="T0" fmla="*/ 131 w 356"/>
              <a:gd name="T1" fmla="*/ 183 h 341"/>
              <a:gd name="T2" fmla="*/ 216 w 356"/>
              <a:gd name="T3" fmla="*/ 183 h 341"/>
              <a:gd name="T4" fmla="*/ 356 w 356"/>
              <a:gd name="T5" fmla="*/ 75 h 341"/>
              <a:gd name="T6" fmla="*/ 258 w 356"/>
              <a:gd name="T7" fmla="*/ 0 h 341"/>
              <a:gd name="T8" fmla="*/ 96 w 356"/>
              <a:gd name="T9" fmla="*/ 0 h 341"/>
              <a:gd name="T10" fmla="*/ 81 w 356"/>
              <a:gd name="T11" fmla="*/ 9 h 341"/>
              <a:gd name="T12" fmla="*/ 96 w 356"/>
              <a:gd name="T13" fmla="*/ 15 h 341"/>
              <a:gd name="T14" fmla="*/ 117 w 356"/>
              <a:gd name="T15" fmla="*/ 16 h 341"/>
              <a:gd name="T16" fmla="*/ 128 w 356"/>
              <a:gd name="T17" fmla="*/ 24 h 341"/>
              <a:gd name="T18" fmla="*/ 126 w 356"/>
              <a:gd name="T19" fmla="*/ 34 h 341"/>
              <a:gd name="T20" fmla="*/ 59 w 356"/>
              <a:gd name="T21" fmla="*/ 302 h 341"/>
              <a:gd name="T22" fmla="*/ 14 w 356"/>
              <a:gd name="T23" fmla="*/ 326 h 341"/>
              <a:gd name="T24" fmla="*/ 0 w 356"/>
              <a:gd name="T25" fmla="*/ 335 h 341"/>
              <a:gd name="T26" fmla="*/ 7 w 356"/>
              <a:gd name="T27" fmla="*/ 341 h 341"/>
              <a:gd name="T28" fmla="*/ 71 w 356"/>
              <a:gd name="T29" fmla="*/ 339 h 341"/>
              <a:gd name="T30" fmla="*/ 103 w 356"/>
              <a:gd name="T31" fmla="*/ 340 h 341"/>
              <a:gd name="T32" fmla="*/ 135 w 356"/>
              <a:gd name="T33" fmla="*/ 341 h 341"/>
              <a:gd name="T34" fmla="*/ 145 w 356"/>
              <a:gd name="T35" fmla="*/ 331 h 341"/>
              <a:gd name="T36" fmla="*/ 131 w 356"/>
              <a:gd name="T37" fmla="*/ 326 h 341"/>
              <a:gd name="T38" fmla="*/ 99 w 356"/>
              <a:gd name="T39" fmla="*/ 317 h 341"/>
              <a:gd name="T40" fmla="*/ 100 w 356"/>
              <a:gd name="T41" fmla="*/ 308 h 341"/>
              <a:gd name="T42" fmla="*/ 131 w 356"/>
              <a:gd name="T43" fmla="*/ 183 h 341"/>
              <a:gd name="T44" fmla="*/ 167 w 356"/>
              <a:gd name="T45" fmla="*/ 34 h 341"/>
              <a:gd name="T46" fmla="*/ 194 w 356"/>
              <a:gd name="T47" fmla="*/ 15 h 341"/>
              <a:gd name="T48" fmla="*/ 242 w 356"/>
              <a:gd name="T49" fmla="*/ 15 h 341"/>
              <a:gd name="T50" fmla="*/ 310 w 356"/>
              <a:gd name="T51" fmla="*/ 63 h 341"/>
              <a:gd name="T52" fmla="*/ 280 w 356"/>
              <a:gd name="T53" fmla="*/ 144 h 341"/>
              <a:gd name="T54" fmla="*/ 204 w 356"/>
              <a:gd name="T55" fmla="*/ 170 h 341"/>
              <a:gd name="T56" fmla="*/ 133 w 356"/>
              <a:gd name="T57" fmla="*/ 170 h 341"/>
              <a:gd name="T58" fmla="*/ 167 w 356"/>
              <a:gd name="T59" fmla="*/ 3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6" h="341">
                <a:moveTo>
                  <a:pt x="131" y="183"/>
                </a:moveTo>
                <a:lnTo>
                  <a:pt x="216" y="183"/>
                </a:lnTo>
                <a:cubicBezTo>
                  <a:pt x="287" y="183"/>
                  <a:pt x="356" y="131"/>
                  <a:pt x="356" y="75"/>
                </a:cubicBezTo>
                <a:cubicBezTo>
                  <a:pt x="356" y="37"/>
                  <a:pt x="323" y="0"/>
                  <a:pt x="258" y="0"/>
                </a:cubicBezTo>
                <a:lnTo>
                  <a:pt x="96" y="0"/>
                </a:lnTo>
                <a:cubicBezTo>
                  <a:pt x="87" y="0"/>
                  <a:pt x="81" y="0"/>
                  <a:pt x="81" y="9"/>
                </a:cubicBezTo>
                <a:cubicBezTo>
                  <a:pt x="81" y="15"/>
                  <a:pt x="86" y="15"/>
                  <a:pt x="96" y="15"/>
                </a:cubicBezTo>
                <a:cubicBezTo>
                  <a:pt x="102" y="15"/>
                  <a:pt x="111" y="16"/>
                  <a:pt x="117" y="16"/>
                </a:cubicBezTo>
                <a:cubicBezTo>
                  <a:pt x="125" y="17"/>
                  <a:pt x="128" y="19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5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7" y="339"/>
                  <a:pt x="71" y="339"/>
                </a:cubicBezTo>
                <a:cubicBezTo>
                  <a:pt x="81" y="339"/>
                  <a:pt x="92" y="340"/>
                  <a:pt x="103" y="340"/>
                </a:cubicBezTo>
                <a:cubicBezTo>
                  <a:pt x="114" y="340"/>
                  <a:pt x="125" y="341"/>
                  <a:pt x="135" y="341"/>
                </a:cubicBezTo>
                <a:cubicBezTo>
                  <a:pt x="139" y="341"/>
                  <a:pt x="145" y="341"/>
                  <a:pt x="145" y="331"/>
                </a:cubicBezTo>
                <a:cubicBezTo>
                  <a:pt x="145" y="326"/>
                  <a:pt x="141" y="326"/>
                  <a:pt x="131" y="326"/>
                </a:cubicBezTo>
                <a:cubicBezTo>
                  <a:pt x="113" y="326"/>
                  <a:pt x="99" y="326"/>
                  <a:pt x="99" y="317"/>
                </a:cubicBezTo>
                <a:cubicBezTo>
                  <a:pt x="99" y="314"/>
                  <a:pt x="100" y="311"/>
                  <a:pt x="100" y="308"/>
                </a:cubicBezTo>
                <a:lnTo>
                  <a:pt x="131" y="183"/>
                </a:lnTo>
                <a:close/>
                <a:moveTo>
                  <a:pt x="167" y="34"/>
                </a:moveTo>
                <a:cubicBezTo>
                  <a:pt x="172" y="17"/>
                  <a:pt x="173" y="15"/>
                  <a:pt x="194" y="15"/>
                </a:cubicBezTo>
                <a:lnTo>
                  <a:pt x="242" y="15"/>
                </a:lnTo>
                <a:cubicBezTo>
                  <a:pt x="283" y="15"/>
                  <a:pt x="310" y="29"/>
                  <a:pt x="310" y="63"/>
                </a:cubicBezTo>
                <a:cubicBezTo>
                  <a:pt x="310" y="83"/>
                  <a:pt x="300" y="126"/>
                  <a:pt x="280" y="144"/>
                </a:cubicBezTo>
                <a:cubicBezTo>
                  <a:pt x="255" y="166"/>
                  <a:pt x="225" y="170"/>
                  <a:pt x="204" y="170"/>
                </a:cubicBezTo>
                <a:lnTo>
                  <a:pt x="133" y="170"/>
                </a:lnTo>
                <a:lnTo>
                  <a:pt x="167" y="3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V$&#10;&#10;\end{document}" title="IguanaTex Vector Display">
            <a:extLst>
              <a:ext uri="{FF2B5EF4-FFF2-40B4-BE49-F238E27FC236}">
                <a16:creationId xmlns:a16="http://schemas.microsoft.com/office/drawing/2014/main" id="{AC384930-203F-5465-A13C-2C78BBC039C4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1539787" y="1068761"/>
            <a:ext cx="347663" cy="338138"/>
          </a:xfrm>
          <a:custGeom>
            <a:avLst/>
            <a:gdLst>
              <a:gd name="T0" fmla="*/ 285 w 356"/>
              <a:gd name="T1" fmla="*/ 57 h 351"/>
              <a:gd name="T2" fmla="*/ 349 w 356"/>
              <a:gd name="T3" fmla="*/ 15 h 351"/>
              <a:gd name="T4" fmla="*/ 356 w 356"/>
              <a:gd name="T5" fmla="*/ 6 h 351"/>
              <a:gd name="T6" fmla="*/ 349 w 356"/>
              <a:gd name="T7" fmla="*/ 0 h 351"/>
              <a:gd name="T8" fmla="*/ 308 w 356"/>
              <a:gd name="T9" fmla="*/ 1 h 351"/>
              <a:gd name="T10" fmla="*/ 259 w 356"/>
              <a:gd name="T11" fmla="*/ 0 h 351"/>
              <a:gd name="T12" fmla="*/ 249 w 356"/>
              <a:gd name="T13" fmla="*/ 9 h 351"/>
              <a:gd name="T14" fmla="*/ 257 w 356"/>
              <a:gd name="T15" fmla="*/ 15 h 351"/>
              <a:gd name="T16" fmla="*/ 280 w 356"/>
              <a:gd name="T17" fmla="*/ 32 h 351"/>
              <a:gd name="T18" fmla="*/ 273 w 356"/>
              <a:gd name="T19" fmla="*/ 51 h 351"/>
              <a:gd name="T20" fmla="*/ 120 w 356"/>
              <a:gd name="T21" fmla="*/ 294 h 351"/>
              <a:gd name="T22" fmla="*/ 86 w 356"/>
              <a:gd name="T23" fmla="*/ 30 h 351"/>
              <a:gd name="T24" fmla="*/ 120 w 356"/>
              <a:gd name="T25" fmla="*/ 15 h 351"/>
              <a:gd name="T26" fmla="*/ 133 w 356"/>
              <a:gd name="T27" fmla="*/ 5 h 351"/>
              <a:gd name="T28" fmla="*/ 126 w 356"/>
              <a:gd name="T29" fmla="*/ 0 h 351"/>
              <a:gd name="T30" fmla="*/ 64 w 356"/>
              <a:gd name="T31" fmla="*/ 1 h 351"/>
              <a:gd name="T32" fmla="*/ 36 w 356"/>
              <a:gd name="T33" fmla="*/ 1 h 351"/>
              <a:gd name="T34" fmla="*/ 9 w 356"/>
              <a:gd name="T35" fmla="*/ 0 h 351"/>
              <a:gd name="T36" fmla="*/ 0 w 356"/>
              <a:gd name="T37" fmla="*/ 9 h 351"/>
              <a:gd name="T38" fmla="*/ 12 w 356"/>
              <a:gd name="T39" fmla="*/ 15 h 351"/>
              <a:gd name="T40" fmla="*/ 42 w 356"/>
              <a:gd name="T41" fmla="*/ 32 h 351"/>
              <a:gd name="T42" fmla="*/ 82 w 356"/>
              <a:gd name="T43" fmla="*/ 340 h 351"/>
              <a:gd name="T44" fmla="*/ 92 w 356"/>
              <a:gd name="T45" fmla="*/ 351 h 351"/>
              <a:gd name="T46" fmla="*/ 106 w 356"/>
              <a:gd name="T47" fmla="*/ 342 h 351"/>
              <a:gd name="T48" fmla="*/ 285 w 356"/>
              <a:gd name="T49" fmla="*/ 57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6" h="351">
                <a:moveTo>
                  <a:pt x="285" y="57"/>
                </a:moveTo>
                <a:cubicBezTo>
                  <a:pt x="310" y="18"/>
                  <a:pt x="331" y="16"/>
                  <a:pt x="349" y="15"/>
                </a:cubicBezTo>
                <a:cubicBezTo>
                  <a:pt x="355" y="15"/>
                  <a:pt x="356" y="6"/>
                  <a:pt x="356" y="6"/>
                </a:cubicBezTo>
                <a:cubicBezTo>
                  <a:pt x="356" y="2"/>
                  <a:pt x="353" y="0"/>
                  <a:pt x="349" y="0"/>
                </a:cubicBezTo>
                <a:cubicBezTo>
                  <a:pt x="336" y="0"/>
                  <a:pt x="322" y="1"/>
                  <a:pt x="308" y="1"/>
                </a:cubicBezTo>
                <a:cubicBezTo>
                  <a:pt x="292" y="1"/>
                  <a:pt x="275" y="0"/>
                  <a:pt x="259" y="0"/>
                </a:cubicBezTo>
                <a:cubicBezTo>
                  <a:pt x="256" y="0"/>
                  <a:pt x="249" y="0"/>
                  <a:pt x="249" y="9"/>
                </a:cubicBezTo>
                <a:cubicBezTo>
                  <a:pt x="249" y="15"/>
                  <a:pt x="254" y="15"/>
                  <a:pt x="257" y="15"/>
                </a:cubicBezTo>
                <a:cubicBezTo>
                  <a:pt x="271" y="16"/>
                  <a:pt x="280" y="21"/>
                  <a:pt x="280" y="32"/>
                </a:cubicBezTo>
                <a:cubicBezTo>
                  <a:pt x="280" y="39"/>
                  <a:pt x="273" y="50"/>
                  <a:pt x="273" y="51"/>
                </a:cubicBezTo>
                <a:lnTo>
                  <a:pt x="120" y="294"/>
                </a:lnTo>
                <a:lnTo>
                  <a:pt x="86" y="30"/>
                </a:lnTo>
                <a:cubicBezTo>
                  <a:pt x="86" y="22"/>
                  <a:pt x="97" y="15"/>
                  <a:pt x="120" y="15"/>
                </a:cubicBezTo>
                <a:cubicBezTo>
                  <a:pt x="127" y="15"/>
                  <a:pt x="133" y="15"/>
                  <a:pt x="133" y="5"/>
                </a:cubicBezTo>
                <a:cubicBezTo>
                  <a:pt x="133" y="1"/>
                  <a:pt x="129" y="0"/>
                  <a:pt x="126" y="0"/>
                </a:cubicBezTo>
                <a:cubicBezTo>
                  <a:pt x="106" y="0"/>
                  <a:pt x="84" y="1"/>
                  <a:pt x="64" y="1"/>
                </a:cubicBezTo>
                <a:cubicBezTo>
                  <a:pt x="55" y="1"/>
                  <a:pt x="45" y="1"/>
                  <a:pt x="36" y="1"/>
                </a:cubicBezTo>
                <a:cubicBezTo>
                  <a:pt x="27" y="1"/>
                  <a:pt x="18" y="0"/>
                  <a:pt x="9" y="0"/>
                </a:cubicBezTo>
                <a:cubicBezTo>
                  <a:pt x="6" y="0"/>
                  <a:pt x="0" y="0"/>
                  <a:pt x="0" y="9"/>
                </a:cubicBezTo>
                <a:cubicBezTo>
                  <a:pt x="0" y="15"/>
                  <a:pt x="4" y="15"/>
                  <a:pt x="12" y="15"/>
                </a:cubicBezTo>
                <a:cubicBezTo>
                  <a:pt x="40" y="15"/>
                  <a:pt x="41" y="20"/>
                  <a:pt x="42" y="32"/>
                </a:cubicBezTo>
                <a:lnTo>
                  <a:pt x="82" y="340"/>
                </a:lnTo>
                <a:cubicBezTo>
                  <a:pt x="83" y="350"/>
                  <a:pt x="85" y="351"/>
                  <a:pt x="92" y="351"/>
                </a:cubicBezTo>
                <a:cubicBezTo>
                  <a:pt x="100" y="351"/>
                  <a:pt x="102" y="349"/>
                  <a:pt x="106" y="342"/>
                </a:cubicBezTo>
                <a:lnTo>
                  <a:pt x="285" y="5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82" grpId="0" animBg="1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101" grpId="0"/>
      <p:bldP spid="103" grpId="0"/>
      <p:bldP spid="108" grpId="0"/>
      <p:bldP spid="109" grpId="0" animBg="1"/>
      <p:bldP spid="110" grpId="0"/>
      <p:bldP spid="111" grpId="0" animBg="1"/>
      <p:bldP spid="112" grpId="0"/>
      <p:bldP spid="113" grpId="0"/>
      <p:bldP spid="114" grpId="0"/>
      <p:bldP spid="11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07E-0602-DAFF-4E9A-E4BD438A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Impossibility—Recalling [</a:t>
            </a:r>
            <a:r>
              <a:rPr lang="en-US" altLang="zh-CN" dirty="0">
                <a:solidFill>
                  <a:schemeClr val="accent1"/>
                </a:solidFill>
              </a:rPr>
              <a:t>BPS06</a:t>
            </a:r>
            <a:r>
              <a:rPr lang="en-US" altLang="zh-CN" dirty="0"/>
              <a:t>] (1/3)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6F902-24DE-3B92-3209-ED00159472C3}"/>
              </a:ext>
            </a:extLst>
          </p:cNvPr>
          <p:cNvSpPr txBox="1"/>
          <p:nvPr/>
        </p:nvSpPr>
        <p:spPr>
          <a:xfrm>
            <a:off x="297402" y="1065321"/>
            <a:ext cx="86465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Starting point:</a:t>
            </a:r>
          </a:p>
          <a:p>
            <a:pPr algn="l"/>
            <a:r>
              <a:rPr lang="en-US" sz="2400" dirty="0"/>
              <a:t>- Assuming OWFs, </a:t>
            </a:r>
            <a:r>
              <a:rPr lang="en-US" sz="2400" dirty="0" err="1"/>
              <a:t>ZKAoK</a:t>
            </a:r>
            <a:r>
              <a:rPr lang="en-US" sz="2400" dirty="0"/>
              <a:t> with straight-line simulator does not exist. </a:t>
            </a:r>
            <a:r>
              <a:rPr lang="en-US" sz="2000" dirty="0"/>
              <a:t>(Sim cannot use the code of V*; otherwise, [</a:t>
            </a:r>
            <a:r>
              <a:rPr lang="en-US" sz="2000" dirty="0">
                <a:solidFill>
                  <a:schemeClr val="accent1"/>
                </a:solidFill>
              </a:rPr>
              <a:t>Bar01</a:t>
            </a:r>
            <a:r>
              <a:rPr lang="en-US" sz="2000" dirty="0"/>
              <a:t>])</a:t>
            </a:r>
            <a:endParaRPr lang="en-US" sz="24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9A1F3D5-0A71-54CC-6F99-BF88F602A75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1618" y="3171852"/>
            <a:ext cx="774025" cy="289719"/>
            <a:chOff x="911226" y="4403725"/>
            <a:chExt cx="568325" cy="212725"/>
          </a:xfrm>
        </p:grpSpPr>
        <p:sp>
          <p:nvSpPr>
            <p:cNvPr id="74" name="Freeform 54 1">
              <a:extLst>
                <a:ext uri="{FF2B5EF4-FFF2-40B4-BE49-F238E27FC236}">
                  <a16:creationId xmlns:a16="http://schemas.microsoft.com/office/drawing/2014/main" id="{91B9D3A1-8C02-8970-F4B4-7F49003FAEA4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11226" y="4410075"/>
              <a:ext cx="133350" cy="153988"/>
            </a:xfrm>
            <a:custGeom>
              <a:avLst/>
              <a:gdLst>
                <a:gd name="T0" fmla="*/ 71 w 342"/>
                <a:gd name="T1" fmla="*/ 299 h 357"/>
                <a:gd name="T2" fmla="*/ 10 w 342"/>
                <a:gd name="T3" fmla="*/ 341 h 357"/>
                <a:gd name="T4" fmla="*/ 0 w 342"/>
                <a:gd name="T5" fmla="*/ 351 h 357"/>
                <a:gd name="T6" fmla="*/ 6 w 342"/>
                <a:gd name="T7" fmla="*/ 357 h 357"/>
                <a:gd name="T8" fmla="*/ 49 w 342"/>
                <a:gd name="T9" fmla="*/ 355 h 357"/>
                <a:gd name="T10" fmla="*/ 99 w 342"/>
                <a:gd name="T11" fmla="*/ 357 h 357"/>
                <a:gd name="T12" fmla="*/ 108 w 342"/>
                <a:gd name="T13" fmla="*/ 347 h 357"/>
                <a:gd name="T14" fmla="*/ 100 w 342"/>
                <a:gd name="T15" fmla="*/ 341 h 357"/>
                <a:gd name="T16" fmla="*/ 77 w 342"/>
                <a:gd name="T17" fmla="*/ 324 h 357"/>
                <a:gd name="T18" fmla="*/ 84 w 342"/>
                <a:gd name="T19" fmla="*/ 305 h 357"/>
                <a:gd name="T20" fmla="*/ 122 w 342"/>
                <a:gd name="T21" fmla="*/ 242 h 357"/>
                <a:gd name="T22" fmla="*/ 247 w 342"/>
                <a:gd name="T23" fmla="*/ 242 h 357"/>
                <a:gd name="T24" fmla="*/ 255 w 342"/>
                <a:gd name="T25" fmla="*/ 325 h 357"/>
                <a:gd name="T26" fmla="*/ 219 w 342"/>
                <a:gd name="T27" fmla="*/ 341 h 357"/>
                <a:gd name="T28" fmla="*/ 207 w 342"/>
                <a:gd name="T29" fmla="*/ 351 h 357"/>
                <a:gd name="T30" fmla="*/ 214 w 342"/>
                <a:gd name="T31" fmla="*/ 357 h 357"/>
                <a:gd name="T32" fmla="*/ 276 w 342"/>
                <a:gd name="T33" fmla="*/ 355 h 357"/>
                <a:gd name="T34" fmla="*/ 333 w 342"/>
                <a:gd name="T35" fmla="*/ 357 h 357"/>
                <a:gd name="T36" fmla="*/ 342 w 342"/>
                <a:gd name="T37" fmla="*/ 347 h 357"/>
                <a:gd name="T38" fmla="*/ 330 w 342"/>
                <a:gd name="T39" fmla="*/ 341 h 357"/>
                <a:gd name="T40" fmla="*/ 298 w 342"/>
                <a:gd name="T41" fmla="*/ 323 h 357"/>
                <a:gd name="T42" fmla="*/ 267 w 342"/>
                <a:gd name="T43" fmla="*/ 12 h 357"/>
                <a:gd name="T44" fmla="*/ 258 w 342"/>
                <a:gd name="T45" fmla="*/ 0 h 357"/>
                <a:gd name="T46" fmla="*/ 245 w 342"/>
                <a:gd name="T47" fmla="*/ 8 h 357"/>
                <a:gd name="T48" fmla="*/ 71 w 342"/>
                <a:gd name="T49" fmla="*/ 299 h 357"/>
                <a:gd name="T50" fmla="*/ 131 w 342"/>
                <a:gd name="T51" fmla="*/ 226 h 357"/>
                <a:gd name="T52" fmla="*/ 229 w 342"/>
                <a:gd name="T53" fmla="*/ 62 h 357"/>
                <a:gd name="T54" fmla="*/ 245 w 342"/>
                <a:gd name="T55" fmla="*/ 226 h 357"/>
                <a:gd name="T56" fmla="*/ 131 w 342"/>
                <a:gd name="T57" fmla="*/ 2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7">
                  <a:moveTo>
                    <a:pt x="71" y="299"/>
                  </a:moveTo>
                  <a:cubicBezTo>
                    <a:pt x="51" y="333"/>
                    <a:pt x="32" y="340"/>
                    <a:pt x="10" y="341"/>
                  </a:cubicBezTo>
                  <a:cubicBezTo>
                    <a:pt x="4" y="342"/>
                    <a:pt x="0" y="342"/>
                    <a:pt x="0" y="351"/>
                  </a:cubicBezTo>
                  <a:cubicBezTo>
                    <a:pt x="0" y="354"/>
                    <a:pt x="2" y="357"/>
                    <a:pt x="6" y="357"/>
                  </a:cubicBezTo>
                  <a:cubicBezTo>
                    <a:pt x="20" y="357"/>
                    <a:pt x="35" y="355"/>
                    <a:pt x="49" y="355"/>
                  </a:cubicBezTo>
                  <a:cubicBezTo>
                    <a:pt x="65" y="355"/>
                    <a:pt x="83" y="357"/>
                    <a:pt x="99" y="357"/>
                  </a:cubicBezTo>
                  <a:cubicBezTo>
                    <a:pt x="102" y="357"/>
                    <a:pt x="108" y="357"/>
                    <a:pt x="108" y="347"/>
                  </a:cubicBezTo>
                  <a:cubicBezTo>
                    <a:pt x="108" y="342"/>
                    <a:pt x="104" y="341"/>
                    <a:pt x="100" y="341"/>
                  </a:cubicBezTo>
                  <a:cubicBezTo>
                    <a:pt x="89" y="340"/>
                    <a:pt x="77" y="336"/>
                    <a:pt x="77" y="324"/>
                  </a:cubicBezTo>
                  <a:cubicBezTo>
                    <a:pt x="77" y="318"/>
                    <a:pt x="80" y="312"/>
                    <a:pt x="84" y="305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2"/>
                    <a:pt x="255" y="320"/>
                    <a:pt x="255" y="325"/>
                  </a:cubicBezTo>
                  <a:cubicBezTo>
                    <a:pt x="255" y="340"/>
                    <a:pt x="229" y="341"/>
                    <a:pt x="219" y="341"/>
                  </a:cubicBezTo>
                  <a:cubicBezTo>
                    <a:pt x="212" y="341"/>
                    <a:pt x="207" y="341"/>
                    <a:pt x="207" y="351"/>
                  </a:cubicBezTo>
                  <a:cubicBezTo>
                    <a:pt x="207" y="357"/>
                    <a:pt x="213" y="357"/>
                    <a:pt x="214" y="357"/>
                  </a:cubicBezTo>
                  <a:cubicBezTo>
                    <a:pt x="234" y="357"/>
                    <a:pt x="256" y="355"/>
                    <a:pt x="276" y="355"/>
                  </a:cubicBezTo>
                  <a:cubicBezTo>
                    <a:pt x="289" y="355"/>
                    <a:pt x="320" y="357"/>
                    <a:pt x="333" y="357"/>
                  </a:cubicBezTo>
                  <a:cubicBezTo>
                    <a:pt x="336" y="357"/>
                    <a:pt x="342" y="357"/>
                    <a:pt x="342" y="347"/>
                  </a:cubicBezTo>
                  <a:cubicBezTo>
                    <a:pt x="342" y="341"/>
                    <a:pt x="337" y="341"/>
                    <a:pt x="330" y="341"/>
                  </a:cubicBezTo>
                  <a:cubicBezTo>
                    <a:pt x="299" y="341"/>
                    <a:pt x="299" y="338"/>
                    <a:pt x="298" y="323"/>
                  </a:cubicBezTo>
                  <a:lnTo>
                    <a:pt x="267" y="12"/>
                  </a:lnTo>
                  <a:cubicBezTo>
                    <a:pt x="266" y="2"/>
                    <a:pt x="266" y="0"/>
                    <a:pt x="258" y="0"/>
                  </a:cubicBezTo>
                  <a:cubicBezTo>
                    <a:pt x="250" y="0"/>
                    <a:pt x="248" y="3"/>
                    <a:pt x="245" y="8"/>
                  </a:cubicBezTo>
                  <a:lnTo>
                    <a:pt x="71" y="299"/>
                  </a:lnTo>
                  <a:close/>
                  <a:moveTo>
                    <a:pt x="131" y="226"/>
                  </a:moveTo>
                  <a:lnTo>
                    <a:pt x="229" y="62"/>
                  </a:lnTo>
                  <a:lnTo>
                    <a:pt x="245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 1">
              <a:extLst>
                <a:ext uri="{FF2B5EF4-FFF2-40B4-BE49-F238E27FC236}">
                  <a16:creationId xmlns:a16="http://schemas.microsoft.com/office/drawing/2014/main" id="{37420555-0F4A-0AB9-9634-ABC1F9684F31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069976" y="4403725"/>
              <a:ext cx="44450" cy="2127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 1">
              <a:extLst>
                <a:ext uri="{FF2B5EF4-FFF2-40B4-BE49-F238E27FC236}">
                  <a16:creationId xmlns:a16="http://schemas.microsoft.com/office/drawing/2014/main" id="{B51871AD-416A-E6A0-7BEC-B99816171A78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130301" y="4468813"/>
              <a:ext cx="9048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 1">
              <a:extLst>
                <a:ext uri="{FF2B5EF4-FFF2-40B4-BE49-F238E27FC236}">
                  <a16:creationId xmlns:a16="http://schemas.microsoft.com/office/drawing/2014/main" id="{9FE0BDEF-737C-5B1F-CB51-CAF0FC3C83CE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1244601" y="4541838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7 w 58"/>
                <a:gd name="T17" fmla="*/ 143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40"/>
                    <a:pt x="9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7" y="141"/>
                    <a:pt x="7" y="142"/>
                    <a:pt x="7" y="143"/>
                  </a:cubicBezTo>
                  <a:cubicBezTo>
                    <a:pt x="7" y="147"/>
                    <a:pt x="10" y="149"/>
                    <a:pt x="12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 1">
              <a:extLst>
                <a:ext uri="{FF2B5EF4-FFF2-40B4-BE49-F238E27FC236}">
                  <a16:creationId xmlns:a16="http://schemas.microsoft.com/office/drawing/2014/main" id="{1F3012AF-5B99-9115-1719-0EDC54D73FF4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319214" y="4468813"/>
              <a:ext cx="95250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 1">
              <a:extLst>
                <a:ext uri="{FF2B5EF4-FFF2-40B4-BE49-F238E27FC236}">
                  <a16:creationId xmlns:a16="http://schemas.microsoft.com/office/drawing/2014/main" id="{586B6A2C-7E08-DA4E-916A-807A4119CE3A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1435101" y="4403725"/>
              <a:ext cx="44450" cy="2127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A851C8-7E5E-A64E-AD14-D1C58B3BC9A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736683" y="2549633"/>
            <a:ext cx="1746615" cy="279207"/>
            <a:chOff x="2541587" y="2540000"/>
            <a:chExt cx="1320801" cy="211138"/>
          </a:xfrm>
        </p:grpSpPr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A34F3B6E-8D80-390B-9262-A4273848C1E8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41587" y="2549525"/>
              <a:ext cx="82550" cy="153988"/>
            </a:xfrm>
            <a:custGeom>
              <a:avLst/>
              <a:gdLst>
                <a:gd name="T0" fmla="*/ 146 w 221"/>
                <a:gd name="T1" fmla="*/ 158 h 363"/>
                <a:gd name="T2" fmla="*/ 82 w 221"/>
                <a:gd name="T3" fmla="*/ 143 h 363"/>
                <a:gd name="T4" fmla="*/ 32 w 221"/>
                <a:gd name="T5" fmla="*/ 79 h 363"/>
                <a:gd name="T6" fmla="*/ 98 w 221"/>
                <a:gd name="T7" fmla="*/ 14 h 363"/>
                <a:gd name="T8" fmla="*/ 195 w 221"/>
                <a:gd name="T9" fmla="*/ 118 h 363"/>
                <a:gd name="T10" fmla="*/ 201 w 221"/>
                <a:gd name="T11" fmla="*/ 124 h 363"/>
                <a:gd name="T12" fmla="*/ 208 w 221"/>
                <a:gd name="T13" fmla="*/ 112 h 363"/>
                <a:gd name="T14" fmla="*/ 208 w 221"/>
                <a:gd name="T15" fmla="*/ 12 h 363"/>
                <a:gd name="T16" fmla="*/ 202 w 221"/>
                <a:gd name="T17" fmla="*/ 0 h 363"/>
                <a:gd name="T18" fmla="*/ 195 w 221"/>
                <a:gd name="T19" fmla="*/ 7 h 363"/>
                <a:gd name="T20" fmla="*/ 177 w 221"/>
                <a:gd name="T21" fmla="*/ 35 h 363"/>
                <a:gd name="T22" fmla="*/ 97 w 221"/>
                <a:gd name="T23" fmla="*/ 0 h 363"/>
                <a:gd name="T24" fmla="*/ 0 w 221"/>
                <a:gd name="T25" fmla="*/ 97 h 363"/>
                <a:gd name="T26" fmla="*/ 65 w 221"/>
                <a:gd name="T27" fmla="*/ 188 h 363"/>
                <a:gd name="T28" fmla="*/ 131 w 221"/>
                <a:gd name="T29" fmla="*/ 205 h 363"/>
                <a:gd name="T30" fmla="*/ 174 w 221"/>
                <a:gd name="T31" fmla="*/ 230 h 363"/>
                <a:gd name="T32" fmla="*/ 189 w 221"/>
                <a:gd name="T33" fmla="*/ 276 h 363"/>
                <a:gd name="T34" fmla="*/ 122 w 221"/>
                <a:gd name="T35" fmla="*/ 347 h 363"/>
                <a:gd name="T36" fmla="*/ 44 w 221"/>
                <a:gd name="T37" fmla="*/ 320 h 363"/>
                <a:gd name="T38" fmla="*/ 13 w 221"/>
                <a:gd name="T39" fmla="*/ 244 h 363"/>
                <a:gd name="T40" fmla="*/ 7 w 221"/>
                <a:gd name="T41" fmla="*/ 239 h 363"/>
                <a:gd name="T42" fmla="*/ 0 w 221"/>
                <a:gd name="T43" fmla="*/ 251 h 363"/>
                <a:gd name="T44" fmla="*/ 0 w 221"/>
                <a:gd name="T45" fmla="*/ 351 h 363"/>
                <a:gd name="T46" fmla="*/ 6 w 221"/>
                <a:gd name="T47" fmla="*/ 363 h 363"/>
                <a:gd name="T48" fmla="*/ 13 w 221"/>
                <a:gd name="T49" fmla="*/ 356 h 363"/>
                <a:gd name="T50" fmla="*/ 31 w 221"/>
                <a:gd name="T51" fmla="*/ 328 h 363"/>
                <a:gd name="T52" fmla="*/ 123 w 221"/>
                <a:gd name="T53" fmla="*/ 363 h 363"/>
                <a:gd name="T54" fmla="*/ 221 w 221"/>
                <a:gd name="T55" fmla="*/ 259 h 363"/>
                <a:gd name="T56" fmla="*/ 146 w 221"/>
                <a:gd name="T57" fmla="*/ 1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363">
                  <a:moveTo>
                    <a:pt x="146" y="158"/>
                  </a:moveTo>
                  <a:lnTo>
                    <a:pt x="82" y="143"/>
                  </a:lnTo>
                  <a:cubicBezTo>
                    <a:pt x="52" y="135"/>
                    <a:pt x="32" y="108"/>
                    <a:pt x="32" y="79"/>
                  </a:cubicBezTo>
                  <a:cubicBezTo>
                    <a:pt x="32" y="45"/>
                    <a:pt x="59" y="14"/>
                    <a:pt x="98" y="14"/>
                  </a:cubicBezTo>
                  <a:cubicBezTo>
                    <a:pt x="181" y="14"/>
                    <a:pt x="192" y="96"/>
                    <a:pt x="195" y="118"/>
                  </a:cubicBezTo>
                  <a:cubicBezTo>
                    <a:pt x="196" y="121"/>
                    <a:pt x="196" y="124"/>
                    <a:pt x="201" y="124"/>
                  </a:cubicBezTo>
                  <a:cubicBezTo>
                    <a:pt x="208" y="124"/>
                    <a:pt x="208" y="122"/>
                    <a:pt x="208" y="112"/>
                  </a:cubicBezTo>
                  <a:lnTo>
                    <a:pt x="208" y="12"/>
                  </a:lnTo>
                  <a:cubicBezTo>
                    <a:pt x="208" y="4"/>
                    <a:pt x="208" y="0"/>
                    <a:pt x="202" y="0"/>
                  </a:cubicBezTo>
                  <a:cubicBezTo>
                    <a:pt x="199" y="0"/>
                    <a:pt x="198" y="1"/>
                    <a:pt x="195" y="7"/>
                  </a:cubicBezTo>
                  <a:lnTo>
                    <a:pt x="177" y="35"/>
                  </a:lnTo>
                  <a:cubicBezTo>
                    <a:pt x="162" y="21"/>
                    <a:pt x="142" y="0"/>
                    <a:pt x="97" y="0"/>
                  </a:cubicBezTo>
                  <a:cubicBezTo>
                    <a:pt x="42" y="0"/>
                    <a:pt x="0" y="44"/>
                    <a:pt x="0" y="97"/>
                  </a:cubicBezTo>
                  <a:cubicBezTo>
                    <a:pt x="0" y="138"/>
                    <a:pt x="27" y="175"/>
                    <a:pt x="65" y="188"/>
                  </a:cubicBezTo>
                  <a:cubicBezTo>
                    <a:pt x="71" y="190"/>
                    <a:pt x="96" y="196"/>
                    <a:pt x="131" y="205"/>
                  </a:cubicBezTo>
                  <a:cubicBezTo>
                    <a:pt x="145" y="208"/>
                    <a:pt x="160" y="212"/>
                    <a:pt x="174" y="230"/>
                  </a:cubicBezTo>
                  <a:cubicBezTo>
                    <a:pt x="184" y="243"/>
                    <a:pt x="189" y="259"/>
                    <a:pt x="189" y="276"/>
                  </a:cubicBezTo>
                  <a:cubicBezTo>
                    <a:pt x="189" y="311"/>
                    <a:pt x="164" y="347"/>
                    <a:pt x="122" y="347"/>
                  </a:cubicBezTo>
                  <a:cubicBezTo>
                    <a:pt x="108" y="347"/>
                    <a:pt x="70" y="345"/>
                    <a:pt x="44" y="320"/>
                  </a:cubicBezTo>
                  <a:cubicBezTo>
                    <a:pt x="15" y="293"/>
                    <a:pt x="13" y="261"/>
                    <a:pt x="13" y="244"/>
                  </a:cubicBezTo>
                  <a:cubicBezTo>
                    <a:pt x="12" y="239"/>
                    <a:pt x="8" y="239"/>
                    <a:pt x="7" y="239"/>
                  </a:cubicBezTo>
                  <a:cubicBezTo>
                    <a:pt x="0" y="239"/>
                    <a:pt x="0" y="242"/>
                    <a:pt x="0" y="251"/>
                  </a:cubicBezTo>
                  <a:lnTo>
                    <a:pt x="0" y="351"/>
                  </a:lnTo>
                  <a:cubicBezTo>
                    <a:pt x="0" y="359"/>
                    <a:pt x="0" y="363"/>
                    <a:pt x="6" y="363"/>
                  </a:cubicBezTo>
                  <a:cubicBezTo>
                    <a:pt x="9" y="363"/>
                    <a:pt x="10" y="362"/>
                    <a:pt x="13" y="356"/>
                  </a:cubicBezTo>
                  <a:cubicBezTo>
                    <a:pt x="13" y="356"/>
                    <a:pt x="15" y="354"/>
                    <a:pt x="31" y="328"/>
                  </a:cubicBezTo>
                  <a:cubicBezTo>
                    <a:pt x="47" y="345"/>
                    <a:pt x="78" y="363"/>
                    <a:pt x="123" y="363"/>
                  </a:cubicBezTo>
                  <a:cubicBezTo>
                    <a:pt x="181" y="363"/>
                    <a:pt x="221" y="314"/>
                    <a:pt x="221" y="259"/>
                  </a:cubicBezTo>
                  <a:cubicBezTo>
                    <a:pt x="221" y="209"/>
                    <a:pt x="188" y="168"/>
                    <a:pt x="146" y="15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A6F31BB5-1A42-C77B-82BA-0CD25354DFD6}"/>
                </a:ext>
              </a:extLst>
            </p:cNvPr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2641600" y="2603500"/>
              <a:ext cx="84138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1C04629-0B1C-6E98-87D1-9DE48A1C518D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732087" y="2605088"/>
              <a:ext cx="144463" cy="9366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7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E3996107-9E68-9D95-F190-FC0AE6699AA1}"/>
                </a:ext>
              </a:extLst>
            </p:cNvPr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2886075" y="2605088"/>
              <a:ext cx="90488" cy="134938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80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3 w 246"/>
                <a:gd name="T23" fmla="*/ 280 h 317"/>
                <a:gd name="T24" fmla="*/ 73 w 246"/>
                <a:gd name="T25" fmla="*/ 196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3 w 246"/>
                <a:gd name="T37" fmla="*/ 164 h 317"/>
                <a:gd name="T38" fmla="*/ 73 w 246"/>
                <a:gd name="T39" fmla="*/ 53 h 317"/>
                <a:gd name="T40" fmla="*/ 138 w 246"/>
                <a:gd name="T41" fmla="*/ 13 h 317"/>
                <a:gd name="T42" fmla="*/ 205 w 246"/>
                <a:gd name="T43" fmla="*/ 113 h 317"/>
                <a:gd name="T44" fmla="*/ 133 w 246"/>
                <a:gd name="T45" fmla="*/ 215 h 317"/>
                <a:gd name="T46" fmla="*/ 80 w 246"/>
                <a:gd name="T47" fmla="*/ 185 h 317"/>
                <a:gd name="T48" fmla="*/ 73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6" y="21"/>
                    <a:pt x="39" y="24"/>
                    <a:pt x="39" y="46"/>
                  </a:cubicBezTo>
                  <a:lnTo>
                    <a:pt x="39" y="280"/>
                  </a:lnTo>
                  <a:cubicBezTo>
                    <a:pt x="39" y="302"/>
                    <a:pt x="34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69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80"/>
                  </a:cubicBezTo>
                  <a:lnTo>
                    <a:pt x="73" y="196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50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4"/>
                  </a:moveTo>
                  <a:lnTo>
                    <a:pt x="73" y="53"/>
                  </a:lnTo>
                  <a:cubicBezTo>
                    <a:pt x="88" y="27"/>
                    <a:pt x="112" y="13"/>
                    <a:pt x="138" y="13"/>
                  </a:cubicBezTo>
                  <a:cubicBezTo>
                    <a:pt x="174" y="13"/>
                    <a:pt x="205" y="57"/>
                    <a:pt x="205" y="113"/>
                  </a:cubicBezTo>
                  <a:cubicBezTo>
                    <a:pt x="205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0" y="185"/>
                  </a:cubicBezTo>
                  <a:cubicBezTo>
                    <a:pt x="73" y="174"/>
                    <a:pt x="73" y="174"/>
                    <a:pt x="73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4CB15359-B9EA-82F2-7D0E-D7D8C78A56D6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989262" y="2551113"/>
              <a:ext cx="41275" cy="14763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6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8" y="344"/>
                    <a:pt x="93" y="345"/>
                    <a:pt x="111" y="346"/>
                  </a:cubicBezTo>
                  <a:lnTo>
                    <a:pt x="111" y="330"/>
                  </a:lnTo>
                  <a:cubicBezTo>
                    <a:pt x="78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1D8F42B5-90B3-BD73-F77F-6D2D2EBEEEB6}"/>
                </a:ext>
              </a:extLst>
            </p:cNvPr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3040062" y="2603500"/>
              <a:ext cx="71438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9 h 229"/>
                <a:gd name="T10" fmla="*/ 181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D88B583C-BD6D-B82C-A4C0-6C3B796564C6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182937" y="2605088"/>
              <a:ext cx="85725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9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6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5" y="230"/>
                    <a:pt x="139" y="254"/>
                    <a:pt x="119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7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13C9881B-1B50-CFF0-E8D1-8889238406B4}"/>
                </a:ext>
              </a:extLst>
            </p:cNvPr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3336925" y="2620963"/>
              <a:ext cx="122238" cy="492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AC12331-77A4-D504-93BC-C44C988F8DE8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530600" y="2549525"/>
              <a:ext cx="92075" cy="193675"/>
            </a:xfrm>
            <a:custGeom>
              <a:avLst/>
              <a:gdLst>
                <a:gd name="T0" fmla="*/ 156 w 249"/>
                <a:gd name="T1" fmla="*/ 152 h 454"/>
                <a:gd name="T2" fmla="*/ 199 w 249"/>
                <a:gd name="T3" fmla="*/ 152 h 454"/>
                <a:gd name="T4" fmla="*/ 214 w 249"/>
                <a:gd name="T5" fmla="*/ 142 h 454"/>
                <a:gd name="T6" fmla="*/ 201 w 249"/>
                <a:gd name="T7" fmla="*/ 137 h 454"/>
                <a:gd name="T8" fmla="*/ 159 w 249"/>
                <a:gd name="T9" fmla="*/ 137 h 454"/>
                <a:gd name="T10" fmla="*/ 170 w 249"/>
                <a:gd name="T11" fmla="*/ 80 h 454"/>
                <a:gd name="T12" fmla="*/ 182 w 249"/>
                <a:gd name="T13" fmla="*/ 28 h 454"/>
                <a:gd name="T14" fmla="*/ 205 w 249"/>
                <a:gd name="T15" fmla="*/ 11 h 454"/>
                <a:gd name="T16" fmla="*/ 230 w 249"/>
                <a:gd name="T17" fmla="*/ 20 h 454"/>
                <a:gd name="T18" fmla="*/ 203 w 249"/>
                <a:gd name="T19" fmla="*/ 47 h 454"/>
                <a:gd name="T20" fmla="*/ 221 w 249"/>
                <a:gd name="T21" fmla="*/ 65 h 454"/>
                <a:gd name="T22" fmla="*/ 249 w 249"/>
                <a:gd name="T23" fmla="*/ 35 h 454"/>
                <a:gd name="T24" fmla="*/ 205 w 249"/>
                <a:gd name="T25" fmla="*/ 0 h 454"/>
                <a:gd name="T26" fmla="*/ 142 w 249"/>
                <a:gd name="T27" fmla="*/ 59 h 454"/>
                <a:gd name="T28" fmla="*/ 125 w 249"/>
                <a:gd name="T29" fmla="*/ 137 h 454"/>
                <a:gd name="T30" fmla="*/ 91 w 249"/>
                <a:gd name="T31" fmla="*/ 137 h 454"/>
                <a:gd name="T32" fmla="*/ 76 w 249"/>
                <a:gd name="T33" fmla="*/ 146 h 454"/>
                <a:gd name="T34" fmla="*/ 90 w 249"/>
                <a:gd name="T35" fmla="*/ 152 h 454"/>
                <a:gd name="T36" fmla="*/ 123 w 249"/>
                <a:gd name="T37" fmla="*/ 152 h 454"/>
                <a:gd name="T38" fmla="*/ 86 w 249"/>
                <a:gd name="T39" fmla="*/ 349 h 454"/>
                <a:gd name="T40" fmla="*/ 42 w 249"/>
                <a:gd name="T41" fmla="*/ 443 h 454"/>
                <a:gd name="T42" fmla="*/ 18 w 249"/>
                <a:gd name="T43" fmla="*/ 434 h 454"/>
                <a:gd name="T44" fmla="*/ 46 w 249"/>
                <a:gd name="T45" fmla="*/ 407 h 454"/>
                <a:gd name="T46" fmla="*/ 27 w 249"/>
                <a:gd name="T47" fmla="*/ 390 h 454"/>
                <a:gd name="T48" fmla="*/ 0 w 249"/>
                <a:gd name="T49" fmla="*/ 420 h 454"/>
                <a:gd name="T50" fmla="*/ 42 w 249"/>
                <a:gd name="T51" fmla="*/ 454 h 454"/>
                <a:gd name="T52" fmla="*/ 99 w 249"/>
                <a:gd name="T53" fmla="*/ 406 h 454"/>
                <a:gd name="T54" fmla="*/ 126 w 249"/>
                <a:gd name="T55" fmla="*/ 310 h 454"/>
                <a:gd name="T56" fmla="*/ 156 w 249"/>
                <a:gd name="T57" fmla="*/ 15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4">
                  <a:moveTo>
                    <a:pt x="156" y="152"/>
                  </a:moveTo>
                  <a:lnTo>
                    <a:pt x="199" y="152"/>
                  </a:lnTo>
                  <a:cubicBezTo>
                    <a:pt x="209" y="152"/>
                    <a:pt x="214" y="152"/>
                    <a:pt x="214" y="142"/>
                  </a:cubicBezTo>
                  <a:cubicBezTo>
                    <a:pt x="214" y="137"/>
                    <a:pt x="209" y="137"/>
                    <a:pt x="201" y="137"/>
                  </a:cubicBezTo>
                  <a:lnTo>
                    <a:pt x="159" y="137"/>
                  </a:lnTo>
                  <a:lnTo>
                    <a:pt x="170" y="80"/>
                  </a:lnTo>
                  <a:cubicBezTo>
                    <a:pt x="172" y="70"/>
                    <a:pt x="179" y="34"/>
                    <a:pt x="182" y="28"/>
                  </a:cubicBezTo>
                  <a:cubicBezTo>
                    <a:pt x="186" y="19"/>
                    <a:pt x="195" y="11"/>
                    <a:pt x="205" y="11"/>
                  </a:cubicBezTo>
                  <a:cubicBezTo>
                    <a:pt x="207" y="11"/>
                    <a:pt x="220" y="11"/>
                    <a:pt x="230" y="20"/>
                  </a:cubicBezTo>
                  <a:cubicBezTo>
                    <a:pt x="208" y="22"/>
                    <a:pt x="203" y="40"/>
                    <a:pt x="203" y="47"/>
                  </a:cubicBezTo>
                  <a:cubicBezTo>
                    <a:pt x="203" y="59"/>
                    <a:pt x="212" y="65"/>
                    <a:pt x="221" y="65"/>
                  </a:cubicBezTo>
                  <a:cubicBezTo>
                    <a:pt x="234" y="65"/>
                    <a:pt x="249" y="54"/>
                    <a:pt x="249" y="35"/>
                  </a:cubicBezTo>
                  <a:cubicBezTo>
                    <a:pt x="249" y="12"/>
                    <a:pt x="226" y="0"/>
                    <a:pt x="205" y="0"/>
                  </a:cubicBezTo>
                  <a:cubicBezTo>
                    <a:pt x="188" y="0"/>
                    <a:pt x="157" y="9"/>
                    <a:pt x="142" y="59"/>
                  </a:cubicBezTo>
                  <a:cubicBezTo>
                    <a:pt x="139" y="69"/>
                    <a:pt x="137" y="74"/>
                    <a:pt x="125" y="137"/>
                  </a:cubicBezTo>
                  <a:lnTo>
                    <a:pt x="91" y="137"/>
                  </a:lnTo>
                  <a:cubicBezTo>
                    <a:pt x="82" y="137"/>
                    <a:pt x="76" y="137"/>
                    <a:pt x="76" y="146"/>
                  </a:cubicBezTo>
                  <a:cubicBezTo>
                    <a:pt x="76" y="152"/>
                    <a:pt x="81" y="152"/>
                    <a:pt x="90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8"/>
                    <a:pt x="68" y="443"/>
                    <a:pt x="42" y="443"/>
                  </a:cubicBezTo>
                  <a:cubicBezTo>
                    <a:pt x="40" y="443"/>
                    <a:pt x="28" y="443"/>
                    <a:pt x="18" y="434"/>
                  </a:cubicBezTo>
                  <a:cubicBezTo>
                    <a:pt x="41" y="432"/>
                    <a:pt x="46" y="415"/>
                    <a:pt x="46" y="407"/>
                  </a:cubicBezTo>
                  <a:cubicBezTo>
                    <a:pt x="46" y="396"/>
                    <a:pt x="37" y="390"/>
                    <a:pt x="27" y="390"/>
                  </a:cubicBezTo>
                  <a:cubicBezTo>
                    <a:pt x="14" y="390"/>
                    <a:pt x="0" y="401"/>
                    <a:pt x="0" y="420"/>
                  </a:cubicBezTo>
                  <a:cubicBezTo>
                    <a:pt x="0" y="442"/>
                    <a:pt x="22" y="454"/>
                    <a:pt x="42" y="454"/>
                  </a:cubicBezTo>
                  <a:cubicBezTo>
                    <a:pt x="70" y="454"/>
                    <a:pt x="90" y="425"/>
                    <a:pt x="99" y="406"/>
                  </a:cubicBezTo>
                  <a:cubicBezTo>
                    <a:pt x="115" y="374"/>
                    <a:pt x="126" y="314"/>
                    <a:pt x="126" y="310"/>
                  </a:cubicBezTo>
                  <a:lnTo>
                    <a:pt x="156" y="1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 1">
              <a:extLst>
                <a:ext uri="{FF2B5EF4-FFF2-40B4-BE49-F238E27FC236}">
                  <a16:creationId xmlns:a16="http://schemas.microsoft.com/office/drawing/2014/main" id="{18EA57F3-041D-6DBA-CD7B-3AE6BECC2F5A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649662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 1">
              <a:extLst>
                <a:ext uri="{FF2B5EF4-FFF2-40B4-BE49-F238E27FC236}">
                  <a16:creationId xmlns:a16="http://schemas.microsoft.com/office/drawing/2014/main" id="{7A880539-BFAF-9ACD-4E5B-1DCF1EC06024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708400" y="2605088"/>
              <a:ext cx="92075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8 h 226"/>
                <a:gd name="T6" fmla="*/ 203 w 248"/>
                <a:gd name="T7" fmla="*/ 45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7 1">
              <a:extLst>
                <a:ext uri="{FF2B5EF4-FFF2-40B4-BE49-F238E27FC236}">
                  <a16:creationId xmlns:a16="http://schemas.microsoft.com/office/drawing/2014/main" id="{33A3239A-9893-E457-9941-78F022147F75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819525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67497D5-9484-F1CE-E290-8E1C9F1C7E3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254903" y="3154126"/>
            <a:ext cx="520623" cy="289719"/>
            <a:chOff x="2541591" y="2540000"/>
            <a:chExt cx="379413" cy="211138"/>
          </a:xfrm>
        </p:grpSpPr>
        <p:sp>
          <p:nvSpPr>
            <p:cNvPr id="96" name="Freeform 66 1">
              <a:extLst>
                <a:ext uri="{FF2B5EF4-FFF2-40B4-BE49-F238E27FC236}">
                  <a16:creationId xmlns:a16="http://schemas.microsoft.com/office/drawing/2014/main" id="{8681190C-0A3F-7CC0-7876-5CFEF3600D26}"/>
                </a:ext>
              </a:extLst>
            </p:cNvPr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2541591" y="2554288"/>
              <a:ext cx="136525" cy="144463"/>
            </a:xfrm>
            <a:custGeom>
              <a:avLst/>
              <a:gdLst>
                <a:gd name="T0" fmla="*/ 59 w 356"/>
                <a:gd name="T1" fmla="*/ 302 h 341"/>
                <a:gd name="T2" fmla="*/ 13 w 356"/>
                <a:gd name="T3" fmla="*/ 325 h 341"/>
                <a:gd name="T4" fmla="*/ 0 w 356"/>
                <a:gd name="T5" fmla="*/ 335 h 341"/>
                <a:gd name="T6" fmla="*/ 13 w 356"/>
                <a:gd name="T7" fmla="*/ 341 h 341"/>
                <a:gd name="T8" fmla="*/ 191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79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4" y="341"/>
                    <a:pt x="13" y="341"/>
                  </a:cubicBezTo>
                  <a:lnTo>
                    <a:pt x="191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7 1">
              <a:extLst>
                <a:ext uri="{FF2B5EF4-FFF2-40B4-BE49-F238E27FC236}">
                  <a16:creationId xmlns:a16="http://schemas.microsoft.com/office/drawing/2014/main" id="{8F721058-CFCA-C4E6-6F23-84099C94336E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708279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8 1">
              <a:extLst>
                <a:ext uri="{FF2B5EF4-FFF2-40B4-BE49-F238E27FC236}">
                  <a16:creationId xmlns:a16="http://schemas.microsoft.com/office/drawing/2014/main" id="{3E7468CB-3707-8710-5C17-34A734842F3B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770191" y="2605088"/>
              <a:ext cx="8890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9 1">
              <a:extLst>
                <a:ext uri="{FF2B5EF4-FFF2-40B4-BE49-F238E27FC236}">
                  <a16:creationId xmlns:a16="http://schemas.microsoft.com/office/drawing/2014/main" id="{8A2B2441-AD68-9BE4-D9C5-F6499BA11AEC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876554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6B219D9-E6BD-B6FB-AE2D-4304AF1FE8D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024536" y="3210086"/>
            <a:ext cx="755651" cy="288925"/>
            <a:chOff x="4873625" y="3971925"/>
            <a:chExt cx="755651" cy="288925"/>
          </a:xfrm>
        </p:grpSpPr>
        <p:sp>
          <p:nvSpPr>
            <p:cNvPr id="116" name="Freeform 76 1">
              <a:extLst>
                <a:ext uri="{FF2B5EF4-FFF2-40B4-BE49-F238E27FC236}">
                  <a16:creationId xmlns:a16="http://schemas.microsoft.com/office/drawing/2014/main" id="{25CC6EDC-2906-149B-797F-52A6C9285ADA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873625" y="3984625"/>
              <a:ext cx="180975" cy="211138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3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7 1">
              <a:extLst>
                <a:ext uri="{FF2B5EF4-FFF2-40B4-BE49-F238E27FC236}">
                  <a16:creationId xmlns:a16="http://schemas.microsoft.com/office/drawing/2014/main" id="{3AA0159B-BCE6-3E4D-76C2-529F2C7334C2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5086350" y="3971925"/>
              <a:ext cx="60325" cy="288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8 1">
              <a:extLst>
                <a:ext uri="{FF2B5EF4-FFF2-40B4-BE49-F238E27FC236}">
                  <a16:creationId xmlns:a16="http://schemas.microsoft.com/office/drawing/2014/main" id="{D7318EA2-5906-F426-C835-6904C6DB7264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5168900" y="4060825"/>
              <a:ext cx="117475" cy="1873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9 1">
              <a:extLst>
                <a:ext uri="{FF2B5EF4-FFF2-40B4-BE49-F238E27FC236}">
                  <a16:creationId xmlns:a16="http://schemas.microsoft.com/office/drawing/2014/main" id="{86EFCE46-2FE8-6C23-F333-1FBEF18A2F9C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5318125" y="4159250"/>
              <a:ext cx="30163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0 1">
              <a:extLst>
                <a:ext uri="{FF2B5EF4-FFF2-40B4-BE49-F238E27FC236}">
                  <a16:creationId xmlns:a16="http://schemas.microsoft.com/office/drawing/2014/main" id="{460065EA-989F-24C6-C18F-6C95B95961F4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5416550" y="4060825"/>
              <a:ext cx="128588" cy="1317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1 1">
              <a:extLst>
                <a:ext uri="{FF2B5EF4-FFF2-40B4-BE49-F238E27FC236}">
                  <a16:creationId xmlns:a16="http://schemas.microsoft.com/office/drawing/2014/main" id="{D5323F39-CBC8-4EBA-F6E0-1A0C4468FF54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5570538" y="3971925"/>
              <a:ext cx="58738" cy="288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F4272E33-E413-72C1-A7D4-A26AD4A3119E}"/>
              </a:ext>
            </a:extLst>
          </p:cNvPr>
          <p:cNvSpPr/>
          <p:nvPr/>
        </p:nvSpPr>
        <p:spPr>
          <a:xfrm>
            <a:off x="449732" y="3762460"/>
            <a:ext cx="2016334" cy="1377709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ACB4D2B-DC63-C0B4-181E-BE915B39E10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71306" y="3980766"/>
            <a:ext cx="423984" cy="274343"/>
            <a:chOff x="2541592" y="2538413"/>
            <a:chExt cx="296863" cy="192088"/>
          </a:xfrm>
        </p:grpSpPr>
        <p:sp>
          <p:nvSpPr>
            <p:cNvPr id="133" name="Freeform 7 1 2 1">
              <a:extLst>
                <a:ext uri="{FF2B5EF4-FFF2-40B4-BE49-F238E27FC236}">
                  <a16:creationId xmlns:a16="http://schemas.microsoft.com/office/drawing/2014/main" id="{167704C1-5E1C-FBA3-8258-8EEEBF6780D7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 2 1">
              <a:extLst>
                <a:ext uri="{FF2B5EF4-FFF2-40B4-BE49-F238E27FC236}">
                  <a16:creationId xmlns:a16="http://schemas.microsoft.com/office/drawing/2014/main" id="{41A622DF-D923-C2FD-C5EA-D49BA3363E87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 2 1">
              <a:extLst>
                <a:ext uri="{FF2B5EF4-FFF2-40B4-BE49-F238E27FC236}">
                  <a16:creationId xmlns:a16="http://schemas.microsoft.com/office/drawing/2014/main" id="{1E094D36-64D0-0EEA-B809-5C5600BBECD6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668332D-B24E-0A67-A106-834E1B56E87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82810" y="4410460"/>
            <a:ext cx="1648719" cy="374151"/>
            <a:chOff x="1462088" y="5197475"/>
            <a:chExt cx="1385887" cy="198438"/>
          </a:xfrm>
        </p:grpSpPr>
        <p:sp>
          <p:nvSpPr>
            <p:cNvPr id="171" name="Freeform 112 1">
              <a:extLst>
                <a:ext uri="{FF2B5EF4-FFF2-40B4-BE49-F238E27FC236}">
                  <a16:creationId xmlns:a16="http://schemas.microsoft.com/office/drawing/2014/main" id="{2C4C2CB4-99D8-3915-3930-1F6D82B8D6BD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1462088" y="5202238"/>
              <a:ext cx="55562" cy="149225"/>
            </a:xfrm>
            <a:custGeom>
              <a:avLst/>
              <a:gdLst>
                <a:gd name="T0" fmla="*/ 98 w 152"/>
                <a:gd name="T1" fmla="*/ 39 h 340"/>
                <a:gd name="T2" fmla="*/ 139 w 152"/>
                <a:gd name="T3" fmla="*/ 15 h 340"/>
                <a:gd name="T4" fmla="*/ 152 w 152"/>
                <a:gd name="T5" fmla="*/ 15 h 340"/>
                <a:gd name="T6" fmla="*/ 152 w 152"/>
                <a:gd name="T7" fmla="*/ 0 h 340"/>
                <a:gd name="T8" fmla="*/ 76 w 152"/>
                <a:gd name="T9" fmla="*/ 1 h 340"/>
                <a:gd name="T10" fmla="*/ 0 w 152"/>
                <a:gd name="T11" fmla="*/ 0 h 340"/>
                <a:gd name="T12" fmla="*/ 0 w 152"/>
                <a:gd name="T13" fmla="*/ 15 h 340"/>
                <a:gd name="T14" fmla="*/ 13 w 152"/>
                <a:gd name="T15" fmla="*/ 15 h 340"/>
                <a:gd name="T16" fmla="*/ 53 w 152"/>
                <a:gd name="T17" fmla="*/ 39 h 340"/>
                <a:gd name="T18" fmla="*/ 53 w 152"/>
                <a:gd name="T19" fmla="*/ 301 h 340"/>
                <a:gd name="T20" fmla="*/ 13 w 152"/>
                <a:gd name="T21" fmla="*/ 325 h 340"/>
                <a:gd name="T22" fmla="*/ 0 w 152"/>
                <a:gd name="T23" fmla="*/ 325 h 340"/>
                <a:gd name="T24" fmla="*/ 0 w 152"/>
                <a:gd name="T25" fmla="*/ 340 h 340"/>
                <a:gd name="T26" fmla="*/ 75 w 152"/>
                <a:gd name="T27" fmla="*/ 339 h 340"/>
                <a:gd name="T28" fmla="*/ 152 w 152"/>
                <a:gd name="T29" fmla="*/ 340 h 340"/>
                <a:gd name="T30" fmla="*/ 152 w 152"/>
                <a:gd name="T31" fmla="*/ 325 h 340"/>
                <a:gd name="T32" fmla="*/ 139 w 152"/>
                <a:gd name="T33" fmla="*/ 325 h 340"/>
                <a:gd name="T34" fmla="*/ 98 w 152"/>
                <a:gd name="T35" fmla="*/ 301 h 340"/>
                <a:gd name="T36" fmla="*/ 98 w 152"/>
                <a:gd name="T3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0">
                  <a:moveTo>
                    <a:pt x="98" y="39"/>
                  </a:moveTo>
                  <a:cubicBezTo>
                    <a:pt x="98" y="21"/>
                    <a:pt x="99" y="15"/>
                    <a:pt x="139" y="15"/>
                  </a:cubicBezTo>
                  <a:lnTo>
                    <a:pt x="152" y="15"/>
                  </a:lnTo>
                  <a:lnTo>
                    <a:pt x="152" y="0"/>
                  </a:lnTo>
                  <a:cubicBezTo>
                    <a:pt x="134" y="1"/>
                    <a:pt x="95" y="1"/>
                    <a:pt x="76" y="1"/>
                  </a:cubicBezTo>
                  <a:cubicBezTo>
                    <a:pt x="56" y="1"/>
                    <a:pt x="17" y="1"/>
                    <a:pt x="0" y="0"/>
                  </a:cubicBezTo>
                  <a:lnTo>
                    <a:pt x="0" y="15"/>
                  </a:lnTo>
                  <a:lnTo>
                    <a:pt x="13" y="15"/>
                  </a:lnTo>
                  <a:cubicBezTo>
                    <a:pt x="52" y="15"/>
                    <a:pt x="53" y="21"/>
                    <a:pt x="53" y="39"/>
                  </a:cubicBezTo>
                  <a:lnTo>
                    <a:pt x="53" y="301"/>
                  </a:lnTo>
                  <a:cubicBezTo>
                    <a:pt x="53" y="319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0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19"/>
                    <a:pt x="98" y="301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3 1">
              <a:extLst>
                <a:ext uri="{FF2B5EF4-FFF2-40B4-BE49-F238E27FC236}">
                  <a16:creationId xmlns:a16="http://schemas.microsoft.com/office/drawing/2014/main" id="{50B9867A-2D15-16E0-1217-10F6F3D60C58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1587500" y="5199063"/>
              <a:ext cx="88900" cy="152400"/>
            </a:xfrm>
            <a:custGeom>
              <a:avLst/>
              <a:gdLst>
                <a:gd name="T0" fmla="*/ 39 w 241"/>
                <a:gd name="T1" fmla="*/ 308 h 346"/>
                <a:gd name="T2" fmla="*/ 0 w 241"/>
                <a:gd name="T3" fmla="*/ 331 h 346"/>
                <a:gd name="T4" fmla="*/ 0 w 241"/>
                <a:gd name="T5" fmla="*/ 346 h 346"/>
                <a:gd name="T6" fmla="*/ 55 w 241"/>
                <a:gd name="T7" fmla="*/ 345 h 346"/>
                <a:gd name="T8" fmla="*/ 109 w 241"/>
                <a:gd name="T9" fmla="*/ 346 h 346"/>
                <a:gd name="T10" fmla="*/ 109 w 241"/>
                <a:gd name="T11" fmla="*/ 331 h 346"/>
                <a:gd name="T12" fmla="*/ 71 w 241"/>
                <a:gd name="T13" fmla="*/ 308 h 346"/>
                <a:gd name="T14" fmla="*/ 71 w 241"/>
                <a:gd name="T15" fmla="*/ 257 h 346"/>
                <a:gd name="T16" fmla="*/ 102 w 241"/>
                <a:gd name="T17" fmla="*/ 230 h 346"/>
                <a:gd name="T18" fmla="*/ 162 w 241"/>
                <a:gd name="T19" fmla="*/ 319 h 346"/>
                <a:gd name="T20" fmla="*/ 144 w 241"/>
                <a:gd name="T21" fmla="*/ 331 h 346"/>
                <a:gd name="T22" fmla="*/ 144 w 241"/>
                <a:gd name="T23" fmla="*/ 346 h 346"/>
                <a:gd name="T24" fmla="*/ 198 w 241"/>
                <a:gd name="T25" fmla="*/ 345 h 346"/>
                <a:gd name="T26" fmla="*/ 241 w 241"/>
                <a:gd name="T27" fmla="*/ 346 h 346"/>
                <a:gd name="T28" fmla="*/ 241 w 241"/>
                <a:gd name="T29" fmla="*/ 331 h 346"/>
                <a:gd name="T30" fmla="*/ 193 w 241"/>
                <a:gd name="T31" fmla="*/ 304 h 346"/>
                <a:gd name="T32" fmla="*/ 129 w 241"/>
                <a:gd name="T33" fmla="*/ 215 h 346"/>
                <a:gd name="T34" fmla="*/ 126 w 241"/>
                <a:gd name="T35" fmla="*/ 210 h 346"/>
                <a:gd name="T36" fmla="*/ 167 w 241"/>
                <a:gd name="T37" fmla="*/ 174 h 346"/>
                <a:gd name="T38" fmla="*/ 230 w 241"/>
                <a:gd name="T39" fmla="*/ 147 h 346"/>
                <a:gd name="T40" fmla="*/ 230 w 241"/>
                <a:gd name="T41" fmla="*/ 131 h 346"/>
                <a:gd name="T42" fmla="*/ 195 w 241"/>
                <a:gd name="T43" fmla="*/ 133 h 346"/>
                <a:gd name="T44" fmla="*/ 139 w 241"/>
                <a:gd name="T45" fmla="*/ 131 h 346"/>
                <a:gd name="T46" fmla="*/ 139 w 241"/>
                <a:gd name="T47" fmla="*/ 147 h 346"/>
                <a:gd name="T48" fmla="*/ 153 w 241"/>
                <a:gd name="T49" fmla="*/ 159 h 346"/>
                <a:gd name="T50" fmla="*/ 142 w 241"/>
                <a:gd name="T51" fmla="*/ 179 h 346"/>
                <a:gd name="T52" fmla="*/ 72 w 241"/>
                <a:gd name="T53" fmla="*/ 240 h 346"/>
                <a:gd name="T54" fmla="*/ 72 w 241"/>
                <a:gd name="T55" fmla="*/ 0 h 346"/>
                <a:gd name="T56" fmla="*/ 0 w 241"/>
                <a:gd name="T57" fmla="*/ 6 h 346"/>
                <a:gd name="T58" fmla="*/ 0 w 241"/>
                <a:gd name="T59" fmla="*/ 21 h 346"/>
                <a:gd name="T60" fmla="*/ 39 w 241"/>
                <a:gd name="T61" fmla="*/ 49 h 346"/>
                <a:gd name="T62" fmla="*/ 39 w 241"/>
                <a:gd name="T63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346">
                  <a:moveTo>
                    <a:pt x="39" y="308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0" y="345"/>
                    <a:pt x="55" y="345"/>
                  </a:cubicBezTo>
                  <a:cubicBezTo>
                    <a:pt x="70" y="345"/>
                    <a:pt x="90" y="345"/>
                    <a:pt x="109" y="346"/>
                  </a:cubicBezTo>
                  <a:lnTo>
                    <a:pt x="109" y="331"/>
                  </a:lnTo>
                  <a:cubicBezTo>
                    <a:pt x="76" y="331"/>
                    <a:pt x="71" y="331"/>
                    <a:pt x="71" y="308"/>
                  </a:cubicBezTo>
                  <a:lnTo>
                    <a:pt x="71" y="257"/>
                  </a:lnTo>
                  <a:lnTo>
                    <a:pt x="102" y="230"/>
                  </a:lnTo>
                  <a:cubicBezTo>
                    <a:pt x="141" y="282"/>
                    <a:pt x="162" y="310"/>
                    <a:pt x="162" y="319"/>
                  </a:cubicBezTo>
                  <a:cubicBezTo>
                    <a:pt x="162" y="329"/>
                    <a:pt x="153" y="331"/>
                    <a:pt x="144" y="331"/>
                  </a:cubicBezTo>
                  <a:lnTo>
                    <a:pt x="144" y="346"/>
                  </a:lnTo>
                  <a:cubicBezTo>
                    <a:pt x="158" y="346"/>
                    <a:pt x="187" y="345"/>
                    <a:pt x="198" y="345"/>
                  </a:cubicBezTo>
                  <a:cubicBezTo>
                    <a:pt x="212" y="345"/>
                    <a:pt x="227" y="345"/>
                    <a:pt x="241" y="346"/>
                  </a:cubicBezTo>
                  <a:lnTo>
                    <a:pt x="241" y="331"/>
                  </a:lnTo>
                  <a:cubicBezTo>
                    <a:pt x="223" y="331"/>
                    <a:pt x="212" y="331"/>
                    <a:pt x="193" y="304"/>
                  </a:cubicBezTo>
                  <a:lnTo>
                    <a:pt x="129" y="215"/>
                  </a:lnTo>
                  <a:cubicBezTo>
                    <a:pt x="129" y="214"/>
                    <a:pt x="126" y="211"/>
                    <a:pt x="126" y="210"/>
                  </a:cubicBezTo>
                  <a:cubicBezTo>
                    <a:pt x="126" y="208"/>
                    <a:pt x="162" y="178"/>
                    <a:pt x="167" y="174"/>
                  </a:cubicBezTo>
                  <a:cubicBezTo>
                    <a:pt x="198" y="148"/>
                    <a:pt x="219" y="147"/>
                    <a:pt x="230" y="147"/>
                  </a:cubicBezTo>
                  <a:lnTo>
                    <a:pt x="230" y="131"/>
                  </a:lnTo>
                  <a:cubicBezTo>
                    <a:pt x="215" y="133"/>
                    <a:pt x="209" y="133"/>
                    <a:pt x="195" y="133"/>
                  </a:cubicBezTo>
                  <a:cubicBezTo>
                    <a:pt x="177" y="133"/>
                    <a:pt x="146" y="132"/>
                    <a:pt x="139" y="131"/>
                  </a:cubicBezTo>
                  <a:lnTo>
                    <a:pt x="139" y="147"/>
                  </a:lnTo>
                  <a:cubicBezTo>
                    <a:pt x="148" y="147"/>
                    <a:pt x="153" y="153"/>
                    <a:pt x="153" y="159"/>
                  </a:cubicBezTo>
                  <a:cubicBezTo>
                    <a:pt x="153" y="169"/>
                    <a:pt x="146" y="175"/>
                    <a:pt x="142" y="179"/>
                  </a:cubicBezTo>
                  <a:lnTo>
                    <a:pt x="72" y="240"/>
                  </a:ln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4 1">
              <a:extLst>
                <a:ext uri="{FF2B5EF4-FFF2-40B4-BE49-F238E27FC236}">
                  <a16:creationId xmlns:a16="http://schemas.microsoft.com/office/drawing/2014/main" id="{5993AD31-D61B-6AFA-59D9-4D82C40BC392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1684338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5 1">
              <a:extLst>
                <a:ext uri="{FF2B5EF4-FFF2-40B4-BE49-F238E27FC236}">
                  <a16:creationId xmlns:a16="http://schemas.microsoft.com/office/drawing/2014/main" id="{BA2A3424-1248-00A6-3A99-A97BE05FC2EC}"/>
                </a:ext>
              </a:extLst>
            </p:cNvPr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1785938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6 1">
              <a:extLst>
                <a:ext uri="{FF2B5EF4-FFF2-40B4-BE49-F238E27FC236}">
                  <a16:creationId xmlns:a16="http://schemas.microsoft.com/office/drawing/2014/main" id="{1007DEE1-7969-4D92-8126-04797ED275E3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870075" y="5256213"/>
              <a:ext cx="125412" cy="96838"/>
            </a:xfrm>
            <a:custGeom>
              <a:avLst/>
              <a:gdLst>
                <a:gd name="T0" fmla="*/ 299 w 341"/>
                <a:gd name="T1" fmla="*/ 48 h 221"/>
                <a:gd name="T2" fmla="*/ 341 w 341"/>
                <a:gd name="T3" fmla="*/ 16 h 221"/>
                <a:gd name="T4" fmla="*/ 341 w 341"/>
                <a:gd name="T5" fmla="*/ 0 h 221"/>
                <a:gd name="T6" fmla="*/ 305 w 341"/>
                <a:gd name="T7" fmla="*/ 2 h 221"/>
                <a:gd name="T8" fmla="*/ 258 w 341"/>
                <a:gd name="T9" fmla="*/ 0 h 221"/>
                <a:gd name="T10" fmla="*/ 258 w 341"/>
                <a:gd name="T11" fmla="*/ 16 h 221"/>
                <a:gd name="T12" fmla="*/ 287 w 341"/>
                <a:gd name="T13" fmla="*/ 40 h 221"/>
                <a:gd name="T14" fmla="*/ 285 w 341"/>
                <a:gd name="T15" fmla="*/ 50 h 221"/>
                <a:gd name="T16" fmla="*/ 239 w 341"/>
                <a:gd name="T17" fmla="*/ 178 h 221"/>
                <a:gd name="T18" fmla="*/ 190 w 341"/>
                <a:gd name="T19" fmla="*/ 39 h 221"/>
                <a:gd name="T20" fmla="*/ 188 w 341"/>
                <a:gd name="T21" fmla="*/ 29 h 221"/>
                <a:gd name="T22" fmla="*/ 217 w 341"/>
                <a:gd name="T23" fmla="*/ 16 h 221"/>
                <a:gd name="T24" fmla="*/ 217 w 341"/>
                <a:gd name="T25" fmla="*/ 0 h 221"/>
                <a:gd name="T26" fmla="*/ 165 w 341"/>
                <a:gd name="T27" fmla="*/ 2 h 221"/>
                <a:gd name="T28" fmla="*/ 121 w 341"/>
                <a:gd name="T29" fmla="*/ 0 h 221"/>
                <a:gd name="T30" fmla="*/ 121 w 341"/>
                <a:gd name="T31" fmla="*/ 16 h 221"/>
                <a:gd name="T32" fmla="*/ 152 w 341"/>
                <a:gd name="T33" fmla="*/ 23 h 221"/>
                <a:gd name="T34" fmla="*/ 164 w 341"/>
                <a:gd name="T35" fmla="*/ 51 h 221"/>
                <a:gd name="T36" fmla="*/ 121 w 341"/>
                <a:gd name="T37" fmla="*/ 171 h 221"/>
                <a:gd name="T38" fmla="*/ 73 w 341"/>
                <a:gd name="T39" fmla="*/ 38 h 221"/>
                <a:gd name="T40" fmla="*/ 71 w 341"/>
                <a:gd name="T41" fmla="*/ 29 h 221"/>
                <a:gd name="T42" fmla="*/ 100 w 341"/>
                <a:gd name="T43" fmla="*/ 16 h 221"/>
                <a:gd name="T44" fmla="*/ 100 w 341"/>
                <a:gd name="T45" fmla="*/ 0 h 221"/>
                <a:gd name="T46" fmla="*/ 46 w 341"/>
                <a:gd name="T47" fmla="*/ 2 h 221"/>
                <a:gd name="T48" fmla="*/ 0 w 341"/>
                <a:gd name="T49" fmla="*/ 0 h 221"/>
                <a:gd name="T50" fmla="*/ 0 w 341"/>
                <a:gd name="T51" fmla="*/ 16 h 221"/>
                <a:gd name="T52" fmla="*/ 37 w 341"/>
                <a:gd name="T53" fmla="*/ 33 h 221"/>
                <a:gd name="T54" fmla="*/ 99 w 341"/>
                <a:gd name="T55" fmla="*/ 210 h 221"/>
                <a:gd name="T56" fmla="*/ 110 w 341"/>
                <a:gd name="T57" fmla="*/ 221 h 221"/>
                <a:gd name="T58" fmla="*/ 120 w 341"/>
                <a:gd name="T59" fmla="*/ 211 h 221"/>
                <a:gd name="T60" fmla="*/ 170 w 341"/>
                <a:gd name="T61" fmla="*/ 70 h 221"/>
                <a:gd name="T62" fmla="*/ 221 w 341"/>
                <a:gd name="T63" fmla="*/ 211 h 221"/>
                <a:gd name="T64" fmla="*/ 231 w 341"/>
                <a:gd name="T65" fmla="*/ 221 h 221"/>
                <a:gd name="T66" fmla="*/ 241 w 341"/>
                <a:gd name="T67" fmla="*/ 211 h 221"/>
                <a:gd name="T68" fmla="*/ 299 w 341"/>
                <a:gd name="T69" fmla="*/ 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21">
                  <a:moveTo>
                    <a:pt x="299" y="48"/>
                  </a:moveTo>
                  <a:cubicBezTo>
                    <a:pt x="308" y="23"/>
                    <a:pt x="324" y="16"/>
                    <a:pt x="341" y="16"/>
                  </a:cubicBezTo>
                  <a:lnTo>
                    <a:pt x="341" y="0"/>
                  </a:lnTo>
                  <a:cubicBezTo>
                    <a:pt x="330" y="1"/>
                    <a:pt x="316" y="2"/>
                    <a:pt x="305" y="2"/>
                  </a:cubicBezTo>
                  <a:cubicBezTo>
                    <a:pt x="290" y="2"/>
                    <a:pt x="268" y="1"/>
                    <a:pt x="258" y="0"/>
                  </a:cubicBezTo>
                  <a:lnTo>
                    <a:pt x="258" y="16"/>
                  </a:lnTo>
                  <a:cubicBezTo>
                    <a:pt x="276" y="16"/>
                    <a:pt x="287" y="25"/>
                    <a:pt x="287" y="40"/>
                  </a:cubicBezTo>
                  <a:cubicBezTo>
                    <a:pt x="287" y="43"/>
                    <a:pt x="287" y="44"/>
                    <a:pt x="285" y="50"/>
                  </a:cubicBezTo>
                  <a:lnTo>
                    <a:pt x="239" y="178"/>
                  </a:lnTo>
                  <a:lnTo>
                    <a:pt x="190" y="39"/>
                  </a:lnTo>
                  <a:cubicBezTo>
                    <a:pt x="188" y="33"/>
                    <a:pt x="188" y="32"/>
                    <a:pt x="188" y="29"/>
                  </a:cubicBezTo>
                  <a:cubicBezTo>
                    <a:pt x="188" y="16"/>
                    <a:pt x="207" y="16"/>
                    <a:pt x="217" y="16"/>
                  </a:cubicBezTo>
                  <a:lnTo>
                    <a:pt x="217" y="0"/>
                  </a:lnTo>
                  <a:cubicBezTo>
                    <a:pt x="203" y="1"/>
                    <a:pt x="177" y="2"/>
                    <a:pt x="165" y="2"/>
                  </a:cubicBezTo>
                  <a:cubicBezTo>
                    <a:pt x="150" y="2"/>
                    <a:pt x="136" y="1"/>
                    <a:pt x="121" y="0"/>
                  </a:cubicBezTo>
                  <a:lnTo>
                    <a:pt x="121" y="16"/>
                  </a:lnTo>
                  <a:cubicBezTo>
                    <a:pt x="139" y="16"/>
                    <a:pt x="147" y="17"/>
                    <a:pt x="152" y="23"/>
                  </a:cubicBezTo>
                  <a:cubicBezTo>
                    <a:pt x="155" y="26"/>
                    <a:pt x="160" y="41"/>
                    <a:pt x="164" y="51"/>
                  </a:cubicBezTo>
                  <a:lnTo>
                    <a:pt x="121" y="171"/>
                  </a:lnTo>
                  <a:lnTo>
                    <a:pt x="73" y="38"/>
                  </a:lnTo>
                  <a:cubicBezTo>
                    <a:pt x="71" y="32"/>
                    <a:pt x="71" y="31"/>
                    <a:pt x="71" y="29"/>
                  </a:cubicBezTo>
                  <a:cubicBezTo>
                    <a:pt x="71" y="16"/>
                    <a:pt x="90" y="16"/>
                    <a:pt x="100" y="16"/>
                  </a:cubicBezTo>
                  <a:lnTo>
                    <a:pt x="100" y="0"/>
                  </a:lnTo>
                  <a:cubicBezTo>
                    <a:pt x="85" y="1"/>
                    <a:pt x="57" y="2"/>
                    <a:pt x="46" y="2"/>
                  </a:cubicBezTo>
                  <a:cubicBezTo>
                    <a:pt x="44" y="2"/>
                    <a:pt x="18" y="1"/>
                    <a:pt x="0" y="0"/>
                  </a:cubicBezTo>
                  <a:lnTo>
                    <a:pt x="0" y="16"/>
                  </a:lnTo>
                  <a:cubicBezTo>
                    <a:pt x="25" y="16"/>
                    <a:pt x="31" y="17"/>
                    <a:pt x="37" y="33"/>
                  </a:cubicBezTo>
                  <a:lnTo>
                    <a:pt x="99" y="210"/>
                  </a:lnTo>
                  <a:cubicBezTo>
                    <a:pt x="102" y="217"/>
                    <a:pt x="103" y="221"/>
                    <a:pt x="110" y="221"/>
                  </a:cubicBezTo>
                  <a:cubicBezTo>
                    <a:pt x="116" y="221"/>
                    <a:pt x="117" y="218"/>
                    <a:pt x="120" y="211"/>
                  </a:cubicBezTo>
                  <a:lnTo>
                    <a:pt x="170" y="70"/>
                  </a:lnTo>
                  <a:lnTo>
                    <a:pt x="221" y="211"/>
                  </a:lnTo>
                  <a:cubicBezTo>
                    <a:pt x="223" y="217"/>
                    <a:pt x="225" y="221"/>
                    <a:pt x="231" y="221"/>
                  </a:cubicBezTo>
                  <a:cubicBezTo>
                    <a:pt x="237" y="221"/>
                    <a:pt x="239" y="216"/>
                    <a:pt x="241" y="211"/>
                  </a:cubicBezTo>
                  <a:lnTo>
                    <a:pt x="299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7 1">
              <a:extLst>
                <a:ext uri="{FF2B5EF4-FFF2-40B4-BE49-F238E27FC236}">
                  <a16:creationId xmlns:a16="http://schemas.microsoft.com/office/drawing/2014/main" id="{88B56AB7-1F8C-B43A-14C7-6374288F3C3E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2066925" y="5253038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4 h 229"/>
                <a:gd name="T46" fmla="*/ 142 w 225"/>
                <a:gd name="T47" fmla="*/ 153 h 229"/>
                <a:gd name="T48" fmla="*/ 83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4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8 1">
              <a:extLst>
                <a:ext uri="{FF2B5EF4-FFF2-40B4-BE49-F238E27FC236}">
                  <a16:creationId xmlns:a16="http://schemas.microsoft.com/office/drawing/2014/main" id="{538BB816-4539-109F-B89F-C88B8B687431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2157413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9 1">
              <a:extLst>
                <a:ext uri="{FF2B5EF4-FFF2-40B4-BE49-F238E27FC236}">
                  <a16:creationId xmlns:a16="http://schemas.microsoft.com/office/drawing/2014/main" id="{52E9710D-D439-B91A-34A7-FB2022B3EE75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319338" y="5254625"/>
              <a:ext cx="90487" cy="984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3" y="11"/>
                    <a:pt x="215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7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3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0 1">
              <a:extLst>
                <a:ext uri="{FF2B5EF4-FFF2-40B4-BE49-F238E27FC236}">
                  <a16:creationId xmlns:a16="http://schemas.microsoft.com/office/drawing/2014/main" id="{17F8EE61-8D97-5DDC-D2BE-694A3A3B28FA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484438" y="5197475"/>
              <a:ext cx="58737" cy="153988"/>
            </a:xfrm>
            <a:custGeom>
              <a:avLst/>
              <a:gdLst>
                <a:gd name="T0" fmla="*/ 71 w 162"/>
                <a:gd name="T1" fmla="*/ 136 h 351"/>
                <a:gd name="T2" fmla="*/ 71 w 162"/>
                <a:gd name="T3" fmla="*/ 78 h 351"/>
                <a:gd name="T4" fmla="*/ 117 w 162"/>
                <a:gd name="T5" fmla="*/ 11 h 351"/>
                <a:gd name="T6" fmla="*/ 133 w 162"/>
                <a:gd name="T7" fmla="*/ 14 h 351"/>
                <a:gd name="T8" fmla="*/ 118 w 162"/>
                <a:gd name="T9" fmla="*/ 35 h 351"/>
                <a:gd name="T10" fmla="*/ 140 w 162"/>
                <a:gd name="T11" fmla="*/ 57 h 351"/>
                <a:gd name="T12" fmla="*/ 162 w 162"/>
                <a:gd name="T13" fmla="*/ 35 h 351"/>
                <a:gd name="T14" fmla="*/ 117 w 162"/>
                <a:gd name="T15" fmla="*/ 0 h 351"/>
                <a:gd name="T16" fmla="*/ 40 w 162"/>
                <a:gd name="T17" fmla="*/ 79 h 351"/>
                <a:gd name="T18" fmla="*/ 40 w 162"/>
                <a:gd name="T19" fmla="*/ 136 h 351"/>
                <a:gd name="T20" fmla="*/ 0 w 162"/>
                <a:gd name="T21" fmla="*/ 136 h 351"/>
                <a:gd name="T22" fmla="*/ 0 w 162"/>
                <a:gd name="T23" fmla="*/ 152 h 351"/>
                <a:gd name="T24" fmla="*/ 40 w 162"/>
                <a:gd name="T25" fmla="*/ 152 h 351"/>
                <a:gd name="T26" fmla="*/ 40 w 162"/>
                <a:gd name="T27" fmla="*/ 313 h 351"/>
                <a:gd name="T28" fmla="*/ 1 w 162"/>
                <a:gd name="T29" fmla="*/ 336 h 351"/>
                <a:gd name="T30" fmla="*/ 1 w 162"/>
                <a:gd name="T31" fmla="*/ 351 h 351"/>
                <a:gd name="T32" fmla="*/ 58 w 162"/>
                <a:gd name="T33" fmla="*/ 350 h 351"/>
                <a:gd name="T34" fmla="*/ 121 w 162"/>
                <a:gd name="T35" fmla="*/ 351 h 351"/>
                <a:gd name="T36" fmla="*/ 121 w 162"/>
                <a:gd name="T37" fmla="*/ 336 h 351"/>
                <a:gd name="T38" fmla="*/ 110 w 162"/>
                <a:gd name="T39" fmla="*/ 336 h 351"/>
                <a:gd name="T40" fmla="*/ 73 w 162"/>
                <a:gd name="T41" fmla="*/ 312 h 351"/>
                <a:gd name="T42" fmla="*/ 73 w 162"/>
                <a:gd name="T43" fmla="*/ 152 h 351"/>
                <a:gd name="T44" fmla="*/ 129 w 162"/>
                <a:gd name="T45" fmla="*/ 152 h 351"/>
                <a:gd name="T46" fmla="*/ 129 w 162"/>
                <a:gd name="T47" fmla="*/ 136 h 351"/>
                <a:gd name="T48" fmla="*/ 71 w 162"/>
                <a:gd name="T49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1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3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1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1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4" y="336"/>
                    <a:pt x="73" y="330"/>
                    <a:pt x="73" y="312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1 1">
              <a:extLst>
                <a:ext uri="{FF2B5EF4-FFF2-40B4-BE49-F238E27FC236}">
                  <a16:creationId xmlns:a16="http://schemas.microsoft.com/office/drawing/2014/main" id="{14119ED6-42B0-35E4-9DB3-9AB456525202}"/>
                </a:ext>
              </a:extLst>
            </p:cNvPr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2540000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2 1">
              <a:extLst>
                <a:ext uri="{FF2B5EF4-FFF2-40B4-BE49-F238E27FC236}">
                  <a16:creationId xmlns:a16="http://schemas.microsoft.com/office/drawing/2014/main" id="{4DB9AC4E-24B7-E7FC-A73C-18A374F7DF4F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630488" y="5254625"/>
              <a:ext cx="61912" cy="96838"/>
            </a:xfrm>
            <a:custGeom>
              <a:avLst/>
              <a:gdLst>
                <a:gd name="T0" fmla="*/ 69 w 168"/>
                <a:gd name="T1" fmla="*/ 55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5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3 1">
              <a:extLst>
                <a:ext uri="{FF2B5EF4-FFF2-40B4-BE49-F238E27FC236}">
                  <a16:creationId xmlns:a16="http://schemas.microsoft.com/office/drawing/2014/main" id="{90CEF3A2-789E-F223-5A02-F08F0A8D8B00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763838" y="5254625"/>
              <a:ext cx="84137" cy="1412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3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6 w 230"/>
                <a:gd name="T19" fmla="*/ 77 h 322"/>
                <a:gd name="T20" fmla="*/ 106 w 230"/>
                <a:gd name="T21" fmla="*/ 41 h 322"/>
                <a:gd name="T22" fmla="*/ 66 w 230"/>
                <a:gd name="T23" fmla="*/ 0 h 322"/>
                <a:gd name="T24" fmla="*/ 0 w 230"/>
                <a:gd name="T25" fmla="*/ 77 h 322"/>
                <a:gd name="T26" fmla="*/ 6 w 230"/>
                <a:gd name="T27" fmla="*/ 82 h 322"/>
                <a:gd name="T28" fmla="*/ 14 w 230"/>
                <a:gd name="T29" fmla="*/ 73 h 322"/>
                <a:gd name="T30" fmla="*/ 64 w 230"/>
                <a:gd name="T31" fmla="*/ 11 h 322"/>
                <a:gd name="T32" fmla="*/ 76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5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3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6" y="215"/>
                    <a:pt x="71" y="193"/>
                    <a:pt x="71" y="174"/>
                  </a:cubicBezTo>
                  <a:cubicBezTo>
                    <a:pt x="71" y="151"/>
                    <a:pt x="79" y="120"/>
                    <a:pt x="96" y="77"/>
                  </a:cubicBezTo>
                  <a:cubicBezTo>
                    <a:pt x="104" y="56"/>
                    <a:pt x="106" y="51"/>
                    <a:pt x="106" y="41"/>
                  </a:cubicBezTo>
                  <a:cubicBezTo>
                    <a:pt x="106" y="18"/>
                    <a:pt x="90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2" y="52"/>
                    <a:pt x="68" y="62"/>
                  </a:cubicBezTo>
                  <a:cubicBezTo>
                    <a:pt x="48" y="115"/>
                    <a:pt x="39" y="143"/>
                    <a:pt x="39" y="166"/>
                  </a:cubicBezTo>
                  <a:cubicBezTo>
                    <a:pt x="39" y="211"/>
                    <a:pt x="70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Arrow: Right 203">
            <a:extLst>
              <a:ext uri="{FF2B5EF4-FFF2-40B4-BE49-F238E27FC236}">
                <a16:creationId xmlns:a16="http://schemas.microsoft.com/office/drawing/2014/main" id="{AC920EB5-D73A-AD5E-2D1C-B4C3FAD23B83}"/>
              </a:ext>
            </a:extLst>
          </p:cNvPr>
          <p:cNvSpPr/>
          <p:nvPr/>
        </p:nvSpPr>
        <p:spPr>
          <a:xfrm>
            <a:off x="2995640" y="3762460"/>
            <a:ext cx="1884455" cy="1377709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3F584EE-AFD1-473E-3136-08E1747180F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117214" y="3980766"/>
            <a:ext cx="423984" cy="274343"/>
            <a:chOff x="2541592" y="2538413"/>
            <a:chExt cx="296863" cy="192088"/>
          </a:xfrm>
        </p:grpSpPr>
        <p:sp>
          <p:nvSpPr>
            <p:cNvPr id="206" name="Freeform 7 1 2 2">
              <a:extLst>
                <a:ext uri="{FF2B5EF4-FFF2-40B4-BE49-F238E27FC236}">
                  <a16:creationId xmlns:a16="http://schemas.microsoft.com/office/drawing/2014/main" id="{ACB45F66-82C5-E3FA-C01C-3986C5453BD9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 2 2">
              <a:extLst>
                <a:ext uri="{FF2B5EF4-FFF2-40B4-BE49-F238E27FC236}">
                  <a16:creationId xmlns:a16="http://schemas.microsoft.com/office/drawing/2014/main" id="{D2FB506D-0070-50C2-CBAA-62263475A255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 2 2">
              <a:extLst>
                <a:ext uri="{FF2B5EF4-FFF2-40B4-BE49-F238E27FC236}">
                  <a16:creationId xmlns:a16="http://schemas.microsoft.com/office/drawing/2014/main" id="{77F75DF9-803E-199D-D6B4-1EB46C2378D9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8952393-6D90-386C-8A33-098189D810DF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128718" y="4423535"/>
            <a:ext cx="1481311" cy="324413"/>
            <a:chOff x="1462088" y="5197475"/>
            <a:chExt cx="1385887" cy="198438"/>
          </a:xfrm>
        </p:grpSpPr>
        <p:sp>
          <p:nvSpPr>
            <p:cNvPr id="210" name="Freeform 112 2">
              <a:extLst>
                <a:ext uri="{FF2B5EF4-FFF2-40B4-BE49-F238E27FC236}">
                  <a16:creationId xmlns:a16="http://schemas.microsoft.com/office/drawing/2014/main" id="{CA4D8AFB-DD98-0CE5-508C-3B3287DAE242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1462088" y="5202238"/>
              <a:ext cx="55562" cy="149225"/>
            </a:xfrm>
            <a:custGeom>
              <a:avLst/>
              <a:gdLst>
                <a:gd name="T0" fmla="*/ 98 w 152"/>
                <a:gd name="T1" fmla="*/ 39 h 340"/>
                <a:gd name="T2" fmla="*/ 139 w 152"/>
                <a:gd name="T3" fmla="*/ 15 h 340"/>
                <a:gd name="T4" fmla="*/ 152 w 152"/>
                <a:gd name="T5" fmla="*/ 15 h 340"/>
                <a:gd name="T6" fmla="*/ 152 w 152"/>
                <a:gd name="T7" fmla="*/ 0 h 340"/>
                <a:gd name="T8" fmla="*/ 76 w 152"/>
                <a:gd name="T9" fmla="*/ 1 h 340"/>
                <a:gd name="T10" fmla="*/ 0 w 152"/>
                <a:gd name="T11" fmla="*/ 0 h 340"/>
                <a:gd name="T12" fmla="*/ 0 w 152"/>
                <a:gd name="T13" fmla="*/ 15 h 340"/>
                <a:gd name="T14" fmla="*/ 13 w 152"/>
                <a:gd name="T15" fmla="*/ 15 h 340"/>
                <a:gd name="T16" fmla="*/ 53 w 152"/>
                <a:gd name="T17" fmla="*/ 39 h 340"/>
                <a:gd name="T18" fmla="*/ 53 w 152"/>
                <a:gd name="T19" fmla="*/ 301 h 340"/>
                <a:gd name="T20" fmla="*/ 13 w 152"/>
                <a:gd name="T21" fmla="*/ 325 h 340"/>
                <a:gd name="T22" fmla="*/ 0 w 152"/>
                <a:gd name="T23" fmla="*/ 325 h 340"/>
                <a:gd name="T24" fmla="*/ 0 w 152"/>
                <a:gd name="T25" fmla="*/ 340 h 340"/>
                <a:gd name="T26" fmla="*/ 75 w 152"/>
                <a:gd name="T27" fmla="*/ 339 h 340"/>
                <a:gd name="T28" fmla="*/ 152 w 152"/>
                <a:gd name="T29" fmla="*/ 340 h 340"/>
                <a:gd name="T30" fmla="*/ 152 w 152"/>
                <a:gd name="T31" fmla="*/ 325 h 340"/>
                <a:gd name="T32" fmla="*/ 139 w 152"/>
                <a:gd name="T33" fmla="*/ 325 h 340"/>
                <a:gd name="T34" fmla="*/ 98 w 152"/>
                <a:gd name="T35" fmla="*/ 301 h 340"/>
                <a:gd name="T36" fmla="*/ 98 w 152"/>
                <a:gd name="T3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0">
                  <a:moveTo>
                    <a:pt x="98" y="39"/>
                  </a:moveTo>
                  <a:cubicBezTo>
                    <a:pt x="98" y="21"/>
                    <a:pt x="99" y="15"/>
                    <a:pt x="139" y="15"/>
                  </a:cubicBezTo>
                  <a:lnTo>
                    <a:pt x="152" y="15"/>
                  </a:lnTo>
                  <a:lnTo>
                    <a:pt x="152" y="0"/>
                  </a:lnTo>
                  <a:cubicBezTo>
                    <a:pt x="134" y="1"/>
                    <a:pt x="95" y="1"/>
                    <a:pt x="76" y="1"/>
                  </a:cubicBezTo>
                  <a:cubicBezTo>
                    <a:pt x="56" y="1"/>
                    <a:pt x="17" y="1"/>
                    <a:pt x="0" y="0"/>
                  </a:cubicBezTo>
                  <a:lnTo>
                    <a:pt x="0" y="15"/>
                  </a:lnTo>
                  <a:lnTo>
                    <a:pt x="13" y="15"/>
                  </a:lnTo>
                  <a:cubicBezTo>
                    <a:pt x="52" y="15"/>
                    <a:pt x="53" y="21"/>
                    <a:pt x="53" y="39"/>
                  </a:cubicBezTo>
                  <a:lnTo>
                    <a:pt x="53" y="301"/>
                  </a:lnTo>
                  <a:cubicBezTo>
                    <a:pt x="53" y="319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0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19"/>
                    <a:pt x="98" y="301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3 2">
              <a:extLst>
                <a:ext uri="{FF2B5EF4-FFF2-40B4-BE49-F238E27FC236}">
                  <a16:creationId xmlns:a16="http://schemas.microsoft.com/office/drawing/2014/main" id="{EEBFC8A0-0868-D2D0-2C05-FDFFC4F3AEAB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1587500" y="5199063"/>
              <a:ext cx="88900" cy="152400"/>
            </a:xfrm>
            <a:custGeom>
              <a:avLst/>
              <a:gdLst>
                <a:gd name="T0" fmla="*/ 39 w 241"/>
                <a:gd name="T1" fmla="*/ 308 h 346"/>
                <a:gd name="T2" fmla="*/ 0 w 241"/>
                <a:gd name="T3" fmla="*/ 331 h 346"/>
                <a:gd name="T4" fmla="*/ 0 w 241"/>
                <a:gd name="T5" fmla="*/ 346 h 346"/>
                <a:gd name="T6" fmla="*/ 55 w 241"/>
                <a:gd name="T7" fmla="*/ 345 h 346"/>
                <a:gd name="T8" fmla="*/ 109 w 241"/>
                <a:gd name="T9" fmla="*/ 346 h 346"/>
                <a:gd name="T10" fmla="*/ 109 w 241"/>
                <a:gd name="T11" fmla="*/ 331 h 346"/>
                <a:gd name="T12" fmla="*/ 71 w 241"/>
                <a:gd name="T13" fmla="*/ 308 h 346"/>
                <a:gd name="T14" fmla="*/ 71 w 241"/>
                <a:gd name="T15" fmla="*/ 257 h 346"/>
                <a:gd name="T16" fmla="*/ 102 w 241"/>
                <a:gd name="T17" fmla="*/ 230 h 346"/>
                <a:gd name="T18" fmla="*/ 162 w 241"/>
                <a:gd name="T19" fmla="*/ 319 h 346"/>
                <a:gd name="T20" fmla="*/ 144 w 241"/>
                <a:gd name="T21" fmla="*/ 331 h 346"/>
                <a:gd name="T22" fmla="*/ 144 w 241"/>
                <a:gd name="T23" fmla="*/ 346 h 346"/>
                <a:gd name="T24" fmla="*/ 198 w 241"/>
                <a:gd name="T25" fmla="*/ 345 h 346"/>
                <a:gd name="T26" fmla="*/ 241 w 241"/>
                <a:gd name="T27" fmla="*/ 346 h 346"/>
                <a:gd name="T28" fmla="*/ 241 w 241"/>
                <a:gd name="T29" fmla="*/ 331 h 346"/>
                <a:gd name="T30" fmla="*/ 193 w 241"/>
                <a:gd name="T31" fmla="*/ 304 h 346"/>
                <a:gd name="T32" fmla="*/ 129 w 241"/>
                <a:gd name="T33" fmla="*/ 215 h 346"/>
                <a:gd name="T34" fmla="*/ 126 w 241"/>
                <a:gd name="T35" fmla="*/ 210 h 346"/>
                <a:gd name="T36" fmla="*/ 167 w 241"/>
                <a:gd name="T37" fmla="*/ 174 h 346"/>
                <a:gd name="T38" fmla="*/ 230 w 241"/>
                <a:gd name="T39" fmla="*/ 147 h 346"/>
                <a:gd name="T40" fmla="*/ 230 w 241"/>
                <a:gd name="T41" fmla="*/ 131 h 346"/>
                <a:gd name="T42" fmla="*/ 195 w 241"/>
                <a:gd name="T43" fmla="*/ 133 h 346"/>
                <a:gd name="T44" fmla="*/ 139 w 241"/>
                <a:gd name="T45" fmla="*/ 131 h 346"/>
                <a:gd name="T46" fmla="*/ 139 w 241"/>
                <a:gd name="T47" fmla="*/ 147 h 346"/>
                <a:gd name="T48" fmla="*/ 153 w 241"/>
                <a:gd name="T49" fmla="*/ 159 h 346"/>
                <a:gd name="T50" fmla="*/ 142 w 241"/>
                <a:gd name="T51" fmla="*/ 179 h 346"/>
                <a:gd name="T52" fmla="*/ 72 w 241"/>
                <a:gd name="T53" fmla="*/ 240 h 346"/>
                <a:gd name="T54" fmla="*/ 72 w 241"/>
                <a:gd name="T55" fmla="*/ 0 h 346"/>
                <a:gd name="T56" fmla="*/ 0 w 241"/>
                <a:gd name="T57" fmla="*/ 6 h 346"/>
                <a:gd name="T58" fmla="*/ 0 w 241"/>
                <a:gd name="T59" fmla="*/ 21 h 346"/>
                <a:gd name="T60" fmla="*/ 39 w 241"/>
                <a:gd name="T61" fmla="*/ 49 h 346"/>
                <a:gd name="T62" fmla="*/ 39 w 241"/>
                <a:gd name="T63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346">
                  <a:moveTo>
                    <a:pt x="39" y="308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0" y="345"/>
                    <a:pt x="55" y="345"/>
                  </a:cubicBezTo>
                  <a:cubicBezTo>
                    <a:pt x="70" y="345"/>
                    <a:pt x="90" y="345"/>
                    <a:pt x="109" y="346"/>
                  </a:cubicBezTo>
                  <a:lnTo>
                    <a:pt x="109" y="331"/>
                  </a:lnTo>
                  <a:cubicBezTo>
                    <a:pt x="76" y="331"/>
                    <a:pt x="71" y="331"/>
                    <a:pt x="71" y="308"/>
                  </a:cubicBezTo>
                  <a:lnTo>
                    <a:pt x="71" y="257"/>
                  </a:lnTo>
                  <a:lnTo>
                    <a:pt x="102" y="230"/>
                  </a:lnTo>
                  <a:cubicBezTo>
                    <a:pt x="141" y="282"/>
                    <a:pt x="162" y="310"/>
                    <a:pt x="162" y="319"/>
                  </a:cubicBezTo>
                  <a:cubicBezTo>
                    <a:pt x="162" y="329"/>
                    <a:pt x="153" y="331"/>
                    <a:pt x="144" y="331"/>
                  </a:cubicBezTo>
                  <a:lnTo>
                    <a:pt x="144" y="346"/>
                  </a:lnTo>
                  <a:cubicBezTo>
                    <a:pt x="158" y="346"/>
                    <a:pt x="187" y="345"/>
                    <a:pt x="198" y="345"/>
                  </a:cubicBezTo>
                  <a:cubicBezTo>
                    <a:pt x="212" y="345"/>
                    <a:pt x="227" y="345"/>
                    <a:pt x="241" y="346"/>
                  </a:cubicBezTo>
                  <a:lnTo>
                    <a:pt x="241" y="331"/>
                  </a:lnTo>
                  <a:cubicBezTo>
                    <a:pt x="223" y="331"/>
                    <a:pt x="212" y="331"/>
                    <a:pt x="193" y="304"/>
                  </a:cubicBezTo>
                  <a:lnTo>
                    <a:pt x="129" y="215"/>
                  </a:lnTo>
                  <a:cubicBezTo>
                    <a:pt x="129" y="214"/>
                    <a:pt x="126" y="211"/>
                    <a:pt x="126" y="210"/>
                  </a:cubicBezTo>
                  <a:cubicBezTo>
                    <a:pt x="126" y="208"/>
                    <a:pt x="162" y="178"/>
                    <a:pt x="167" y="174"/>
                  </a:cubicBezTo>
                  <a:cubicBezTo>
                    <a:pt x="198" y="148"/>
                    <a:pt x="219" y="147"/>
                    <a:pt x="230" y="147"/>
                  </a:cubicBezTo>
                  <a:lnTo>
                    <a:pt x="230" y="131"/>
                  </a:lnTo>
                  <a:cubicBezTo>
                    <a:pt x="215" y="133"/>
                    <a:pt x="209" y="133"/>
                    <a:pt x="195" y="133"/>
                  </a:cubicBezTo>
                  <a:cubicBezTo>
                    <a:pt x="177" y="133"/>
                    <a:pt x="146" y="132"/>
                    <a:pt x="139" y="131"/>
                  </a:cubicBezTo>
                  <a:lnTo>
                    <a:pt x="139" y="147"/>
                  </a:lnTo>
                  <a:cubicBezTo>
                    <a:pt x="148" y="147"/>
                    <a:pt x="153" y="153"/>
                    <a:pt x="153" y="159"/>
                  </a:cubicBezTo>
                  <a:cubicBezTo>
                    <a:pt x="153" y="169"/>
                    <a:pt x="146" y="175"/>
                    <a:pt x="142" y="179"/>
                  </a:cubicBezTo>
                  <a:lnTo>
                    <a:pt x="72" y="240"/>
                  </a:ln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14 2">
              <a:extLst>
                <a:ext uri="{FF2B5EF4-FFF2-40B4-BE49-F238E27FC236}">
                  <a16:creationId xmlns:a16="http://schemas.microsoft.com/office/drawing/2014/main" id="{83AA6679-0433-CA9D-5D21-CBE89C57D3E8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1684338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15 2">
              <a:extLst>
                <a:ext uri="{FF2B5EF4-FFF2-40B4-BE49-F238E27FC236}">
                  <a16:creationId xmlns:a16="http://schemas.microsoft.com/office/drawing/2014/main" id="{A7070189-1439-7C78-A9EE-D2FAAFE038D8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1785938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16 2">
              <a:extLst>
                <a:ext uri="{FF2B5EF4-FFF2-40B4-BE49-F238E27FC236}">
                  <a16:creationId xmlns:a16="http://schemas.microsoft.com/office/drawing/2014/main" id="{E614A0C1-CCC8-9859-354A-EC08D2A7D1BD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1870075" y="5256213"/>
              <a:ext cx="125412" cy="96838"/>
            </a:xfrm>
            <a:custGeom>
              <a:avLst/>
              <a:gdLst>
                <a:gd name="T0" fmla="*/ 299 w 341"/>
                <a:gd name="T1" fmla="*/ 48 h 221"/>
                <a:gd name="T2" fmla="*/ 341 w 341"/>
                <a:gd name="T3" fmla="*/ 16 h 221"/>
                <a:gd name="T4" fmla="*/ 341 w 341"/>
                <a:gd name="T5" fmla="*/ 0 h 221"/>
                <a:gd name="T6" fmla="*/ 305 w 341"/>
                <a:gd name="T7" fmla="*/ 2 h 221"/>
                <a:gd name="T8" fmla="*/ 258 w 341"/>
                <a:gd name="T9" fmla="*/ 0 h 221"/>
                <a:gd name="T10" fmla="*/ 258 w 341"/>
                <a:gd name="T11" fmla="*/ 16 h 221"/>
                <a:gd name="T12" fmla="*/ 287 w 341"/>
                <a:gd name="T13" fmla="*/ 40 h 221"/>
                <a:gd name="T14" fmla="*/ 285 w 341"/>
                <a:gd name="T15" fmla="*/ 50 h 221"/>
                <a:gd name="T16" fmla="*/ 239 w 341"/>
                <a:gd name="T17" fmla="*/ 178 h 221"/>
                <a:gd name="T18" fmla="*/ 190 w 341"/>
                <a:gd name="T19" fmla="*/ 39 h 221"/>
                <a:gd name="T20" fmla="*/ 188 w 341"/>
                <a:gd name="T21" fmla="*/ 29 h 221"/>
                <a:gd name="T22" fmla="*/ 217 w 341"/>
                <a:gd name="T23" fmla="*/ 16 h 221"/>
                <a:gd name="T24" fmla="*/ 217 w 341"/>
                <a:gd name="T25" fmla="*/ 0 h 221"/>
                <a:gd name="T26" fmla="*/ 165 w 341"/>
                <a:gd name="T27" fmla="*/ 2 h 221"/>
                <a:gd name="T28" fmla="*/ 121 w 341"/>
                <a:gd name="T29" fmla="*/ 0 h 221"/>
                <a:gd name="T30" fmla="*/ 121 w 341"/>
                <a:gd name="T31" fmla="*/ 16 h 221"/>
                <a:gd name="T32" fmla="*/ 152 w 341"/>
                <a:gd name="T33" fmla="*/ 23 h 221"/>
                <a:gd name="T34" fmla="*/ 164 w 341"/>
                <a:gd name="T35" fmla="*/ 51 h 221"/>
                <a:gd name="T36" fmla="*/ 121 w 341"/>
                <a:gd name="T37" fmla="*/ 171 h 221"/>
                <a:gd name="T38" fmla="*/ 73 w 341"/>
                <a:gd name="T39" fmla="*/ 38 h 221"/>
                <a:gd name="T40" fmla="*/ 71 w 341"/>
                <a:gd name="T41" fmla="*/ 29 h 221"/>
                <a:gd name="T42" fmla="*/ 100 w 341"/>
                <a:gd name="T43" fmla="*/ 16 h 221"/>
                <a:gd name="T44" fmla="*/ 100 w 341"/>
                <a:gd name="T45" fmla="*/ 0 h 221"/>
                <a:gd name="T46" fmla="*/ 46 w 341"/>
                <a:gd name="T47" fmla="*/ 2 h 221"/>
                <a:gd name="T48" fmla="*/ 0 w 341"/>
                <a:gd name="T49" fmla="*/ 0 h 221"/>
                <a:gd name="T50" fmla="*/ 0 w 341"/>
                <a:gd name="T51" fmla="*/ 16 h 221"/>
                <a:gd name="T52" fmla="*/ 37 w 341"/>
                <a:gd name="T53" fmla="*/ 33 h 221"/>
                <a:gd name="T54" fmla="*/ 99 w 341"/>
                <a:gd name="T55" fmla="*/ 210 h 221"/>
                <a:gd name="T56" fmla="*/ 110 w 341"/>
                <a:gd name="T57" fmla="*/ 221 h 221"/>
                <a:gd name="T58" fmla="*/ 120 w 341"/>
                <a:gd name="T59" fmla="*/ 211 h 221"/>
                <a:gd name="T60" fmla="*/ 170 w 341"/>
                <a:gd name="T61" fmla="*/ 70 h 221"/>
                <a:gd name="T62" fmla="*/ 221 w 341"/>
                <a:gd name="T63" fmla="*/ 211 h 221"/>
                <a:gd name="T64" fmla="*/ 231 w 341"/>
                <a:gd name="T65" fmla="*/ 221 h 221"/>
                <a:gd name="T66" fmla="*/ 241 w 341"/>
                <a:gd name="T67" fmla="*/ 211 h 221"/>
                <a:gd name="T68" fmla="*/ 299 w 341"/>
                <a:gd name="T69" fmla="*/ 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21">
                  <a:moveTo>
                    <a:pt x="299" y="48"/>
                  </a:moveTo>
                  <a:cubicBezTo>
                    <a:pt x="308" y="23"/>
                    <a:pt x="324" y="16"/>
                    <a:pt x="341" y="16"/>
                  </a:cubicBezTo>
                  <a:lnTo>
                    <a:pt x="341" y="0"/>
                  </a:lnTo>
                  <a:cubicBezTo>
                    <a:pt x="330" y="1"/>
                    <a:pt x="316" y="2"/>
                    <a:pt x="305" y="2"/>
                  </a:cubicBezTo>
                  <a:cubicBezTo>
                    <a:pt x="290" y="2"/>
                    <a:pt x="268" y="1"/>
                    <a:pt x="258" y="0"/>
                  </a:cubicBezTo>
                  <a:lnTo>
                    <a:pt x="258" y="16"/>
                  </a:lnTo>
                  <a:cubicBezTo>
                    <a:pt x="276" y="16"/>
                    <a:pt x="287" y="25"/>
                    <a:pt x="287" y="40"/>
                  </a:cubicBezTo>
                  <a:cubicBezTo>
                    <a:pt x="287" y="43"/>
                    <a:pt x="287" y="44"/>
                    <a:pt x="285" y="50"/>
                  </a:cubicBezTo>
                  <a:lnTo>
                    <a:pt x="239" y="178"/>
                  </a:lnTo>
                  <a:lnTo>
                    <a:pt x="190" y="39"/>
                  </a:lnTo>
                  <a:cubicBezTo>
                    <a:pt x="188" y="33"/>
                    <a:pt x="188" y="32"/>
                    <a:pt x="188" y="29"/>
                  </a:cubicBezTo>
                  <a:cubicBezTo>
                    <a:pt x="188" y="16"/>
                    <a:pt x="207" y="16"/>
                    <a:pt x="217" y="16"/>
                  </a:cubicBezTo>
                  <a:lnTo>
                    <a:pt x="217" y="0"/>
                  </a:lnTo>
                  <a:cubicBezTo>
                    <a:pt x="203" y="1"/>
                    <a:pt x="177" y="2"/>
                    <a:pt x="165" y="2"/>
                  </a:cubicBezTo>
                  <a:cubicBezTo>
                    <a:pt x="150" y="2"/>
                    <a:pt x="136" y="1"/>
                    <a:pt x="121" y="0"/>
                  </a:cubicBezTo>
                  <a:lnTo>
                    <a:pt x="121" y="16"/>
                  </a:lnTo>
                  <a:cubicBezTo>
                    <a:pt x="139" y="16"/>
                    <a:pt x="147" y="17"/>
                    <a:pt x="152" y="23"/>
                  </a:cubicBezTo>
                  <a:cubicBezTo>
                    <a:pt x="155" y="26"/>
                    <a:pt x="160" y="41"/>
                    <a:pt x="164" y="51"/>
                  </a:cubicBezTo>
                  <a:lnTo>
                    <a:pt x="121" y="171"/>
                  </a:lnTo>
                  <a:lnTo>
                    <a:pt x="73" y="38"/>
                  </a:lnTo>
                  <a:cubicBezTo>
                    <a:pt x="71" y="32"/>
                    <a:pt x="71" y="31"/>
                    <a:pt x="71" y="29"/>
                  </a:cubicBezTo>
                  <a:cubicBezTo>
                    <a:pt x="71" y="16"/>
                    <a:pt x="90" y="16"/>
                    <a:pt x="100" y="16"/>
                  </a:cubicBezTo>
                  <a:lnTo>
                    <a:pt x="100" y="0"/>
                  </a:lnTo>
                  <a:cubicBezTo>
                    <a:pt x="85" y="1"/>
                    <a:pt x="57" y="2"/>
                    <a:pt x="46" y="2"/>
                  </a:cubicBezTo>
                  <a:cubicBezTo>
                    <a:pt x="44" y="2"/>
                    <a:pt x="18" y="1"/>
                    <a:pt x="0" y="0"/>
                  </a:cubicBezTo>
                  <a:lnTo>
                    <a:pt x="0" y="16"/>
                  </a:lnTo>
                  <a:cubicBezTo>
                    <a:pt x="25" y="16"/>
                    <a:pt x="31" y="17"/>
                    <a:pt x="37" y="33"/>
                  </a:cubicBezTo>
                  <a:lnTo>
                    <a:pt x="99" y="210"/>
                  </a:lnTo>
                  <a:cubicBezTo>
                    <a:pt x="102" y="217"/>
                    <a:pt x="103" y="221"/>
                    <a:pt x="110" y="221"/>
                  </a:cubicBezTo>
                  <a:cubicBezTo>
                    <a:pt x="116" y="221"/>
                    <a:pt x="117" y="218"/>
                    <a:pt x="120" y="211"/>
                  </a:cubicBezTo>
                  <a:lnTo>
                    <a:pt x="170" y="70"/>
                  </a:lnTo>
                  <a:lnTo>
                    <a:pt x="221" y="211"/>
                  </a:lnTo>
                  <a:cubicBezTo>
                    <a:pt x="223" y="217"/>
                    <a:pt x="225" y="221"/>
                    <a:pt x="231" y="221"/>
                  </a:cubicBezTo>
                  <a:cubicBezTo>
                    <a:pt x="237" y="221"/>
                    <a:pt x="239" y="216"/>
                    <a:pt x="241" y="211"/>
                  </a:cubicBezTo>
                  <a:lnTo>
                    <a:pt x="299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7 2">
              <a:extLst>
                <a:ext uri="{FF2B5EF4-FFF2-40B4-BE49-F238E27FC236}">
                  <a16:creationId xmlns:a16="http://schemas.microsoft.com/office/drawing/2014/main" id="{E7D664D3-2003-F937-9267-315DD374B6F6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2066925" y="5253038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4 h 229"/>
                <a:gd name="T46" fmla="*/ 142 w 225"/>
                <a:gd name="T47" fmla="*/ 153 h 229"/>
                <a:gd name="T48" fmla="*/ 83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4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18 2">
              <a:extLst>
                <a:ext uri="{FF2B5EF4-FFF2-40B4-BE49-F238E27FC236}">
                  <a16:creationId xmlns:a16="http://schemas.microsoft.com/office/drawing/2014/main" id="{B5F3452D-558A-D60F-4D89-0A4A3034A5F6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157413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9 2">
              <a:extLst>
                <a:ext uri="{FF2B5EF4-FFF2-40B4-BE49-F238E27FC236}">
                  <a16:creationId xmlns:a16="http://schemas.microsoft.com/office/drawing/2014/main" id="{8DF81F86-48F4-76A0-945A-217C30212D6E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319338" y="5254625"/>
              <a:ext cx="90487" cy="984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3" y="11"/>
                    <a:pt x="215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7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3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20 2">
              <a:extLst>
                <a:ext uri="{FF2B5EF4-FFF2-40B4-BE49-F238E27FC236}">
                  <a16:creationId xmlns:a16="http://schemas.microsoft.com/office/drawing/2014/main" id="{B60FF832-98AD-7139-C056-269BBA8FC37E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484438" y="5197475"/>
              <a:ext cx="58737" cy="153988"/>
            </a:xfrm>
            <a:custGeom>
              <a:avLst/>
              <a:gdLst>
                <a:gd name="T0" fmla="*/ 71 w 162"/>
                <a:gd name="T1" fmla="*/ 136 h 351"/>
                <a:gd name="T2" fmla="*/ 71 w 162"/>
                <a:gd name="T3" fmla="*/ 78 h 351"/>
                <a:gd name="T4" fmla="*/ 117 w 162"/>
                <a:gd name="T5" fmla="*/ 11 h 351"/>
                <a:gd name="T6" fmla="*/ 133 w 162"/>
                <a:gd name="T7" fmla="*/ 14 h 351"/>
                <a:gd name="T8" fmla="*/ 118 w 162"/>
                <a:gd name="T9" fmla="*/ 35 h 351"/>
                <a:gd name="T10" fmla="*/ 140 w 162"/>
                <a:gd name="T11" fmla="*/ 57 h 351"/>
                <a:gd name="T12" fmla="*/ 162 w 162"/>
                <a:gd name="T13" fmla="*/ 35 h 351"/>
                <a:gd name="T14" fmla="*/ 117 w 162"/>
                <a:gd name="T15" fmla="*/ 0 h 351"/>
                <a:gd name="T16" fmla="*/ 40 w 162"/>
                <a:gd name="T17" fmla="*/ 79 h 351"/>
                <a:gd name="T18" fmla="*/ 40 w 162"/>
                <a:gd name="T19" fmla="*/ 136 h 351"/>
                <a:gd name="T20" fmla="*/ 0 w 162"/>
                <a:gd name="T21" fmla="*/ 136 h 351"/>
                <a:gd name="T22" fmla="*/ 0 w 162"/>
                <a:gd name="T23" fmla="*/ 152 h 351"/>
                <a:gd name="T24" fmla="*/ 40 w 162"/>
                <a:gd name="T25" fmla="*/ 152 h 351"/>
                <a:gd name="T26" fmla="*/ 40 w 162"/>
                <a:gd name="T27" fmla="*/ 313 h 351"/>
                <a:gd name="T28" fmla="*/ 1 w 162"/>
                <a:gd name="T29" fmla="*/ 336 h 351"/>
                <a:gd name="T30" fmla="*/ 1 w 162"/>
                <a:gd name="T31" fmla="*/ 351 h 351"/>
                <a:gd name="T32" fmla="*/ 58 w 162"/>
                <a:gd name="T33" fmla="*/ 350 h 351"/>
                <a:gd name="T34" fmla="*/ 121 w 162"/>
                <a:gd name="T35" fmla="*/ 351 h 351"/>
                <a:gd name="T36" fmla="*/ 121 w 162"/>
                <a:gd name="T37" fmla="*/ 336 h 351"/>
                <a:gd name="T38" fmla="*/ 110 w 162"/>
                <a:gd name="T39" fmla="*/ 336 h 351"/>
                <a:gd name="T40" fmla="*/ 73 w 162"/>
                <a:gd name="T41" fmla="*/ 312 h 351"/>
                <a:gd name="T42" fmla="*/ 73 w 162"/>
                <a:gd name="T43" fmla="*/ 152 h 351"/>
                <a:gd name="T44" fmla="*/ 129 w 162"/>
                <a:gd name="T45" fmla="*/ 152 h 351"/>
                <a:gd name="T46" fmla="*/ 129 w 162"/>
                <a:gd name="T47" fmla="*/ 136 h 351"/>
                <a:gd name="T48" fmla="*/ 71 w 162"/>
                <a:gd name="T49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1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3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1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1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4" y="336"/>
                    <a:pt x="73" y="330"/>
                    <a:pt x="73" y="312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21 2">
              <a:extLst>
                <a:ext uri="{FF2B5EF4-FFF2-40B4-BE49-F238E27FC236}">
                  <a16:creationId xmlns:a16="http://schemas.microsoft.com/office/drawing/2014/main" id="{C6E40E3D-B1EE-7041-56A8-C1AD834D4038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2540000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2 2">
              <a:extLst>
                <a:ext uri="{FF2B5EF4-FFF2-40B4-BE49-F238E27FC236}">
                  <a16:creationId xmlns:a16="http://schemas.microsoft.com/office/drawing/2014/main" id="{E1C9F824-E922-1104-D517-023C4721A5C3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630488" y="5254625"/>
              <a:ext cx="61912" cy="96838"/>
            </a:xfrm>
            <a:custGeom>
              <a:avLst/>
              <a:gdLst>
                <a:gd name="T0" fmla="*/ 69 w 168"/>
                <a:gd name="T1" fmla="*/ 55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5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23 2">
              <a:extLst>
                <a:ext uri="{FF2B5EF4-FFF2-40B4-BE49-F238E27FC236}">
                  <a16:creationId xmlns:a16="http://schemas.microsoft.com/office/drawing/2014/main" id="{05D926CA-164E-BA9F-5596-E62FB644B7F8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2763838" y="5254625"/>
              <a:ext cx="84137" cy="1412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3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6 w 230"/>
                <a:gd name="T19" fmla="*/ 77 h 322"/>
                <a:gd name="T20" fmla="*/ 106 w 230"/>
                <a:gd name="T21" fmla="*/ 41 h 322"/>
                <a:gd name="T22" fmla="*/ 66 w 230"/>
                <a:gd name="T23" fmla="*/ 0 h 322"/>
                <a:gd name="T24" fmla="*/ 0 w 230"/>
                <a:gd name="T25" fmla="*/ 77 h 322"/>
                <a:gd name="T26" fmla="*/ 6 w 230"/>
                <a:gd name="T27" fmla="*/ 82 h 322"/>
                <a:gd name="T28" fmla="*/ 14 w 230"/>
                <a:gd name="T29" fmla="*/ 73 h 322"/>
                <a:gd name="T30" fmla="*/ 64 w 230"/>
                <a:gd name="T31" fmla="*/ 11 h 322"/>
                <a:gd name="T32" fmla="*/ 76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5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3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6" y="215"/>
                    <a:pt x="71" y="193"/>
                    <a:pt x="71" y="174"/>
                  </a:cubicBezTo>
                  <a:cubicBezTo>
                    <a:pt x="71" y="151"/>
                    <a:pt x="79" y="120"/>
                    <a:pt x="96" y="77"/>
                  </a:cubicBezTo>
                  <a:cubicBezTo>
                    <a:pt x="104" y="56"/>
                    <a:pt x="106" y="51"/>
                    <a:pt x="106" y="41"/>
                  </a:cubicBezTo>
                  <a:cubicBezTo>
                    <a:pt x="106" y="18"/>
                    <a:pt x="90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2" y="52"/>
                    <a:pt x="68" y="62"/>
                  </a:cubicBezTo>
                  <a:cubicBezTo>
                    <a:pt x="48" y="115"/>
                    <a:pt x="39" y="143"/>
                    <a:pt x="39" y="166"/>
                  </a:cubicBezTo>
                  <a:cubicBezTo>
                    <a:pt x="39" y="211"/>
                    <a:pt x="70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3B3547A-90DB-E25C-7ACF-3D897180BB05}"/>
              </a:ext>
            </a:extLst>
          </p:cNvPr>
          <p:cNvCxnSpPr>
            <a:cxnSpLocks/>
          </p:cNvCxnSpPr>
          <p:nvPr/>
        </p:nvCxnSpPr>
        <p:spPr>
          <a:xfrm flipH="1">
            <a:off x="2943211" y="5560084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Freeform 130 1">
            <a:extLst>
              <a:ext uri="{FF2B5EF4-FFF2-40B4-BE49-F238E27FC236}">
                <a16:creationId xmlns:a16="http://schemas.microsoft.com/office/drawing/2014/main" id="{F0B2B7C9-8527-32E8-DD32-CD665A4206EE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766849" y="5324049"/>
            <a:ext cx="216204" cy="175667"/>
          </a:xfrm>
          <a:custGeom>
            <a:avLst/>
            <a:gdLst>
              <a:gd name="T0" fmla="*/ 152 w 249"/>
              <a:gd name="T1" fmla="*/ 70 h 227"/>
              <a:gd name="T2" fmla="*/ 202 w 249"/>
              <a:gd name="T3" fmla="*/ 11 h 227"/>
              <a:gd name="T4" fmla="*/ 227 w 249"/>
              <a:gd name="T5" fmla="*/ 18 h 227"/>
              <a:gd name="T6" fmla="*/ 203 w 249"/>
              <a:gd name="T7" fmla="*/ 45 h 227"/>
              <a:gd name="T8" fmla="*/ 222 w 249"/>
              <a:gd name="T9" fmla="*/ 62 h 227"/>
              <a:gd name="T10" fmla="*/ 249 w 249"/>
              <a:gd name="T11" fmla="*/ 33 h 227"/>
              <a:gd name="T12" fmla="*/ 202 w 249"/>
              <a:gd name="T13" fmla="*/ 0 h 227"/>
              <a:gd name="T14" fmla="*/ 150 w 249"/>
              <a:gd name="T15" fmla="*/ 38 h 227"/>
              <a:gd name="T16" fmla="*/ 96 w 249"/>
              <a:gd name="T17" fmla="*/ 0 h 227"/>
              <a:gd name="T18" fmla="*/ 15 w 249"/>
              <a:gd name="T19" fmla="*/ 77 h 227"/>
              <a:gd name="T20" fmla="*/ 21 w 249"/>
              <a:gd name="T21" fmla="*/ 82 h 227"/>
              <a:gd name="T22" fmla="*/ 28 w 249"/>
              <a:gd name="T23" fmla="*/ 77 h 227"/>
              <a:gd name="T24" fmla="*/ 95 w 249"/>
              <a:gd name="T25" fmla="*/ 11 h 227"/>
              <a:gd name="T26" fmla="*/ 122 w 249"/>
              <a:gd name="T27" fmla="*/ 45 h 227"/>
              <a:gd name="T28" fmla="*/ 95 w 249"/>
              <a:gd name="T29" fmla="*/ 164 h 227"/>
              <a:gd name="T30" fmla="*/ 47 w 249"/>
              <a:gd name="T31" fmla="*/ 216 h 227"/>
              <a:gd name="T32" fmla="*/ 22 w 249"/>
              <a:gd name="T33" fmla="*/ 210 h 227"/>
              <a:gd name="T34" fmla="*/ 46 w 249"/>
              <a:gd name="T35" fmla="*/ 183 h 227"/>
              <a:gd name="T36" fmla="*/ 27 w 249"/>
              <a:gd name="T37" fmla="*/ 165 h 227"/>
              <a:gd name="T38" fmla="*/ 0 w 249"/>
              <a:gd name="T39" fmla="*/ 194 h 227"/>
              <a:gd name="T40" fmla="*/ 47 w 249"/>
              <a:gd name="T41" fmla="*/ 227 h 227"/>
              <a:gd name="T42" fmla="*/ 99 w 249"/>
              <a:gd name="T43" fmla="*/ 189 h 227"/>
              <a:gd name="T44" fmla="*/ 153 w 249"/>
              <a:gd name="T45" fmla="*/ 227 h 227"/>
              <a:gd name="T46" fmla="*/ 233 w 249"/>
              <a:gd name="T47" fmla="*/ 150 h 227"/>
              <a:gd name="T48" fmla="*/ 227 w 249"/>
              <a:gd name="T49" fmla="*/ 145 h 227"/>
              <a:gd name="T50" fmla="*/ 221 w 249"/>
              <a:gd name="T51" fmla="*/ 150 h 227"/>
              <a:gd name="T52" fmla="*/ 154 w 249"/>
              <a:gd name="T53" fmla="*/ 216 h 227"/>
              <a:gd name="T54" fmla="*/ 127 w 249"/>
              <a:gd name="T55" fmla="*/ 183 h 227"/>
              <a:gd name="T56" fmla="*/ 135 w 249"/>
              <a:gd name="T57" fmla="*/ 139 h 227"/>
              <a:gd name="T58" fmla="*/ 152 w 249"/>
              <a:gd name="T59" fmla="*/ 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" h="227">
                <a:moveTo>
                  <a:pt x="152" y="70"/>
                </a:moveTo>
                <a:cubicBezTo>
                  <a:pt x="155" y="57"/>
                  <a:pt x="167" y="11"/>
                  <a:pt x="202" y="11"/>
                </a:cubicBezTo>
                <a:cubicBezTo>
                  <a:pt x="204" y="11"/>
                  <a:pt x="216" y="11"/>
                  <a:pt x="227" y="18"/>
                </a:cubicBezTo>
                <a:cubicBezTo>
                  <a:pt x="213" y="20"/>
                  <a:pt x="203" y="33"/>
                  <a:pt x="203" y="45"/>
                </a:cubicBezTo>
                <a:cubicBezTo>
                  <a:pt x="203" y="53"/>
                  <a:pt x="208" y="62"/>
                  <a:pt x="222" y="62"/>
                </a:cubicBezTo>
                <a:cubicBezTo>
                  <a:pt x="233" y="62"/>
                  <a:pt x="249" y="53"/>
                  <a:pt x="249" y="33"/>
                </a:cubicBezTo>
                <a:cubicBezTo>
                  <a:pt x="249" y="7"/>
                  <a:pt x="219" y="0"/>
                  <a:pt x="202" y="0"/>
                </a:cubicBezTo>
                <a:cubicBezTo>
                  <a:pt x="173" y="0"/>
                  <a:pt x="156" y="27"/>
                  <a:pt x="150" y="38"/>
                </a:cubicBezTo>
                <a:cubicBezTo>
                  <a:pt x="137" y="5"/>
                  <a:pt x="110" y="0"/>
                  <a:pt x="96" y="0"/>
                </a:cubicBezTo>
                <a:cubicBezTo>
                  <a:pt x="44" y="0"/>
                  <a:pt x="15" y="65"/>
                  <a:pt x="15" y="77"/>
                </a:cubicBezTo>
                <a:cubicBezTo>
                  <a:pt x="15" y="82"/>
                  <a:pt x="20" y="82"/>
                  <a:pt x="21" y="82"/>
                </a:cubicBezTo>
                <a:cubicBezTo>
                  <a:pt x="25" y="82"/>
                  <a:pt x="27" y="81"/>
                  <a:pt x="28" y="77"/>
                </a:cubicBezTo>
                <a:cubicBezTo>
                  <a:pt x="45" y="24"/>
                  <a:pt x="78" y="11"/>
                  <a:pt x="95" y="11"/>
                </a:cubicBezTo>
                <a:cubicBezTo>
                  <a:pt x="104" y="11"/>
                  <a:pt x="122" y="16"/>
                  <a:pt x="122" y="45"/>
                </a:cubicBezTo>
                <a:cubicBezTo>
                  <a:pt x="122" y="60"/>
                  <a:pt x="113" y="94"/>
                  <a:pt x="95" y="164"/>
                </a:cubicBezTo>
                <a:cubicBezTo>
                  <a:pt x="87" y="195"/>
                  <a:pt x="69" y="216"/>
                  <a:pt x="47" y="216"/>
                </a:cubicBezTo>
                <a:cubicBezTo>
                  <a:pt x="44" y="216"/>
                  <a:pt x="33" y="216"/>
                  <a:pt x="22" y="210"/>
                </a:cubicBezTo>
                <a:cubicBezTo>
                  <a:pt x="35" y="207"/>
                  <a:pt x="46" y="197"/>
                  <a:pt x="46" y="183"/>
                </a:cubicBezTo>
                <a:cubicBezTo>
                  <a:pt x="46" y="169"/>
                  <a:pt x="35" y="165"/>
                  <a:pt x="27" y="165"/>
                </a:cubicBezTo>
                <a:cubicBezTo>
                  <a:pt x="12" y="165"/>
                  <a:pt x="0" y="178"/>
                  <a:pt x="0" y="194"/>
                </a:cubicBezTo>
                <a:cubicBezTo>
                  <a:pt x="0" y="217"/>
                  <a:pt x="25" y="227"/>
                  <a:pt x="47" y="227"/>
                </a:cubicBezTo>
                <a:cubicBezTo>
                  <a:pt x="80" y="227"/>
                  <a:pt x="98" y="192"/>
                  <a:pt x="99" y="189"/>
                </a:cubicBezTo>
                <a:cubicBezTo>
                  <a:pt x="105" y="208"/>
                  <a:pt x="123" y="227"/>
                  <a:pt x="153" y="227"/>
                </a:cubicBezTo>
                <a:cubicBezTo>
                  <a:pt x="205" y="227"/>
                  <a:pt x="233" y="162"/>
                  <a:pt x="233" y="150"/>
                </a:cubicBezTo>
                <a:cubicBezTo>
                  <a:pt x="233" y="145"/>
                  <a:pt x="229" y="145"/>
                  <a:pt x="227" y="145"/>
                </a:cubicBezTo>
                <a:cubicBezTo>
                  <a:pt x="223" y="145"/>
                  <a:pt x="222" y="147"/>
                  <a:pt x="221" y="150"/>
                </a:cubicBezTo>
                <a:cubicBezTo>
                  <a:pt x="204" y="204"/>
                  <a:pt x="170" y="216"/>
                  <a:pt x="154" y="216"/>
                </a:cubicBezTo>
                <a:cubicBezTo>
                  <a:pt x="135" y="216"/>
                  <a:pt x="127" y="200"/>
                  <a:pt x="127" y="183"/>
                </a:cubicBezTo>
                <a:cubicBezTo>
                  <a:pt x="127" y="172"/>
                  <a:pt x="130" y="161"/>
                  <a:pt x="135" y="139"/>
                </a:cubicBezTo>
                <a:lnTo>
                  <a:pt x="152" y="70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2DD5ECC-75EA-C6A5-9B22-12EF7E045FE9}"/>
              </a:ext>
            </a:extLst>
          </p:cNvPr>
          <p:cNvSpPr txBox="1"/>
          <p:nvPr/>
        </p:nvSpPr>
        <p:spPr>
          <a:xfrm>
            <a:off x="4844310" y="5287890"/>
            <a:ext cx="164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/>
              <a:t>Iff</a:t>
            </a:r>
            <a:r>
              <a:rPr lang="en-US" sz="2000" dirty="0"/>
              <a:t> convinced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B32329B0-91C5-ED5B-05FC-0824F5653ADB}"/>
              </a:ext>
            </a:extLst>
          </p:cNvPr>
          <p:cNvCxnSpPr>
            <a:cxnSpLocks/>
          </p:cNvCxnSpPr>
          <p:nvPr/>
        </p:nvCxnSpPr>
        <p:spPr>
          <a:xfrm>
            <a:off x="6319143" y="3080098"/>
            <a:ext cx="0" cy="340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050F7F7-F5AA-D1C7-5990-57D07D82CDA5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817069" y="3207394"/>
            <a:ext cx="520623" cy="289719"/>
            <a:chOff x="2541591" y="2540000"/>
            <a:chExt cx="379413" cy="211138"/>
          </a:xfrm>
        </p:grpSpPr>
        <p:sp>
          <p:nvSpPr>
            <p:cNvPr id="244" name="Freeform 66 2">
              <a:extLst>
                <a:ext uri="{FF2B5EF4-FFF2-40B4-BE49-F238E27FC236}">
                  <a16:creationId xmlns:a16="http://schemas.microsoft.com/office/drawing/2014/main" id="{A1C51343-E504-CCF4-25F7-F3EED1E68A49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2541591" y="2554288"/>
              <a:ext cx="136525" cy="144463"/>
            </a:xfrm>
            <a:custGeom>
              <a:avLst/>
              <a:gdLst>
                <a:gd name="T0" fmla="*/ 59 w 356"/>
                <a:gd name="T1" fmla="*/ 302 h 341"/>
                <a:gd name="T2" fmla="*/ 13 w 356"/>
                <a:gd name="T3" fmla="*/ 325 h 341"/>
                <a:gd name="T4" fmla="*/ 0 w 356"/>
                <a:gd name="T5" fmla="*/ 335 h 341"/>
                <a:gd name="T6" fmla="*/ 13 w 356"/>
                <a:gd name="T7" fmla="*/ 341 h 341"/>
                <a:gd name="T8" fmla="*/ 191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79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4" y="341"/>
                    <a:pt x="13" y="341"/>
                  </a:cubicBezTo>
                  <a:lnTo>
                    <a:pt x="191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67 2">
              <a:extLst>
                <a:ext uri="{FF2B5EF4-FFF2-40B4-BE49-F238E27FC236}">
                  <a16:creationId xmlns:a16="http://schemas.microsoft.com/office/drawing/2014/main" id="{C616FC4C-661D-15B3-3E4A-13A01125808B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708279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68 2">
              <a:extLst>
                <a:ext uri="{FF2B5EF4-FFF2-40B4-BE49-F238E27FC236}">
                  <a16:creationId xmlns:a16="http://schemas.microsoft.com/office/drawing/2014/main" id="{9FF61F4C-981C-FA56-1622-08E5391DD956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770191" y="2605088"/>
              <a:ext cx="8890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69 2">
              <a:extLst>
                <a:ext uri="{FF2B5EF4-FFF2-40B4-BE49-F238E27FC236}">
                  <a16:creationId xmlns:a16="http://schemas.microsoft.com/office/drawing/2014/main" id="{202304A1-57BA-FD3F-09F4-E52D2B43AFCC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876554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AE177A9-F523-1326-95D3-D1E3FF297EB1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267100" y="3210086"/>
            <a:ext cx="755651" cy="288925"/>
            <a:chOff x="4873625" y="3971925"/>
            <a:chExt cx="755651" cy="288925"/>
          </a:xfrm>
        </p:grpSpPr>
        <p:sp>
          <p:nvSpPr>
            <p:cNvPr id="249" name="Freeform 76 2">
              <a:extLst>
                <a:ext uri="{FF2B5EF4-FFF2-40B4-BE49-F238E27FC236}">
                  <a16:creationId xmlns:a16="http://schemas.microsoft.com/office/drawing/2014/main" id="{544A4FFD-C422-D4FC-7DEA-4A7974C1475B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873625" y="3984625"/>
              <a:ext cx="180975" cy="211138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3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77 2">
              <a:extLst>
                <a:ext uri="{FF2B5EF4-FFF2-40B4-BE49-F238E27FC236}">
                  <a16:creationId xmlns:a16="http://schemas.microsoft.com/office/drawing/2014/main" id="{31A86D4C-CE9D-436E-BBF7-3CB3E667EBB5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5086350" y="3971925"/>
              <a:ext cx="60325" cy="288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78 2">
              <a:extLst>
                <a:ext uri="{FF2B5EF4-FFF2-40B4-BE49-F238E27FC236}">
                  <a16:creationId xmlns:a16="http://schemas.microsoft.com/office/drawing/2014/main" id="{E2C205F5-B7FF-FDBA-0DBB-73220FE18EF9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168900" y="4060825"/>
              <a:ext cx="117475" cy="1873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79 2">
              <a:extLst>
                <a:ext uri="{FF2B5EF4-FFF2-40B4-BE49-F238E27FC236}">
                  <a16:creationId xmlns:a16="http://schemas.microsoft.com/office/drawing/2014/main" id="{C54BE014-DC94-9EAD-5319-3EE6AC4857D4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318125" y="4159250"/>
              <a:ext cx="30163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0 2">
              <a:extLst>
                <a:ext uri="{FF2B5EF4-FFF2-40B4-BE49-F238E27FC236}">
                  <a16:creationId xmlns:a16="http://schemas.microsoft.com/office/drawing/2014/main" id="{7417A9F7-C7BE-5447-FE9E-5DB96EA43CD2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5416550" y="4060825"/>
              <a:ext cx="128588" cy="1317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1 2">
              <a:extLst>
                <a:ext uri="{FF2B5EF4-FFF2-40B4-BE49-F238E27FC236}">
                  <a16:creationId xmlns:a16="http://schemas.microsoft.com/office/drawing/2014/main" id="{51B61FCA-92CA-BA17-AE63-876DD9045F97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5570538" y="3971925"/>
              <a:ext cx="58738" cy="288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2797EABB-D8A7-7FED-DF73-3CED9E639709}"/>
              </a:ext>
            </a:extLst>
          </p:cNvPr>
          <p:cNvSpPr/>
          <p:nvPr/>
        </p:nvSpPr>
        <p:spPr>
          <a:xfrm>
            <a:off x="7360352" y="3883757"/>
            <a:ext cx="1367172" cy="1084748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row: Right 272">
            <a:extLst>
              <a:ext uri="{FF2B5EF4-FFF2-40B4-BE49-F238E27FC236}">
                <a16:creationId xmlns:a16="http://schemas.microsoft.com/office/drawing/2014/main" id="{8ED52540-3B7C-C2B7-10FC-1FFFC4B4A40E}"/>
              </a:ext>
            </a:extLst>
          </p:cNvPr>
          <p:cNvSpPr/>
          <p:nvPr/>
        </p:nvSpPr>
        <p:spPr>
          <a:xfrm>
            <a:off x="9557806" y="3762460"/>
            <a:ext cx="1884455" cy="1377709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7A47D6F-1B1F-DFF9-9A7F-56D238B5BD69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9679380" y="3980766"/>
            <a:ext cx="423984" cy="274343"/>
            <a:chOff x="2541592" y="2538413"/>
            <a:chExt cx="296863" cy="192088"/>
          </a:xfrm>
        </p:grpSpPr>
        <p:sp>
          <p:nvSpPr>
            <p:cNvPr id="275" name="Freeform 7 1 2 3">
              <a:extLst>
                <a:ext uri="{FF2B5EF4-FFF2-40B4-BE49-F238E27FC236}">
                  <a16:creationId xmlns:a16="http://schemas.microsoft.com/office/drawing/2014/main" id="{9FF7CCE1-11DC-AB1F-F2DF-14653701C5D9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 2 3">
              <a:extLst>
                <a:ext uri="{FF2B5EF4-FFF2-40B4-BE49-F238E27FC236}">
                  <a16:creationId xmlns:a16="http://schemas.microsoft.com/office/drawing/2014/main" id="{B17544F1-BBCA-6BD2-B0A9-3AA7B7DC4A91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9 2 3">
              <a:extLst>
                <a:ext uri="{FF2B5EF4-FFF2-40B4-BE49-F238E27FC236}">
                  <a16:creationId xmlns:a16="http://schemas.microsoft.com/office/drawing/2014/main" id="{91475120-F780-6937-F458-B464ED8B9B9C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A423D69-2525-68AC-7FED-362D3B7B4ABD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690884" y="4423535"/>
            <a:ext cx="1481311" cy="324413"/>
            <a:chOff x="1462088" y="5197475"/>
            <a:chExt cx="1385887" cy="198438"/>
          </a:xfrm>
        </p:grpSpPr>
        <p:sp>
          <p:nvSpPr>
            <p:cNvPr id="279" name="Freeform 112 3">
              <a:extLst>
                <a:ext uri="{FF2B5EF4-FFF2-40B4-BE49-F238E27FC236}">
                  <a16:creationId xmlns:a16="http://schemas.microsoft.com/office/drawing/2014/main" id="{D7BB0F10-5191-03EA-1821-0C6F9083E6B2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462088" y="5202238"/>
              <a:ext cx="55562" cy="149225"/>
            </a:xfrm>
            <a:custGeom>
              <a:avLst/>
              <a:gdLst>
                <a:gd name="T0" fmla="*/ 98 w 152"/>
                <a:gd name="T1" fmla="*/ 39 h 340"/>
                <a:gd name="T2" fmla="*/ 139 w 152"/>
                <a:gd name="T3" fmla="*/ 15 h 340"/>
                <a:gd name="T4" fmla="*/ 152 w 152"/>
                <a:gd name="T5" fmla="*/ 15 h 340"/>
                <a:gd name="T6" fmla="*/ 152 w 152"/>
                <a:gd name="T7" fmla="*/ 0 h 340"/>
                <a:gd name="T8" fmla="*/ 76 w 152"/>
                <a:gd name="T9" fmla="*/ 1 h 340"/>
                <a:gd name="T10" fmla="*/ 0 w 152"/>
                <a:gd name="T11" fmla="*/ 0 h 340"/>
                <a:gd name="T12" fmla="*/ 0 w 152"/>
                <a:gd name="T13" fmla="*/ 15 h 340"/>
                <a:gd name="T14" fmla="*/ 13 w 152"/>
                <a:gd name="T15" fmla="*/ 15 h 340"/>
                <a:gd name="T16" fmla="*/ 53 w 152"/>
                <a:gd name="T17" fmla="*/ 39 h 340"/>
                <a:gd name="T18" fmla="*/ 53 w 152"/>
                <a:gd name="T19" fmla="*/ 301 h 340"/>
                <a:gd name="T20" fmla="*/ 13 w 152"/>
                <a:gd name="T21" fmla="*/ 325 h 340"/>
                <a:gd name="T22" fmla="*/ 0 w 152"/>
                <a:gd name="T23" fmla="*/ 325 h 340"/>
                <a:gd name="T24" fmla="*/ 0 w 152"/>
                <a:gd name="T25" fmla="*/ 340 h 340"/>
                <a:gd name="T26" fmla="*/ 75 w 152"/>
                <a:gd name="T27" fmla="*/ 339 h 340"/>
                <a:gd name="T28" fmla="*/ 152 w 152"/>
                <a:gd name="T29" fmla="*/ 340 h 340"/>
                <a:gd name="T30" fmla="*/ 152 w 152"/>
                <a:gd name="T31" fmla="*/ 325 h 340"/>
                <a:gd name="T32" fmla="*/ 139 w 152"/>
                <a:gd name="T33" fmla="*/ 325 h 340"/>
                <a:gd name="T34" fmla="*/ 98 w 152"/>
                <a:gd name="T35" fmla="*/ 301 h 340"/>
                <a:gd name="T36" fmla="*/ 98 w 152"/>
                <a:gd name="T3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0">
                  <a:moveTo>
                    <a:pt x="98" y="39"/>
                  </a:moveTo>
                  <a:cubicBezTo>
                    <a:pt x="98" y="21"/>
                    <a:pt x="99" y="15"/>
                    <a:pt x="139" y="15"/>
                  </a:cubicBezTo>
                  <a:lnTo>
                    <a:pt x="152" y="15"/>
                  </a:lnTo>
                  <a:lnTo>
                    <a:pt x="152" y="0"/>
                  </a:lnTo>
                  <a:cubicBezTo>
                    <a:pt x="134" y="1"/>
                    <a:pt x="95" y="1"/>
                    <a:pt x="76" y="1"/>
                  </a:cubicBezTo>
                  <a:cubicBezTo>
                    <a:pt x="56" y="1"/>
                    <a:pt x="17" y="1"/>
                    <a:pt x="0" y="0"/>
                  </a:cubicBezTo>
                  <a:lnTo>
                    <a:pt x="0" y="15"/>
                  </a:lnTo>
                  <a:lnTo>
                    <a:pt x="13" y="15"/>
                  </a:lnTo>
                  <a:cubicBezTo>
                    <a:pt x="52" y="15"/>
                    <a:pt x="53" y="21"/>
                    <a:pt x="53" y="39"/>
                  </a:cubicBezTo>
                  <a:lnTo>
                    <a:pt x="53" y="301"/>
                  </a:lnTo>
                  <a:cubicBezTo>
                    <a:pt x="53" y="319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0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19"/>
                    <a:pt x="98" y="301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3 3">
              <a:extLst>
                <a:ext uri="{FF2B5EF4-FFF2-40B4-BE49-F238E27FC236}">
                  <a16:creationId xmlns:a16="http://schemas.microsoft.com/office/drawing/2014/main" id="{369175EE-6E3B-53E8-E1F7-25BA4FEC84BA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587500" y="5199063"/>
              <a:ext cx="88900" cy="152400"/>
            </a:xfrm>
            <a:custGeom>
              <a:avLst/>
              <a:gdLst>
                <a:gd name="T0" fmla="*/ 39 w 241"/>
                <a:gd name="T1" fmla="*/ 308 h 346"/>
                <a:gd name="T2" fmla="*/ 0 w 241"/>
                <a:gd name="T3" fmla="*/ 331 h 346"/>
                <a:gd name="T4" fmla="*/ 0 w 241"/>
                <a:gd name="T5" fmla="*/ 346 h 346"/>
                <a:gd name="T6" fmla="*/ 55 w 241"/>
                <a:gd name="T7" fmla="*/ 345 h 346"/>
                <a:gd name="T8" fmla="*/ 109 w 241"/>
                <a:gd name="T9" fmla="*/ 346 h 346"/>
                <a:gd name="T10" fmla="*/ 109 w 241"/>
                <a:gd name="T11" fmla="*/ 331 h 346"/>
                <a:gd name="T12" fmla="*/ 71 w 241"/>
                <a:gd name="T13" fmla="*/ 308 h 346"/>
                <a:gd name="T14" fmla="*/ 71 w 241"/>
                <a:gd name="T15" fmla="*/ 257 h 346"/>
                <a:gd name="T16" fmla="*/ 102 w 241"/>
                <a:gd name="T17" fmla="*/ 230 h 346"/>
                <a:gd name="T18" fmla="*/ 162 w 241"/>
                <a:gd name="T19" fmla="*/ 319 h 346"/>
                <a:gd name="T20" fmla="*/ 144 w 241"/>
                <a:gd name="T21" fmla="*/ 331 h 346"/>
                <a:gd name="T22" fmla="*/ 144 w 241"/>
                <a:gd name="T23" fmla="*/ 346 h 346"/>
                <a:gd name="T24" fmla="*/ 198 w 241"/>
                <a:gd name="T25" fmla="*/ 345 h 346"/>
                <a:gd name="T26" fmla="*/ 241 w 241"/>
                <a:gd name="T27" fmla="*/ 346 h 346"/>
                <a:gd name="T28" fmla="*/ 241 w 241"/>
                <a:gd name="T29" fmla="*/ 331 h 346"/>
                <a:gd name="T30" fmla="*/ 193 w 241"/>
                <a:gd name="T31" fmla="*/ 304 h 346"/>
                <a:gd name="T32" fmla="*/ 129 w 241"/>
                <a:gd name="T33" fmla="*/ 215 h 346"/>
                <a:gd name="T34" fmla="*/ 126 w 241"/>
                <a:gd name="T35" fmla="*/ 210 h 346"/>
                <a:gd name="T36" fmla="*/ 167 w 241"/>
                <a:gd name="T37" fmla="*/ 174 h 346"/>
                <a:gd name="T38" fmla="*/ 230 w 241"/>
                <a:gd name="T39" fmla="*/ 147 h 346"/>
                <a:gd name="T40" fmla="*/ 230 w 241"/>
                <a:gd name="T41" fmla="*/ 131 h 346"/>
                <a:gd name="T42" fmla="*/ 195 w 241"/>
                <a:gd name="T43" fmla="*/ 133 h 346"/>
                <a:gd name="T44" fmla="*/ 139 w 241"/>
                <a:gd name="T45" fmla="*/ 131 h 346"/>
                <a:gd name="T46" fmla="*/ 139 w 241"/>
                <a:gd name="T47" fmla="*/ 147 h 346"/>
                <a:gd name="T48" fmla="*/ 153 w 241"/>
                <a:gd name="T49" fmla="*/ 159 h 346"/>
                <a:gd name="T50" fmla="*/ 142 w 241"/>
                <a:gd name="T51" fmla="*/ 179 h 346"/>
                <a:gd name="T52" fmla="*/ 72 w 241"/>
                <a:gd name="T53" fmla="*/ 240 h 346"/>
                <a:gd name="T54" fmla="*/ 72 w 241"/>
                <a:gd name="T55" fmla="*/ 0 h 346"/>
                <a:gd name="T56" fmla="*/ 0 w 241"/>
                <a:gd name="T57" fmla="*/ 6 h 346"/>
                <a:gd name="T58" fmla="*/ 0 w 241"/>
                <a:gd name="T59" fmla="*/ 21 h 346"/>
                <a:gd name="T60" fmla="*/ 39 w 241"/>
                <a:gd name="T61" fmla="*/ 49 h 346"/>
                <a:gd name="T62" fmla="*/ 39 w 241"/>
                <a:gd name="T63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346">
                  <a:moveTo>
                    <a:pt x="39" y="308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0" y="345"/>
                    <a:pt x="55" y="345"/>
                  </a:cubicBezTo>
                  <a:cubicBezTo>
                    <a:pt x="70" y="345"/>
                    <a:pt x="90" y="345"/>
                    <a:pt x="109" y="346"/>
                  </a:cubicBezTo>
                  <a:lnTo>
                    <a:pt x="109" y="331"/>
                  </a:lnTo>
                  <a:cubicBezTo>
                    <a:pt x="76" y="331"/>
                    <a:pt x="71" y="331"/>
                    <a:pt x="71" y="308"/>
                  </a:cubicBezTo>
                  <a:lnTo>
                    <a:pt x="71" y="257"/>
                  </a:lnTo>
                  <a:lnTo>
                    <a:pt x="102" y="230"/>
                  </a:lnTo>
                  <a:cubicBezTo>
                    <a:pt x="141" y="282"/>
                    <a:pt x="162" y="310"/>
                    <a:pt x="162" y="319"/>
                  </a:cubicBezTo>
                  <a:cubicBezTo>
                    <a:pt x="162" y="329"/>
                    <a:pt x="153" y="331"/>
                    <a:pt x="144" y="331"/>
                  </a:cubicBezTo>
                  <a:lnTo>
                    <a:pt x="144" y="346"/>
                  </a:lnTo>
                  <a:cubicBezTo>
                    <a:pt x="158" y="346"/>
                    <a:pt x="187" y="345"/>
                    <a:pt x="198" y="345"/>
                  </a:cubicBezTo>
                  <a:cubicBezTo>
                    <a:pt x="212" y="345"/>
                    <a:pt x="227" y="345"/>
                    <a:pt x="241" y="346"/>
                  </a:cubicBezTo>
                  <a:lnTo>
                    <a:pt x="241" y="331"/>
                  </a:lnTo>
                  <a:cubicBezTo>
                    <a:pt x="223" y="331"/>
                    <a:pt x="212" y="331"/>
                    <a:pt x="193" y="304"/>
                  </a:cubicBezTo>
                  <a:lnTo>
                    <a:pt x="129" y="215"/>
                  </a:lnTo>
                  <a:cubicBezTo>
                    <a:pt x="129" y="214"/>
                    <a:pt x="126" y="211"/>
                    <a:pt x="126" y="210"/>
                  </a:cubicBezTo>
                  <a:cubicBezTo>
                    <a:pt x="126" y="208"/>
                    <a:pt x="162" y="178"/>
                    <a:pt x="167" y="174"/>
                  </a:cubicBezTo>
                  <a:cubicBezTo>
                    <a:pt x="198" y="148"/>
                    <a:pt x="219" y="147"/>
                    <a:pt x="230" y="147"/>
                  </a:cubicBezTo>
                  <a:lnTo>
                    <a:pt x="230" y="131"/>
                  </a:lnTo>
                  <a:cubicBezTo>
                    <a:pt x="215" y="133"/>
                    <a:pt x="209" y="133"/>
                    <a:pt x="195" y="133"/>
                  </a:cubicBezTo>
                  <a:cubicBezTo>
                    <a:pt x="177" y="133"/>
                    <a:pt x="146" y="132"/>
                    <a:pt x="139" y="131"/>
                  </a:cubicBezTo>
                  <a:lnTo>
                    <a:pt x="139" y="147"/>
                  </a:lnTo>
                  <a:cubicBezTo>
                    <a:pt x="148" y="147"/>
                    <a:pt x="153" y="153"/>
                    <a:pt x="153" y="159"/>
                  </a:cubicBezTo>
                  <a:cubicBezTo>
                    <a:pt x="153" y="169"/>
                    <a:pt x="146" y="175"/>
                    <a:pt x="142" y="179"/>
                  </a:cubicBezTo>
                  <a:lnTo>
                    <a:pt x="72" y="240"/>
                  </a:ln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4 3">
              <a:extLst>
                <a:ext uri="{FF2B5EF4-FFF2-40B4-BE49-F238E27FC236}">
                  <a16:creationId xmlns:a16="http://schemas.microsoft.com/office/drawing/2014/main" id="{C15A3277-3168-DFDD-B144-CBF40EF3C2C5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684338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15 3">
              <a:extLst>
                <a:ext uri="{FF2B5EF4-FFF2-40B4-BE49-F238E27FC236}">
                  <a16:creationId xmlns:a16="http://schemas.microsoft.com/office/drawing/2014/main" id="{92D3E309-64CF-9C9D-85DF-510FF32847B8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1785938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6 3">
              <a:extLst>
                <a:ext uri="{FF2B5EF4-FFF2-40B4-BE49-F238E27FC236}">
                  <a16:creationId xmlns:a16="http://schemas.microsoft.com/office/drawing/2014/main" id="{ADA18888-7A8F-79B0-C059-7B73286B7407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1870075" y="5256213"/>
              <a:ext cx="125412" cy="96838"/>
            </a:xfrm>
            <a:custGeom>
              <a:avLst/>
              <a:gdLst>
                <a:gd name="T0" fmla="*/ 299 w 341"/>
                <a:gd name="T1" fmla="*/ 48 h 221"/>
                <a:gd name="T2" fmla="*/ 341 w 341"/>
                <a:gd name="T3" fmla="*/ 16 h 221"/>
                <a:gd name="T4" fmla="*/ 341 w 341"/>
                <a:gd name="T5" fmla="*/ 0 h 221"/>
                <a:gd name="T6" fmla="*/ 305 w 341"/>
                <a:gd name="T7" fmla="*/ 2 h 221"/>
                <a:gd name="T8" fmla="*/ 258 w 341"/>
                <a:gd name="T9" fmla="*/ 0 h 221"/>
                <a:gd name="T10" fmla="*/ 258 w 341"/>
                <a:gd name="T11" fmla="*/ 16 h 221"/>
                <a:gd name="T12" fmla="*/ 287 w 341"/>
                <a:gd name="T13" fmla="*/ 40 h 221"/>
                <a:gd name="T14" fmla="*/ 285 w 341"/>
                <a:gd name="T15" fmla="*/ 50 h 221"/>
                <a:gd name="T16" fmla="*/ 239 w 341"/>
                <a:gd name="T17" fmla="*/ 178 h 221"/>
                <a:gd name="T18" fmla="*/ 190 w 341"/>
                <a:gd name="T19" fmla="*/ 39 h 221"/>
                <a:gd name="T20" fmla="*/ 188 w 341"/>
                <a:gd name="T21" fmla="*/ 29 h 221"/>
                <a:gd name="T22" fmla="*/ 217 w 341"/>
                <a:gd name="T23" fmla="*/ 16 h 221"/>
                <a:gd name="T24" fmla="*/ 217 w 341"/>
                <a:gd name="T25" fmla="*/ 0 h 221"/>
                <a:gd name="T26" fmla="*/ 165 w 341"/>
                <a:gd name="T27" fmla="*/ 2 h 221"/>
                <a:gd name="T28" fmla="*/ 121 w 341"/>
                <a:gd name="T29" fmla="*/ 0 h 221"/>
                <a:gd name="T30" fmla="*/ 121 w 341"/>
                <a:gd name="T31" fmla="*/ 16 h 221"/>
                <a:gd name="T32" fmla="*/ 152 w 341"/>
                <a:gd name="T33" fmla="*/ 23 h 221"/>
                <a:gd name="T34" fmla="*/ 164 w 341"/>
                <a:gd name="T35" fmla="*/ 51 h 221"/>
                <a:gd name="T36" fmla="*/ 121 w 341"/>
                <a:gd name="T37" fmla="*/ 171 h 221"/>
                <a:gd name="T38" fmla="*/ 73 w 341"/>
                <a:gd name="T39" fmla="*/ 38 h 221"/>
                <a:gd name="T40" fmla="*/ 71 w 341"/>
                <a:gd name="T41" fmla="*/ 29 h 221"/>
                <a:gd name="T42" fmla="*/ 100 w 341"/>
                <a:gd name="T43" fmla="*/ 16 h 221"/>
                <a:gd name="T44" fmla="*/ 100 w 341"/>
                <a:gd name="T45" fmla="*/ 0 h 221"/>
                <a:gd name="T46" fmla="*/ 46 w 341"/>
                <a:gd name="T47" fmla="*/ 2 h 221"/>
                <a:gd name="T48" fmla="*/ 0 w 341"/>
                <a:gd name="T49" fmla="*/ 0 h 221"/>
                <a:gd name="T50" fmla="*/ 0 w 341"/>
                <a:gd name="T51" fmla="*/ 16 h 221"/>
                <a:gd name="T52" fmla="*/ 37 w 341"/>
                <a:gd name="T53" fmla="*/ 33 h 221"/>
                <a:gd name="T54" fmla="*/ 99 w 341"/>
                <a:gd name="T55" fmla="*/ 210 h 221"/>
                <a:gd name="T56" fmla="*/ 110 w 341"/>
                <a:gd name="T57" fmla="*/ 221 h 221"/>
                <a:gd name="T58" fmla="*/ 120 w 341"/>
                <a:gd name="T59" fmla="*/ 211 h 221"/>
                <a:gd name="T60" fmla="*/ 170 w 341"/>
                <a:gd name="T61" fmla="*/ 70 h 221"/>
                <a:gd name="T62" fmla="*/ 221 w 341"/>
                <a:gd name="T63" fmla="*/ 211 h 221"/>
                <a:gd name="T64" fmla="*/ 231 w 341"/>
                <a:gd name="T65" fmla="*/ 221 h 221"/>
                <a:gd name="T66" fmla="*/ 241 w 341"/>
                <a:gd name="T67" fmla="*/ 211 h 221"/>
                <a:gd name="T68" fmla="*/ 299 w 341"/>
                <a:gd name="T69" fmla="*/ 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21">
                  <a:moveTo>
                    <a:pt x="299" y="48"/>
                  </a:moveTo>
                  <a:cubicBezTo>
                    <a:pt x="308" y="23"/>
                    <a:pt x="324" y="16"/>
                    <a:pt x="341" y="16"/>
                  </a:cubicBezTo>
                  <a:lnTo>
                    <a:pt x="341" y="0"/>
                  </a:lnTo>
                  <a:cubicBezTo>
                    <a:pt x="330" y="1"/>
                    <a:pt x="316" y="2"/>
                    <a:pt x="305" y="2"/>
                  </a:cubicBezTo>
                  <a:cubicBezTo>
                    <a:pt x="290" y="2"/>
                    <a:pt x="268" y="1"/>
                    <a:pt x="258" y="0"/>
                  </a:cubicBezTo>
                  <a:lnTo>
                    <a:pt x="258" y="16"/>
                  </a:lnTo>
                  <a:cubicBezTo>
                    <a:pt x="276" y="16"/>
                    <a:pt x="287" y="25"/>
                    <a:pt x="287" y="40"/>
                  </a:cubicBezTo>
                  <a:cubicBezTo>
                    <a:pt x="287" y="43"/>
                    <a:pt x="287" y="44"/>
                    <a:pt x="285" y="50"/>
                  </a:cubicBezTo>
                  <a:lnTo>
                    <a:pt x="239" y="178"/>
                  </a:lnTo>
                  <a:lnTo>
                    <a:pt x="190" y="39"/>
                  </a:lnTo>
                  <a:cubicBezTo>
                    <a:pt x="188" y="33"/>
                    <a:pt x="188" y="32"/>
                    <a:pt x="188" y="29"/>
                  </a:cubicBezTo>
                  <a:cubicBezTo>
                    <a:pt x="188" y="16"/>
                    <a:pt x="207" y="16"/>
                    <a:pt x="217" y="16"/>
                  </a:cubicBezTo>
                  <a:lnTo>
                    <a:pt x="217" y="0"/>
                  </a:lnTo>
                  <a:cubicBezTo>
                    <a:pt x="203" y="1"/>
                    <a:pt x="177" y="2"/>
                    <a:pt x="165" y="2"/>
                  </a:cubicBezTo>
                  <a:cubicBezTo>
                    <a:pt x="150" y="2"/>
                    <a:pt x="136" y="1"/>
                    <a:pt x="121" y="0"/>
                  </a:cubicBezTo>
                  <a:lnTo>
                    <a:pt x="121" y="16"/>
                  </a:lnTo>
                  <a:cubicBezTo>
                    <a:pt x="139" y="16"/>
                    <a:pt x="147" y="17"/>
                    <a:pt x="152" y="23"/>
                  </a:cubicBezTo>
                  <a:cubicBezTo>
                    <a:pt x="155" y="26"/>
                    <a:pt x="160" y="41"/>
                    <a:pt x="164" y="51"/>
                  </a:cubicBezTo>
                  <a:lnTo>
                    <a:pt x="121" y="171"/>
                  </a:lnTo>
                  <a:lnTo>
                    <a:pt x="73" y="38"/>
                  </a:lnTo>
                  <a:cubicBezTo>
                    <a:pt x="71" y="32"/>
                    <a:pt x="71" y="31"/>
                    <a:pt x="71" y="29"/>
                  </a:cubicBezTo>
                  <a:cubicBezTo>
                    <a:pt x="71" y="16"/>
                    <a:pt x="90" y="16"/>
                    <a:pt x="100" y="16"/>
                  </a:cubicBezTo>
                  <a:lnTo>
                    <a:pt x="100" y="0"/>
                  </a:lnTo>
                  <a:cubicBezTo>
                    <a:pt x="85" y="1"/>
                    <a:pt x="57" y="2"/>
                    <a:pt x="46" y="2"/>
                  </a:cubicBezTo>
                  <a:cubicBezTo>
                    <a:pt x="44" y="2"/>
                    <a:pt x="18" y="1"/>
                    <a:pt x="0" y="0"/>
                  </a:cubicBezTo>
                  <a:lnTo>
                    <a:pt x="0" y="16"/>
                  </a:lnTo>
                  <a:cubicBezTo>
                    <a:pt x="25" y="16"/>
                    <a:pt x="31" y="17"/>
                    <a:pt x="37" y="33"/>
                  </a:cubicBezTo>
                  <a:lnTo>
                    <a:pt x="99" y="210"/>
                  </a:lnTo>
                  <a:cubicBezTo>
                    <a:pt x="102" y="217"/>
                    <a:pt x="103" y="221"/>
                    <a:pt x="110" y="221"/>
                  </a:cubicBezTo>
                  <a:cubicBezTo>
                    <a:pt x="116" y="221"/>
                    <a:pt x="117" y="218"/>
                    <a:pt x="120" y="211"/>
                  </a:cubicBezTo>
                  <a:lnTo>
                    <a:pt x="170" y="70"/>
                  </a:lnTo>
                  <a:lnTo>
                    <a:pt x="221" y="211"/>
                  </a:lnTo>
                  <a:cubicBezTo>
                    <a:pt x="223" y="217"/>
                    <a:pt x="225" y="221"/>
                    <a:pt x="231" y="221"/>
                  </a:cubicBezTo>
                  <a:cubicBezTo>
                    <a:pt x="237" y="221"/>
                    <a:pt x="239" y="216"/>
                    <a:pt x="241" y="211"/>
                  </a:cubicBezTo>
                  <a:lnTo>
                    <a:pt x="299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7 3">
              <a:extLst>
                <a:ext uri="{FF2B5EF4-FFF2-40B4-BE49-F238E27FC236}">
                  <a16:creationId xmlns:a16="http://schemas.microsoft.com/office/drawing/2014/main" id="{DC47CCB5-8AEB-0C82-7BDA-FC33432F820D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2066925" y="5253038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4 h 229"/>
                <a:gd name="T46" fmla="*/ 142 w 225"/>
                <a:gd name="T47" fmla="*/ 153 h 229"/>
                <a:gd name="T48" fmla="*/ 83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4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8 3">
              <a:extLst>
                <a:ext uri="{FF2B5EF4-FFF2-40B4-BE49-F238E27FC236}">
                  <a16:creationId xmlns:a16="http://schemas.microsoft.com/office/drawing/2014/main" id="{B5ABE3D1-5621-054D-17EA-4A21821A2692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157413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9 3">
              <a:extLst>
                <a:ext uri="{FF2B5EF4-FFF2-40B4-BE49-F238E27FC236}">
                  <a16:creationId xmlns:a16="http://schemas.microsoft.com/office/drawing/2014/main" id="{5DE10EC5-BEC2-21CB-CE98-AED51FD8D858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319338" y="5254625"/>
              <a:ext cx="90487" cy="984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3" y="11"/>
                    <a:pt x="215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7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3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20 3">
              <a:extLst>
                <a:ext uri="{FF2B5EF4-FFF2-40B4-BE49-F238E27FC236}">
                  <a16:creationId xmlns:a16="http://schemas.microsoft.com/office/drawing/2014/main" id="{A961167A-0AD0-6862-5D33-17A3ACD99F98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484438" y="5197475"/>
              <a:ext cx="58737" cy="153988"/>
            </a:xfrm>
            <a:custGeom>
              <a:avLst/>
              <a:gdLst>
                <a:gd name="T0" fmla="*/ 71 w 162"/>
                <a:gd name="T1" fmla="*/ 136 h 351"/>
                <a:gd name="T2" fmla="*/ 71 w 162"/>
                <a:gd name="T3" fmla="*/ 78 h 351"/>
                <a:gd name="T4" fmla="*/ 117 w 162"/>
                <a:gd name="T5" fmla="*/ 11 h 351"/>
                <a:gd name="T6" fmla="*/ 133 w 162"/>
                <a:gd name="T7" fmla="*/ 14 h 351"/>
                <a:gd name="T8" fmla="*/ 118 w 162"/>
                <a:gd name="T9" fmla="*/ 35 h 351"/>
                <a:gd name="T10" fmla="*/ 140 w 162"/>
                <a:gd name="T11" fmla="*/ 57 h 351"/>
                <a:gd name="T12" fmla="*/ 162 w 162"/>
                <a:gd name="T13" fmla="*/ 35 h 351"/>
                <a:gd name="T14" fmla="*/ 117 w 162"/>
                <a:gd name="T15" fmla="*/ 0 h 351"/>
                <a:gd name="T16" fmla="*/ 40 w 162"/>
                <a:gd name="T17" fmla="*/ 79 h 351"/>
                <a:gd name="T18" fmla="*/ 40 w 162"/>
                <a:gd name="T19" fmla="*/ 136 h 351"/>
                <a:gd name="T20" fmla="*/ 0 w 162"/>
                <a:gd name="T21" fmla="*/ 136 h 351"/>
                <a:gd name="T22" fmla="*/ 0 w 162"/>
                <a:gd name="T23" fmla="*/ 152 h 351"/>
                <a:gd name="T24" fmla="*/ 40 w 162"/>
                <a:gd name="T25" fmla="*/ 152 h 351"/>
                <a:gd name="T26" fmla="*/ 40 w 162"/>
                <a:gd name="T27" fmla="*/ 313 h 351"/>
                <a:gd name="T28" fmla="*/ 1 w 162"/>
                <a:gd name="T29" fmla="*/ 336 h 351"/>
                <a:gd name="T30" fmla="*/ 1 w 162"/>
                <a:gd name="T31" fmla="*/ 351 h 351"/>
                <a:gd name="T32" fmla="*/ 58 w 162"/>
                <a:gd name="T33" fmla="*/ 350 h 351"/>
                <a:gd name="T34" fmla="*/ 121 w 162"/>
                <a:gd name="T35" fmla="*/ 351 h 351"/>
                <a:gd name="T36" fmla="*/ 121 w 162"/>
                <a:gd name="T37" fmla="*/ 336 h 351"/>
                <a:gd name="T38" fmla="*/ 110 w 162"/>
                <a:gd name="T39" fmla="*/ 336 h 351"/>
                <a:gd name="T40" fmla="*/ 73 w 162"/>
                <a:gd name="T41" fmla="*/ 312 h 351"/>
                <a:gd name="T42" fmla="*/ 73 w 162"/>
                <a:gd name="T43" fmla="*/ 152 h 351"/>
                <a:gd name="T44" fmla="*/ 129 w 162"/>
                <a:gd name="T45" fmla="*/ 152 h 351"/>
                <a:gd name="T46" fmla="*/ 129 w 162"/>
                <a:gd name="T47" fmla="*/ 136 h 351"/>
                <a:gd name="T48" fmla="*/ 71 w 162"/>
                <a:gd name="T49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1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3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1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1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4" y="336"/>
                    <a:pt x="73" y="330"/>
                    <a:pt x="73" y="312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21 3">
              <a:extLst>
                <a:ext uri="{FF2B5EF4-FFF2-40B4-BE49-F238E27FC236}">
                  <a16:creationId xmlns:a16="http://schemas.microsoft.com/office/drawing/2014/main" id="{24FA14C8-BD1F-CC33-C353-2CC9899FD6C7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2540000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22 3">
              <a:extLst>
                <a:ext uri="{FF2B5EF4-FFF2-40B4-BE49-F238E27FC236}">
                  <a16:creationId xmlns:a16="http://schemas.microsoft.com/office/drawing/2014/main" id="{E55FCB32-4A41-2386-803E-8CB14C8D8C77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2630488" y="5254625"/>
              <a:ext cx="61912" cy="96838"/>
            </a:xfrm>
            <a:custGeom>
              <a:avLst/>
              <a:gdLst>
                <a:gd name="T0" fmla="*/ 69 w 168"/>
                <a:gd name="T1" fmla="*/ 55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5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23 3">
              <a:extLst>
                <a:ext uri="{FF2B5EF4-FFF2-40B4-BE49-F238E27FC236}">
                  <a16:creationId xmlns:a16="http://schemas.microsoft.com/office/drawing/2014/main" id="{CA3334BF-21CE-FA92-61C1-DFCBB8B69D47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763838" y="5254625"/>
              <a:ext cx="84137" cy="1412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3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6 w 230"/>
                <a:gd name="T19" fmla="*/ 77 h 322"/>
                <a:gd name="T20" fmla="*/ 106 w 230"/>
                <a:gd name="T21" fmla="*/ 41 h 322"/>
                <a:gd name="T22" fmla="*/ 66 w 230"/>
                <a:gd name="T23" fmla="*/ 0 h 322"/>
                <a:gd name="T24" fmla="*/ 0 w 230"/>
                <a:gd name="T25" fmla="*/ 77 h 322"/>
                <a:gd name="T26" fmla="*/ 6 w 230"/>
                <a:gd name="T27" fmla="*/ 82 h 322"/>
                <a:gd name="T28" fmla="*/ 14 w 230"/>
                <a:gd name="T29" fmla="*/ 73 h 322"/>
                <a:gd name="T30" fmla="*/ 64 w 230"/>
                <a:gd name="T31" fmla="*/ 11 h 322"/>
                <a:gd name="T32" fmla="*/ 76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5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3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6" y="215"/>
                    <a:pt x="71" y="193"/>
                    <a:pt x="71" y="174"/>
                  </a:cubicBezTo>
                  <a:cubicBezTo>
                    <a:pt x="71" y="151"/>
                    <a:pt x="79" y="120"/>
                    <a:pt x="96" y="77"/>
                  </a:cubicBezTo>
                  <a:cubicBezTo>
                    <a:pt x="104" y="56"/>
                    <a:pt x="106" y="51"/>
                    <a:pt x="106" y="41"/>
                  </a:cubicBezTo>
                  <a:cubicBezTo>
                    <a:pt x="106" y="18"/>
                    <a:pt x="90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2" y="52"/>
                    <a:pt x="68" y="62"/>
                  </a:cubicBezTo>
                  <a:cubicBezTo>
                    <a:pt x="48" y="115"/>
                    <a:pt x="39" y="143"/>
                    <a:pt x="39" y="166"/>
                  </a:cubicBezTo>
                  <a:cubicBezTo>
                    <a:pt x="39" y="211"/>
                    <a:pt x="70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A6885212-7AB9-22B2-9E11-AAB46B279B7D}"/>
              </a:ext>
            </a:extLst>
          </p:cNvPr>
          <p:cNvCxnSpPr>
            <a:cxnSpLocks/>
          </p:cNvCxnSpPr>
          <p:nvPr/>
        </p:nvCxnSpPr>
        <p:spPr>
          <a:xfrm flipH="1">
            <a:off x="9505377" y="5817538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Freeform 130 2">
            <a:extLst>
              <a:ext uri="{FF2B5EF4-FFF2-40B4-BE49-F238E27FC236}">
                <a16:creationId xmlns:a16="http://schemas.microsoft.com/office/drawing/2014/main" id="{55FA6CC6-549D-A354-4B70-D6AE29BF3EFE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10329015" y="5581503"/>
            <a:ext cx="216204" cy="175667"/>
          </a:xfrm>
          <a:custGeom>
            <a:avLst/>
            <a:gdLst>
              <a:gd name="T0" fmla="*/ 152 w 249"/>
              <a:gd name="T1" fmla="*/ 70 h 227"/>
              <a:gd name="T2" fmla="*/ 202 w 249"/>
              <a:gd name="T3" fmla="*/ 11 h 227"/>
              <a:gd name="T4" fmla="*/ 227 w 249"/>
              <a:gd name="T5" fmla="*/ 18 h 227"/>
              <a:gd name="T6" fmla="*/ 203 w 249"/>
              <a:gd name="T7" fmla="*/ 45 h 227"/>
              <a:gd name="T8" fmla="*/ 222 w 249"/>
              <a:gd name="T9" fmla="*/ 62 h 227"/>
              <a:gd name="T10" fmla="*/ 249 w 249"/>
              <a:gd name="T11" fmla="*/ 33 h 227"/>
              <a:gd name="T12" fmla="*/ 202 w 249"/>
              <a:gd name="T13" fmla="*/ 0 h 227"/>
              <a:gd name="T14" fmla="*/ 150 w 249"/>
              <a:gd name="T15" fmla="*/ 38 h 227"/>
              <a:gd name="T16" fmla="*/ 96 w 249"/>
              <a:gd name="T17" fmla="*/ 0 h 227"/>
              <a:gd name="T18" fmla="*/ 15 w 249"/>
              <a:gd name="T19" fmla="*/ 77 h 227"/>
              <a:gd name="T20" fmla="*/ 21 w 249"/>
              <a:gd name="T21" fmla="*/ 82 h 227"/>
              <a:gd name="T22" fmla="*/ 28 w 249"/>
              <a:gd name="T23" fmla="*/ 77 h 227"/>
              <a:gd name="T24" fmla="*/ 95 w 249"/>
              <a:gd name="T25" fmla="*/ 11 h 227"/>
              <a:gd name="T26" fmla="*/ 122 w 249"/>
              <a:gd name="T27" fmla="*/ 45 h 227"/>
              <a:gd name="T28" fmla="*/ 95 w 249"/>
              <a:gd name="T29" fmla="*/ 164 h 227"/>
              <a:gd name="T30" fmla="*/ 47 w 249"/>
              <a:gd name="T31" fmla="*/ 216 h 227"/>
              <a:gd name="T32" fmla="*/ 22 w 249"/>
              <a:gd name="T33" fmla="*/ 210 h 227"/>
              <a:gd name="T34" fmla="*/ 46 w 249"/>
              <a:gd name="T35" fmla="*/ 183 h 227"/>
              <a:gd name="T36" fmla="*/ 27 w 249"/>
              <a:gd name="T37" fmla="*/ 165 h 227"/>
              <a:gd name="T38" fmla="*/ 0 w 249"/>
              <a:gd name="T39" fmla="*/ 194 h 227"/>
              <a:gd name="T40" fmla="*/ 47 w 249"/>
              <a:gd name="T41" fmla="*/ 227 h 227"/>
              <a:gd name="T42" fmla="*/ 99 w 249"/>
              <a:gd name="T43" fmla="*/ 189 h 227"/>
              <a:gd name="T44" fmla="*/ 153 w 249"/>
              <a:gd name="T45" fmla="*/ 227 h 227"/>
              <a:gd name="T46" fmla="*/ 233 w 249"/>
              <a:gd name="T47" fmla="*/ 150 h 227"/>
              <a:gd name="T48" fmla="*/ 227 w 249"/>
              <a:gd name="T49" fmla="*/ 145 h 227"/>
              <a:gd name="T50" fmla="*/ 221 w 249"/>
              <a:gd name="T51" fmla="*/ 150 h 227"/>
              <a:gd name="T52" fmla="*/ 154 w 249"/>
              <a:gd name="T53" fmla="*/ 216 h 227"/>
              <a:gd name="T54" fmla="*/ 127 w 249"/>
              <a:gd name="T55" fmla="*/ 183 h 227"/>
              <a:gd name="T56" fmla="*/ 135 w 249"/>
              <a:gd name="T57" fmla="*/ 139 h 227"/>
              <a:gd name="T58" fmla="*/ 152 w 249"/>
              <a:gd name="T59" fmla="*/ 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" h="227">
                <a:moveTo>
                  <a:pt x="152" y="70"/>
                </a:moveTo>
                <a:cubicBezTo>
                  <a:pt x="155" y="57"/>
                  <a:pt x="167" y="11"/>
                  <a:pt x="202" y="11"/>
                </a:cubicBezTo>
                <a:cubicBezTo>
                  <a:pt x="204" y="11"/>
                  <a:pt x="216" y="11"/>
                  <a:pt x="227" y="18"/>
                </a:cubicBezTo>
                <a:cubicBezTo>
                  <a:pt x="213" y="20"/>
                  <a:pt x="203" y="33"/>
                  <a:pt x="203" y="45"/>
                </a:cubicBezTo>
                <a:cubicBezTo>
                  <a:pt x="203" y="53"/>
                  <a:pt x="208" y="62"/>
                  <a:pt x="222" y="62"/>
                </a:cubicBezTo>
                <a:cubicBezTo>
                  <a:pt x="233" y="62"/>
                  <a:pt x="249" y="53"/>
                  <a:pt x="249" y="33"/>
                </a:cubicBezTo>
                <a:cubicBezTo>
                  <a:pt x="249" y="7"/>
                  <a:pt x="219" y="0"/>
                  <a:pt x="202" y="0"/>
                </a:cubicBezTo>
                <a:cubicBezTo>
                  <a:pt x="173" y="0"/>
                  <a:pt x="156" y="27"/>
                  <a:pt x="150" y="38"/>
                </a:cubicBezTo>
                <a:cubicBezTo>
                  <a:pt x="137" y="5"/>
                  <a:pt x="110" y="0"/>
                  <a:pt x="96" y="0"/>
                </a:cubicBezTo>
                <a:cubicBezTo>
                  <a:pt x="44" y="0"/>
                  <a:pt x="15" y="65"/>
                  <a:pt x="15" y="77"/>
                </a:cubicBezTo>
                <a:cubicBezTo>
                  <a:pt x="15" y="82"/>
                  <a:pt x="20" y="82"/>
                  <a:pt x="21" y="82"/>
                </a:cubicBezTo>
                <a:cubicBezTo>
                  <a:pt x="25" y="82"/>
                  <a:pt x="27" y="81"/>
                  <a:pt x="28" y="77"/>
                </a:cubicBezTo>
                <a:cubicBezTo>
                  <a:pt x="45" y="24"/>
                  <a:pt x="78" y="11"/>
                  <a:pt x="95" y="11"/>
                </a:cubicBezTo>
                <a:cubicBezTo>
                  <a:pt x="104" y="11"/>
                  <a:pt x="122" y="16"/>
                  <a:pt x="122" y="45"/>
                </a:cubicBezTo>
                <a:cubicBezTo>
                  <a:pt x="122" y="60"/>
                  <a:pt x="113" y="94"/>
                  <a:pt x="95" y="164"/>
                </a:cubicBezTo>
                <a:cubicBezTo>
                  <a:pt x="87" y="195"/>
                  <a:pt x="69" y="216"/>
                  <a:pt x="47" y="216"/>
                </a:cubicBezTo>
                <a:cubicBezTo>
                  <a:pt x="44" y="216"/>
                  <a:pt x="33" y="216"/>
                  <a:pt x="22" y="210"/>
                </a:cubicBezTo>
                <a:cubicBezTo>
                  <a:pt x="35" y="207"/>
                  <a:pt x="46" y="197"/>
                  <a:pt x="46" y="183"/>
                </a:cubicBezTo>
                <a:cubicBezTo>
                  <a:pt x="46" y="169"/>
                  <a:pt x="35" y="165"/>
                  <a:pt x="27" y="165"/>
                </a:cubicBezTo>
                <a:cubicBezTo>
                  <a:pt x="12" y="165"/>
                  <a:pt x="0" y="178"/>
                  <a:pt x="0" y="194"/>
                </a:cubicBezTo>
                <a:cubicBezTo>
                  <a:pt x="0" y="217"/>
                  <a:pt x="25" y="227"/>
                  <a:pt x="47" y="227"/>
                </a:cubicBezTo>
                <a:cubicBezTo>
                  <a:pt x="80" y="227"/>
                  <a:pt x="98" y="192"/>
                  <a:pt x="99" y="189"/>
                </a:cubicBezTo>
                <a:cubicBezTo>
                  <a:pt x="105" y="208"/>
                  <a:pt x="123" y="227"/>
                  <a:pt x="153" y="227"/>
                </a:cubicBezTo>
                <a:cubicBezTo>
                  <a:pt x="205" y="227"/>
                  <a:pt x="233" y="162"/>
                  <a:pt x="233" y="150"/>
                </a:cubicBezTo>
                <a:cubicBezTo>
                  <a:pt x="233" y="145"/>
                  <a:pt x="229" y="145"/>
                  <a:pt x="227" y="145"/>
                </a:cubicBezTo>
                <a:cubicBezTo>
                  <a:pt x="223" y="145"/>
                  <a:pt x="222" y="147"/>
                  <a:pt x="221" y="150"/>
                </a:cubicBezTo>
                <a:cubicBezTo>
                  <a:pt x="204" y="204"/>
                  <a:pt x="170" y="216"/>
                  <a:pt x="154" y="216"/>
                </a:cubicBezTo>
                <a:cubicBezTo>
                  <a:pt x="135" y="216"/>
                  <a:pt x="127" y="200"/>
                  <a:pt x="127" y="183"/>
                </a:cubicBezTo>
                <a:cubicBezTo>
                  <a:pt x="127" y="172"/>
                  <a:pt x="130" y="161"/>
                  <a:pt x="135" y="139"/>
                </a:cubicBezTo>
                <a:lnTo>
                  <a:pt x="152" y="70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83B87EF-E23A-CF3C-BD83-D5F148A64A7C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742659" y="6185713"/>
            <a:ext cx="1386059" cy="189516"/>
            <a:chOff x="2540000" y="2540000"/>
            <a:chExt cx="1184275" cy="161926"/>
          </a:xfrm>
          <a:solidFill>
            <a:srgbClr val="FF0000"/>
          </a:solidFill>
        </p:grpSpPr>
        <p:sp>
          <p:nvSpPr>
            <p:cNvPr id="295" name="Freeform 16 1">
              <a:extLst>
                <a:ext uri="{FF2B5EF4-FFF2-40B4-BE49-F238E27FC236}">
                  <a16:creationId xmlns:a16="http://schemas.microsoft.com/office/drawing/2014/main" id="{6A851022-E831-A687-F25B-A020CCD6195E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2540000" y="2541588"/>
              <a:ext cx="131763" cy="157163"/>
            </a:xfrm>
            <a:custGeom>
              <a:avLst/>
              <a:gdLst>
                <a:gd name="T0" fmla="*/ 59 w 356"/>
                <a:gd name="T1" fmla="*/ 303 h 342"/>
                <a:gd name="T2" fmla="*/ 13 w 356"/>
                <a:gd name="T3" fmla="*/ 326 h 342"/>
                <a:gd name="T4" fmla="*/ 0 w 356"/>
                <a:gd name="T5" fmla="*/ 336 h 342"/>
                <a:gd name="T6" fmla="*/ 13 w 356"/>
                <a:gd name="T7" fmla="*/ 342 h 342"/>
                <a:gd name="T8" fmla="*/ 191 w 356"/>
                <a:gd name="T9" fmla="*/ 342 h 342"/>
                <a:gd name="T10" fmla="*/ 329 w 356"/>
                <a:gd name="T11" fmla="*/ 234 h 342"/>
                <a:gd name="T12" fmla="*/ 252 w 356"/>
                <a:gd name="T13" fmla="*/ 163 h 342"/>
                <a:gd name="T14" fmla="*/ 356 w 356"/>
                <a:gd name="T15" fmla="*/ 69 h 342"/>
                <a:gd name="T16" fmla="*/ 263 w 356"/>
                <a:gd name="T17" fmla="*/ 0 h 342"/>
                <a:gd name="T18" fmla="*/ 96 w 356"/>
                <a:gd name="T19" fmla="*/ 0 h 342"/>
                <a:gd name="T20" fmla="*/ 81 w 356"/>
                <a:gd name="T21" fmla="*/ 10 h 342"/>
                <a:gd name="T22" fmla="*/ 95 w 356"/>
                <a:gd name="T23" fmla="*/ 16 h 342"/>
                <a:gd name="T24" fmla="*/ 114 w 356"/>
                <a:gd name="T25" fmla="*/ 17 h 342"/>
                <a:gd name="T26" fmla="*/ 128 w 356"/>
                <a:gd name="T27" fmla="*/ 25 h 342"/>
                <a:gd name="T28" fmla="*/ 126 w 356"/>
                <a:gd name="T29" fmla="*/ 34 h 342"/>
                <a:gd name="T30" fmla="*/ 59 w 356"/>
                <a:gd name="T31" fmla="*/ 303 h 342"/>
                <a:gd name="T32" fmla="*/ 134 w 356"/>
                <a:gd name="T33" fmla="*/ 159 h 342"/>
                <a:gd name="T34" fmla="*/ 165 w 356"/>
                <a:gd name="T35" fmla="*/ 35 h 342"/>
                <a:gd name="T36" fmla="*/ 192 w 356"/>
                <a:gd name="T37" fmla="*/ 16 h 342"/>
                <a:gd name="T38" fmla="*/ 256 w 356"/>
                <a:gd name="T39" fmla="*/ 16 h 342"/>
                <a:gd name="T40" fmla="*/ 311 w 356"/>
                <a:gd name="T41" fmla="*/ 67 h 342"/>
                <a:gd name="T42" fmla="*/ 207 w 356"/>
                <a:gd name="T43" fmla="*/ 159 h 342"/>
                <a:gd name="T44" fmla="*/ 134 w 356"/>
                <a:gd name="T45" fmla="*/ 159 h 342"/>
                <a:gd name="T46" fmla="*/ 112 w 356"/>
                <a:gd name="T47" fmla="*/ 326 h 342"/>
                <a:gd name="T48" fmla="*/ 101 w 356"/>
                <a:gd name="T49" fmla="*/ 326 h 342"/>
                <a:gd name="T50" fmla="*/ 94 w 356"/>
                <a:gd name="T51" fmla="*/ 321 h 342"/>
                <a:gd name="T52" fmla="*/ 97 w 356"/>
                <a:gd name="T53" fmla="*/ 309 h 342"/>
                <a:gd name="T54" fmla="*/ 131 w 356"/>
                <a:gd name="T55" fmla="*/ 170 h 342"/>
                <a:gd name="T56" fmla="*/ 225 w 356"/>
                <a:gd name="T57" fmla="*/ 170 h 342"/>
                <a:gd name="T58" fmla="*/ 283 w 356"/>
                <a:gd name="T59" fmla="*/ 228 h 342"/>
                <a:gd name="T60" fmla="*/ 179 w 356"/>
                <a:gd name="T61" fmla="*/ 326 h 342"/>
                <a:gd name="T62" fmla="*/ 112 w 356"/>
                <a:gd name="T63" fmla="*/ 3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2">
                  <a:moveTo>
                    <a:pt x="59" y="303"/>
                  </a:moveTo>
                  <a:cubicBezTo>
                    <a:pt x="54" y="322"/>
                    <a:pt x="53" y="326"/>
                    <a:pt x="13" y="326"/>
                  </a:cubicBezTo>
                  <a:cubicBezTo>
                    <a:pt x="5" y="326"/>
                    <a:pt x="0" y="326"/>
                    <a:pt x="0" y="336"/>
                  </a:cubicBezTo>
                  <a:cubicBezTo>
                    <a:pt x="0" y="342"/>
                    <a:pt x="4" y="342"/>
                    <a:pt x="13" y="342"/>
                  </a:cubicBezTo>
                  <a:lnTo>
                    <a:pt x="191" y="342"/>
                  </a:lnTo>
                  <a:cubicBezTo>
                    <a:pt x="270" y="342"/>
                    <a:pt x="329" y="283"/>
                    <a:pt x="329" y="234"/>
                  </a:cubicBezTo>
                  <a:cubicBezTo>
                    <a:pt x="329" y="198"/>
                    <a:pt x="300" y="169"/>
                    <a:pt x="252" y="163"/>
                  </a:cubicBezTo>
                  <a:cubicBezTo>
                    <a:pt x="304" y="154"/>
                    <a:pt x="356" y="117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3"/>
                  </a:lnTo>
                  <a:close/>
                  <a:moveTo>
                    <a:pt x="134" y="159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9"/>
                    <a:pt x="207" y="159"/>
                  </a:cubicBezTo>
                  <a:lnTo>
                    <a:pt x="134" y="159"/>
                  </a:lnTo>
                  <a:close/>
                  <a:moveTo>
                    <a:pt x="112" y="326"/>
                  </a:moveTo>
                  <a:cubicBezTo>
                    <a:pt x="105" y="326"/>
                    <a:pt x="104" y="326"/>
                    <a:pt x="101" y="326"/>
                  </a:cubicBezTo>
                  <a:cubicBezTo>
                    <a:pt x="96" y="325"/>
                    <a:pt x="94" y="325"/>
                    <a:pt x="94" y="321"/>
                  </a:cubicBezTo>
                  <a:cubicBezTo>
                    <a:pt x="94" y="319"/>
                    <a:pt x="94" y="318"/>
                    <a:pt x="97" y="309"/>
                  </a:cubicBezTo>
                  <a:lnTo>
                    <a:pt x="131" y="170"/>
                  </a:lnTo>
                  <a:lnTo>
                    <a:pt x="225" y="170"/>
                  </a:lnTo>
                  <a:cubicBezTo>
                    <a:pt x="273" y="170"/>
                    <a:pt x="283" y="207"/>
                    <a:pt x="283" y="228"/>
                  </a:cubicBezTo>
                  <a:cubicBezTo>
                    <a:pt x="283" y="278"/>
                    <a:pt x="238" y="326"/>
                    <a:pt x="179" y="326"/>
                  </a:cubicBezTo>
                  <a:lnTo>
                    <a:pt x="112" y="3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7 1">
              <a:extLst>
                <a:ext uri="{FF2B5EF4-FFF2-40B4-BE49-F238E27FC236}">
                  <a16:creationId xmlns:a16="http://schemas.microsoft.com/office/drawing/2014/main" id="{7B84D048-55E7-6B3D-D138-066606E82747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693988" y="2541588"/>
              <a:ext cx="52388" cy="68263"/>
            </a:xfrm>
            <a:custGeom>
              <a:avLst/>
              <a:gdLst>
                <a:gd name="T0" fmla="*/ 82 w 141"/>
                <a:gd name="T1" fmla="*/ 75 h 150"/>
                <a:gd name="T2" fmla="*/ 132 w 141"/>
                <a:gd name="T3" fmla="*/ 53 h 150"/>
                <a:gd name="T4" fmla="*/ 141 w 141"/>
                <a:gd name="T5" fmla="*/ 43 h 150"/>
                <a:gd name="T6" fmla="*/ 131 w 141"/>
                <a:gd name="T7" fmla="*/ 31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1 w 141"/>
                <a:gd name="T15" fmla="*/ 0 h 150"/>
                <a:gd name="T16" fmla="*/ 60 w 141"/>
                <a:gd name="T17" fmla="*/ 10 h 150"/>
                <a:gd name="T18" fmla="*/ 62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1 w 141"/>
                <a:gd name="T25" fmla="*/ 31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10 w 141"/>
                <a:gd name="T33" fmla="*/ 96 h 150"/>
                <a:gd name="T34" fmla="*/ 0 w 141"/>
                <a:gd name="T35" fmla="*/ 107 h 150"/>
                <a:gd name="T36" fmla="*/ 11 w 141"/>
                <a:gd name="T37" fmla="*/ 118 h 150"/>
                <a:gd name="T38" fmla="*/ 18 w 141"/>
                <a:gd name="T39" fmla="*/ 115 h 150"/>
                <a:gd name="T40" fmla="*/ 65 w 141"/>
                <a:gd name="T41" fmla="*/ 83 h 150"/>
                <a:gd name="T42" fmla="*/ 60 w 141"/>
                <a:gd name="T43" fmla="*/ 140 h 150"/>
                <a:gd name="T44" fmla="*/ 71 w 141"/>
                <a:gd name="T45" fmla="*/ 150 h 150"/>
                <a:gd name="T46" fmla="*/ 82 w 141"/>
                <a:gd name="T47" fmla="*/ 140 h 150"/>
                <a:gd name="T48" fmla="*/ 80 w 141"/>
                <a:gd name="T49" fmla="*/ 123 h 150"/>
                <a:gd name="T50" fmla="*/ 76 w 141"/>
                <a:gd name="T51" fmla="*/ 83 h 150"/>
                <a:gd name="T52" fmla="*/ 118 w 141"/>
                <a:gd name="T53" fmla="*/ 111 h 150"/>
                <a:gd name="T54" fmla="*/ 131 w 141"/>
                <a:gd name="T55" fmla="*/ 118 h 150"/>
                <a:gd name="T56" fmla="*/ 141 w 141"/>
                <a:gd name="T57" fmla="*/ 107 h 150"/>
                <a:gd name="T58" fmla="*/ 134 w 141"/>
                <a:gd name="T59" fmla="*/ 97 h 150"/>
                <a:gd name="T60" fmla="*/ 82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2" y="75"/>
                  </a:moveTo>
                  <a:cubicBezTo>
                    <a:pt x="110" y="63"/>
                    <a:pt x="123" y="58"/>
                    <a:pt x="132" y="53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1"/>
                    <a:pt x="131" y="31"/>
                  </a:cubicBezTo>
                  <a:cubicBezTo>
                    <a:pt x="128" y="31"/>
                    <a:pt x="128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1" y="0"/>
                  </a:cubicBezTo>
                  <a:cubicBezTo>
                    <a:pt x="67" y="0"/>
                    <a:pt x="60" y="2"/>
                    <a:pt x="60" y="10"/>
                  </a:cubicBezTo>
                  <a:cubicBezTo>
                    <a:pt x="60" y="13"/>
                    <a:pt x="61" y="24"/>
                    <a:pt x="62" y="27"/>
                  </a:cubicBezTo>
                  <a:cubicBezTo>
                    <a:pt x="62" y="33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2"/>
                    <a:pt x="14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4" y="118"/>
                    <a:pt x="18" y="115"/>
                  </a:cubicBezTo>
                  <a:lnTo>
                    <a:pt x="65" y="83"/>
                  </a:lnTo>
                  <a:lnTo>
                    <a:pt x="60" y="140"/>
                  </a:lnTo>
                  <a:cubicBezTo>
                    <a:pt x="60" y="147"/>
                    <a:pt x="67" y="150"/>
                    <a:pt x="71" y="150"/>
                  </a:cubicBezTo>
                  <a:cubicBezTo>
                    <a:pt x="75" y="150"/>
                    <a:pt x="82" y="147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8" y="118"/>
                    <a:pt x="131" y="118"/>
                  </a:cubicBezTo>
                  <a:cubicBezTo>
                    <a:pt x="137" y="118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2" y="7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8 1">
              <a:extLst>
                <a:ext uri="{FF2B5EF4-FFF2-40B4-BE49-F238E27FC236}">
                  <a16:creationId xmlns:a16="http://schemas.microsoft.com/office/drawing/2014/main" id="{5DF88268-6169-B894-1B99-486855733F96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833688" y="2595563"/>
              <a:ext cx="71438" cy="106363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9 1">
              <a:extLst>
                <a:ext uri="{FF2B5EF4-FFF2-40B4-BE49-F238E27FC236}">
                  <a16:creationId xmlns:a16="http://schemas.microsoft.com/office/drawing/2014/main" id="{BC6834B4-CF89-1658-9D00-6B54B10B786F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2917825" y="2595563"/>
              <a:ext cx="82550" cy="1063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0 1">
              <a:extLst>
                <a:ext uri="{FF2B5EF4-FFF2-40B4-BE49-F238E27FC236}">
                  <a16:creationId xmlns:a16="http://schemas.microsoft.com/office/drawing/2014/main" id="{63684E21-B28A-AF84-D644-AE4431E821BB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008313" y="2597150"/>
              <a:ext cx="92075" cy="1016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5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1 1">
              <a:extLst>
                <a:ext uri="{FF2B5EF4-FFF2-40B4-BE49-F238E27FC236}">
                  <a16:creationId xmlns:a16="http://schemas.microsoft.com/office/drawing/2014/main" id="{A542472C-8EA0-83EA-1F72-DA36340CCE2E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171825" y="2540000"/>
              <a:ext cx="41275" cy="158750"/>
            </a:xfrm>
            <a:custGeom>
              <a:avLst/>
              <a:gdLst>
                <a:gd name="T0" fmla="*/ 71 w 110"/>
                <a:gd name="T1" fmla="*/ 0 h 347"/>
                <a:gd name="T2" fmla="*/ 0 w 110"/>
                <a:gd name="T3" fmla="*/ 5 h 347"/>
                <a:gd name="T4" fmla="*/ 0 w 110"/>
                <a:gd name="T5" fmla="*/ 21 h 347"/>
                <a:gd name="T6" fmla="*/ 39 w 110"/>
                <a:gd name="T7" fmla="*/ 49 h 347"/>
                <a:gd name="T8" fmla="*/ 39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1 w 110"/>
                <a:gd name="T21" fmla="*/ 309 h 347"/>
                <a:gd name="T22" fmla="*/ 71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1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3" y="345"/>
                    <a:pt x="55" y="345"/>
                  </a:cubicBezTo>
                  <a:cubicBezTo>
                    <a:pt x="67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1" y="331"/>
                    <a:pt x="71" y="309"/>
                  </a:cubicBezTo>
                  <a:lnTo>
                    <a:pt x="71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2 1">
              <a:extLst>
                <a:ext uri="{FF2B5EF4-FFF2-40B4-BE49-F238E27FC236}">
                  <a16:creationId xmlns:a16="http://schemas.microsoft.com/office/drawing/2014/main" id="{79CC515A-3A19-73A0-613C-CB97A61200F1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222625" y="2595563"/>
              <a:ext cx="71438" cy="1063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1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7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3 1">
              <a:extLst>
                <a:ext uri="{FF2B5EF4-FFF2-40B4-BE49-F238E27FC236}">
                  <a16:creationId xmlns:a16="http://schemas.microsoft.com/office/drawing/2014/main" id="{912B0AF0-45FD-9D2A-73F4-82A6082D3D13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3306763" y="2595563"/>
              <a:ext cx="82550" cy="1063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4 w 225"/>
                <a:gd name="T23" fmla="*/ 56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2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4 1">
              <a:extLst>
                <a:ext uri="{FF2B5EF4-FFF2-40B4-BE49-F238E27FC236}">
                  <a16:creationId xmlns:a16="http://schemas.microsoft.com/office/drawing/2014/main" id="{9F101DC2-31CE-71D8-EEAF-9DDF7A1E7254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395663" y="2597150"/>
              <a:ext cx="61913" cy="101600"/>
            </a:xfrm>
            <a:custGeom>
              <a:avLst/>
              <a:gdLst>
                <a:gd name="T0" fmla="*/ 69 w 168"/>
                <a:gd name="T1" fmla="*/ 55 h 221"/>
                <a:gd name="T2" fmla="*/ 69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1 h 221"/>
                <a:gd name="T32" fmla="*/ 125 w 168"/>
                <a:gd name="T33" fmla="*/ 31 h 221"/>
                <a:gd name="T34" fmla="*/ 146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69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5 1">
              <a:extLst>
                <a:ext uri="{FF2B5EF4-FFF2-40B4-BE49-F238E27FC236}">
                  <a16:creationId xmlns:a16="http://schemas.microsoft.com/office/drawing/2014/main" id="{BE3CACFD-5FE4-08D0-F87F-B7B7820DB22B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468688" y="2597150"/>
              <a:ext cx="93663" cy="1016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4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6 1">
              <a:extLst>
                <a:ext uri="{FF2B5EF4-FFF2-40B4-BE49-F238E27FC236}">
                  <a16:creationId xmlns:a16="http://schemas.microsoft.com/office/drawing/2014/main" id="{FB16FD69-EF54-0F7B-DA30-79BF7884DEEC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632200" y="2597150"/>
              <a:ext cx="92075" cy="1047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44A1207-2171-9FDC-4A7F-F7051826B872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064498" y="6181725"/>
            <a:ext cx="1670051" cy="190501"/>
            <a:chOff x="8064498" y="6181725"/>
            <a:chExt cx="1670051" cy="190501"/>
          </a:xfrm>
        </p:grpSpPr>
        <p:sp>
          <p:nvSpPr>
            <p:cNvPr id="332" name="Freeform 137">
              <a:extLst>
                <a:ext uri="{FF2B5EF4-FFF2-40B4-BE49-F238E27FC236}">
                  <a16:creationId xmlns:a16="http://schemas.microsoft.com/office/drawing/2014/main" id="{69B3B16D-ED21-B186-F03D-F5AF4B10CBD2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8064498" y="6183313"/>
              <a:ext cx="152400" cy="185738"/>
            </a:xfrm>
            <a:custGeom>
              <a:avLst/>
              <a:gdLst>
                <a:gd name="T0" fmla="*/ 59 w 356"/>
                <a:gd name="T1" fmla="*/ 303 h 342"/>
                <a:gd name="T2" fmla="*/ 13 w 356"/>
                <a:gd name="T3" fmla="*/ 326 h 342"/>
                <a:gd name="T4" fmla="*/ 0 w 356"/>
                <a:gd name="T5" fmla="*/ 336 h 342"/>
                <a:gd name="T6" fmla="*/ 13 w 356"/>
                <a:gd name="T7" fmla="*/ 342 h 342"/>
                <a:gd name="T8" fmla="*/ 191 w 356"/>
                <a:gd name="T9" fmla="*/ 342 h 342"/>
                <a:gd name="T10" fmla="*/ 329 w 356"/>
                <a:gd name="T11" fmla="*/ 234 h 342"/>
                <a:gd name="T12" fmla="*/ 252 w 356"/>
                <a:gd name="T13" fmla="*/ 163 h 342"/>
                <a:gd name="T14" fmla="*/ 356 w 356"/>
                <a:gd name="T15" fmla="*/ 69 h 342"/>
                <a:gd name="T16" fmla="*/ 263 w 356"/>
                <a:gd name="T17" fmla="*/ 0 h 342"/>
                <a:gd name="T18" fmla="*/ 96 w 356"/>
                <a:gd name="T19" fmla="*/ 0 h 342"/>
                <a:gd name="T20" fmla="*/ 81 w 356"/>
                <a:gd name="T21" fmla="*/ 10 h 342"/>
                <a:gd name="T22" fmla="*/ 95 w 356"/>
                <a:gd name="T23" fmla="*/ 16 h 342"/>
                <a:gd name="T24" fmla="*/ 114 w 356"/>
                <a:gd name="T25" fmla="*/ 17 h 342"/>
                <a:gd name="T26" fmla="*/ 128 w 356"/>
                <a:gd name="T27" fmla="*/ 25 h 342"/>
                <a:gd name="T28" fmla="*/ 126 w 356"/>
                <a:gd name="T29" fmla="*/ 34 h 342"/>
                <a:gd name="T30" fmla="*/ 59 w 356"/>
                <a:gd name="T31" fmla="*/ 303 h 342"/>
                <a:gd name="T32" fmla="*/ 134 w 356"/>
                <a:gd name="T33" fmla="*/ 159 h 342"/>
                <a:gd name="T34" fmla="*/ 165 w 356"/>
                <a:gd name="T35" fmla="*/ 35 h 342"/>
                <a:gd name="T36" fmla="*/ 192 w 356"/>
                <a:gd name="T37" fmla="*/ 16 h 342"/>
                <a:gd name="T38" fmla="*/ 256 w 356"/>
                <a:gd name="T39" fmla="*/ 16 h 342"/>
                <a:gd name="T40" fmla="*/ 311 w 356"/>
                <a:gd name="T41" fmla="*/ 67 h 342"/>
                <a:gd name="T42" fmla="*/ 207 w 356"/>
                <a:gd name="T43" fmla="*/ 159 h 342"/>
                <a:gd name="T44" fmla="*/ 134 w 356"/>
                <a:gd name="T45" fmla="*/ 159 h 342"/>
                <a:gd name="T46" fmla="*/ 112 w 356"/>
                <a:gd name="T47" fmla="*/ 326 h 342"/>
                <a:gd name="T48" fmla="*/ 101 w 356"/>
                <a:gd name="T49" fmla="*/ 326 h 342"/>
                <a:gd name="T50" fmla="*/ 94 w 356"/>
                <a:gd name="T51" fmla="*/ 321 h 342"/>
                <a:gd name="T52" fmla="*/ 97 w 356"/>
                <a:gd name="T53" fmla="*/ 309 h 342"/>
                <a:gd name="T54" fmla="*/ 131 w 356"/>
                <a:gd name="T55" fmla="*/ 170 h 342"/>
                <a:gd name="T56" fmla="*/ 225 w 356"/>
                <a:gd name="T57" fmla="*/ 170 h 342"/>
                <a:gd name="T58" fmla="*/ 283 w 356"/>
                <a:gd name="T59" fmla="*/ 228 h 342"/>
                <a:gd name="T60" fmla="*/ 179 w 356"/>
                <a:gd name="T61" fmla="*/ 326 h 342"/>
                <a:gd name="T62" fmla="*/ 112 w 356"/>
                <a:gd name="T63" fmla="*/ 3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2">
                  <a:moveTo>
                    <a:pt x="59" y="303"/>
                  </a:moveTo>
                  <a:cubicBezTo>
                    <a:pt x="54" y="322"/>
                    <a:pt x="53" y="326"/>
                    <a:pt x="13" y="326"/>
                  </a:cubicBezTo>
                  <a:cubicBezTo>
                    <a:pt x="5" y="326"/>
                    <a:pt x="0" y="326"/>
                    <a:pt x="0" y="336"/>
                  </a:cubicBezTo>
                  <a:cubicBezTo>
                    <a:pt x="0" y="342"/>
                    <a:pt x="4" y="342"/>
                    <a:pt x="13" y="342"/>
                  </a:cubicBezTo>
                  <a:lnTo>
                    <a:pt x="191" y="342"/>
                  </a:lnTo>
                  <a:cubicBezTo>
                    <a:pt x="270" y="342"/>
                    <a:pt x="329" y="283"/>
                    <a:pt x="329" y="234"/>
                  </a:cubicBezTo>
                  <a:cubicBezTo>
                    <a:pt x="329" y="198"/>
                    <a:pt x="300" y="169"/>
                    <a:pt x="252" y="163"/>
                  </a:cubicBezTo>
                  <a:cubicBezTo>
                    <a:pt x="304" y="154"/>
                    <a:pt x="356" y="117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3"/>
                  </a:lnTo>
                  <a:close/>
                  <a:moveTo>
                    <a:pt x="134" y="159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9"/>
                    <a:pt x="207" y="159"/>
                  </a:cubicBezTo>
                  <a:lnTo>
                    <a:pt x="134" y="159"/>
                  </a:lnTo>
                  <a:close/>
                  <a:moveTo>
                    <a:pt x="112" y="326"/>
                  </a:moveTo>
                  <a:cubicBezTo>
                    <a:pt x="105" y="326"/>
                    <a:pt x="104" y="326"/>
                    <a:pt x="101" y="326"/>
                  </a:cubicBezTo>
                  <a:cubicBezTo>
                    <a:pt x="96" y="325"/>
                    <a:pt x="94" y="325"/>
                    <a:pt x="94" y="321"/>
                  </a:cubicBezTo>
                  <a:cubicBezTo>
                    <a:pt x="94" y="319"/>
                    <a:pt x="94" y="318"/>
                    <a:pt x="97" y="309"/>
                  </a:cubicBezTo>
                  <a:lnTo>
                    <a:pt x="131" y="170"/>
                  </a:lnTo>
                  <a:lnTo>
                    <a:pt x="225" y="170"/>
                  </a:lnTo>
                  <a:cubicBezTo>
                    <a:pt x="273" y="170"/>
                    <a:pt x="283" y="207"/>
                    <a:pt x="283" y="228"/>
                  </a:cubicBezTo>
                  <a:cubicBezTo>
                    <a:pt x="283" y="278"/>
                    <a:pt x="238" y="326"/>
                    <a:pt x="179" y="326"/>
                  </a:cubicBezTo>
                  <a:lnTo>
                    <a:pt x="112" y="326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8">
              <a:extLst>
                <a:ext uri="{FF2B5EF4-FFF2-40B4-BE49-F238E27FC236}">
                  <a16:creationId xmlns:a16="http://schemas.microsoft.com/office/drawing/2014/main" id="{3B4C9594-33FF-3DEF-EE1B-0D27E3EB0263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8240711" y="6183313"/>
              <a:ext cx="60325" cy="80963"/>
            </a:xfrm>
            <a:custGeom>
              <a:avLst/>
              <a:gdLst>
                <a:gd name="T0" fmla="*/ 81 w 141"/>
                <a:gd name="T1" fmla="*/ 75 h 150"/>
                <a:gd name="T2" fmla="*/ 132 w 141"/>
                <a:gd name="T3" fmla="*/ 53 h 150"/>
                <a:gd name="T4" fmla="*/ 141 w 141"/>
                <a:gd name="T5" fmla="*/ 43 h 150"/>
                <a:gd name="T6" fmla="*/ 131 w 141"/>
                <a:gd name="T7" fmla="*/ 31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1 w 141"/>
                <a:gd name="T15" fmla="*/ 0 h 150"/>
                <a:gd name="T16" fmla="*/ 60 w 141"/>
                <a:gd name="T17" fmla="*/ 10 h 150"/>
                <a:gd name="T18" fmla="*/ 62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1 w 141"/>
                <a:gd name="T25" fmla="*/ 31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10 w 141"/>
                <a:gd name="T33" fmla="*/ 96 h 150"/>
                <a:gd name="T34" fmla="*/ 0 w 141"/>
                <a:gd name="T35" fmla="*/ 107 h 150"/>
                <a:gd name="T36" fmla="*/ 11 w 141"/>
                <a:gd name="T37" fmla="*/ 118 h 150"/>
                <a:gd name="T38" fmla="*/ 18 w 141"/>
                <a:gd name="T39" fmla="*/ 115 h 150"/>
                <a:gd name="T40" fmla="*/ 65 w 141"/>
                <a:gd name="T41" fmla="*/ 83 h 150"/>
                <a:gd name="T42" fmla="*/ 60 w 141"/>
                <a:gd name="T43" fmla="*/ 140 h 150"/>
                <a:gd name="T44" fmla="*/ 71 w 141"/>
                <a:gd name="T45" fmla="*/ 150 h 150"/>
                <a:gd name="T46" fmla="*/ 81 w 141"/>
                <a:gd name="T47" fmla="*/ 140 h 150"/>
                <a:gd name="T48" fmla="*/ 80 w 141"/>
                <a:gd name="T49" fmla="*/ 123 h 150"/>
                <a:gd name="T50" fmla="*/ 76 w 141"/>
                <a:gd name="T51" fmla="*/ 83 h 150"/>
                <a:gd name="T52" fmla="*/ 118 w 141"/>
                <a:gd name="T53" fmla="*/ 111 h 150"/>
                <a:gd name="T54" fmla="*/ 131 w 141"/>
                <a:gd name="T55" fmla="*/ 118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2" y="53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1"/>
                    <a:pt x="131" y="31"/>
                  </a:cubicBezTo>
                  <a:cubicBezTo>
                    <a:pt x="128" y="31"/>
                    <a:pt x="128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1" y="0"/>
                  </a:cubicBezTo>
                  <a:cubicBezTo>
                    <a:pt x="66" y="0"/>
                    <a:pt x="60" y="2"/>
                    <a:pt x="60" y="10"/>
                  </a:cubicBezTo>
                  <a:cubicBezTo>
                    <a:pt x="60" y="13"/>
                    <a:pt x="61" y="24"/>
                    <a:pt x="62" y="27"/>
                  </a:cubicBezTo>
                  <a:cubicBezTo>
                    <a:pt x="62" y="33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2"/>
                    <a:pt x="14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4" y="118"/>
                    <a:pt x="18" y="115"/>
                  </a:cubicBezTo>
                  <a:lnTo>
                    <a:pt x="65" y="83"/>
                  </a:lnTo>
                  <a:lnTo>
                    <a:pt x="60" y="140"/>
                  </a:lnTo>
                  <a:cubicBezTo>
                    <a:pt x="60" y="147"/>
                    <a:pt x="66" y="150"/>
                    <a:pt x="71" y="150"/>
                  </a:cubicBezTo>
                  <a:cubicBezTo>
                    <a:pt x="75" y="150"/>
                    <a:pt x="81" y="147"/>
                    <a:pt x="81" y="140"/>
                  </a:cubicBezTo>
                  <a:cubicBezTo>
                    <a:pt x="81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8" y="118"/>
                    <a:pt x="131" y="118"/>
                  </a:cubicBezTo>
                  <a:cubicBezTo>
                    <a:pt x="137" y="118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39">
              <a:extLst>
                <a:ext uri="{FF2B5EF4-FFF2-40B4-BE49-F238E27FC236}">
                  <a16:creationId xmlns:a16="http://schemas.microsoft.com/office/drawing/2014/main" id="{58D82D91-B0F2-4E2B-C701-244083856274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8421686" y="6249988"/>
              <a:ext cx="76200" cy="122238"/>
            </a:xfrm>
            <a:custGeom>
              <a:avLst/>
              <a:gdLst>
                <a:gd name="T0" fmla="*/ 162 w 179"/>
                <a:gd name="T1" fmla="*/ 32 h 226"/>
                <a:gd name="T2" fmla="*/ 137 w 179"/>
                <a:gd name="T3" fmla="*/ 57 h 226"/>
                <a:gd name="T4" fmla="*/ 154 w 179"/>
                <a:gd name="T5" fmla="*/ 73 h 226"/>
                <a:gd name="T6" fmla="*/ 179 w 179"/>
                <a:gd name="T7" fmla="*/ 43 h 226"/>
                <a:gd name="T8" fmla="*/ 126 w 179"/>
                <a:gd name="T9" fmla="*/ 0 h 226"/>
                <a:gd name="T10" fmla="*/ 0 w 179"/>
                <a:gd name="T11" fmla="*/ 144 h 226"/>
                <a:gd name="T12" fmla="*/ 73 w 179"/>
                <a:gd name="T13" fmla="*/ 226 h 226"/>
                <a:gd name="T14" fmla="*/ 178 w 179"/>
                <a:gd name="T15" fmla="*/ 169 h 226"/>
                <a:gd name="T16" fmla="*/ 170 w 179"/>
                <a:gd name="T17" fmla="*/ 161 h 226"/>
                <a:gd name="T18" fmla="*/ 164 w 179"/>
                <a:gd name="T19" fmla="*/ 166 h 226"/>
                <a:gd name="T20" fmla="*/ 74 w 179"/>
                <a:gd name="T21" fmla="*/ 215 h 226"/>
                <a:gd name="T22" fmla="*/ 35 w 179"/>
                <a:gd name="T23" fmla="*/ 164 h 226"/>
                <a:gd name="T24" fmla="*/ 61 w 179"/>
                <a:gd name="T25" fmla="*/ 61 h 226"/>
                <a:gd name="T26" fmla="*/ 126 w 179"/>
                <a:gd name="T27" fmla="*/ 11 h 226"/>
                <a:gd name="T28" fmla="*/ 162 w 179"/>
                <a:gd name="T29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26">
                  <a:moveTo>
                    <a:pt x="162" y="32"/>
                  </a:moveTo>
                  <a:cubicBezTo>
                    <a:pt x="137" y="35"/>
                    <a:pt x="137" y="56"/>
                    <a:pt x="137" y="57"/>
                  </a:cubicBezTo>
                  <a:cubicBezTo>
                    <a:pt x="137" y="65"/>
                    <a:pt x="142" y="73"/>
                    <a:pt x="154" y="73"/>
                  </a:cubicBezTo>
                  <a:cubicBezTo>
                    <a:pt x="167" y="73"/>
                    <a:pt x="179" y="62"/>
                    <a:pt x="179" y="43"/>
                  </a:cubicBezTo>
                  <a:cubicBezTo>
                    <a:pt x="179" y="18"/>
                    <a:pt x="158" y="0"/>
                    <a:pt x="126" y="0"/>
                  </a:cubicBezTo>
                  <a:cubicBezTo>
                    <a:pt x="64" y="0"/>
                    <a:pt x="0" y="71"/>
                    <a:pt x="0" y="144"/>
                  </a:cubicBezTo>
                  <a:cubicBezTo>
                    <a:pt x="0" y="193"/>
                    <a:pt x="29" y="226"/>
                    <a:pt x="73" y="226"/>
                  </a:cubicBezTo>
                  <a:cubicBezTo>
                    <a:pt x="137" y="226"/>
                    <a:pt x="178" y="176"/>
                    <a:pt x="178" y="169"/>
                  </a:cubicBezTo>
                  <a:cubicBezTo>
                    <a:pt x="178" y="166"/>
                    <a:pt x="174" y="161"/>
                    <a:pt x="170" y="161"/>
                  </a:cubicBezTo>
                  <a:cubicBezTo>
                    <a:pt x="168" y="161"/>
                    <a:pt x="168" y="161"/>
                    <a:pt x="164" y="166"/>
                  </a:cubicBezTo>
                  <a:cubicBezTo>
                    <a:pt x="127" y="213"/>
                    <a:pt x="83" y="215"/>
                    <a:pt x="74" y="215"/>
                  </a:cubicBezTo>
                  <a:cubicBezTo>
                    <a:pt x="47" y="215"/>
                    <a:pt x="35" y="193"/>
                    <a:pt x="35" y="164"/>
                  </a:cubicBezTo>
                  <a:cubicBezTo>
                    <a:pt x="35" y="137"/>
                    <a:pt x="48" y="85"/>
                    <a:pt x="61" y="61"/>
                  </a:cubicBezTo>
                  <a:cubicBezTo>
                    <a:pt x="79" y="28"/>
                    <a:pt x="104" y="11"/>
                    <a:pt x="126" y="11"/>
                  </a:cubicBezTo>
                  <a:cubicBezTo>
                    <a:pt x="132" y="11"/>
                    <a:pt x="154" y="12"/>
                    <a:pt x="162" y="32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0">
              <a:extLst>
                <a:ext uri="{FF2B5EF4-FFF2-40B4-BE49-F238E27FC236}">
                  <a16:creationId xmlns:a16="http://schemas.microsoft.com/office/drawing/2014/main" id="{88CBDF6C-C871-9C41-C688-B3F6418701DB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8508998" y="6249988"/>
              <a:ext cx="90488" cy="122238"/>
            </a:xfrm>
            <a:custGeom>
              <a:avLst/>
              <a:gdLst>
                <a:gd name="T0" fmla="*/ 120 w 212"/>
                <a:gd name="T1" fmla="*/ 191 h 226"/>
                <a:gd name="T2" fmla="*/ 161 w 212"/>
                <a:gd name="T3" fmla="*/ 226 h 226"/>
                <a:gd name="T4" fmla="*/ 198 w 212"/>
                <a:gd name="T5" fmla="*/ 198 h 226"/>
                <a:gd name="T6" fmla="*/ 212 w 212"/>
                <a:gd name="T7" fmla="*/ 149 h 226"/>
                <a:gd name="T8" fmla="*/ 205 w 212"/>
                <a:gd name="T9" fmla="*/ 144 h 226"/>
                <a:gd name="T10" fmla="*/ 196 w 212"/>
                <a:gd name="T11" fmla="*/ 156 h 226"/>
                <a:gd name="T12" fmla="*/ 162 w 212"/>
                <a:gd name="T13" fmla="*/ 215 h 226"/>
                <a:gd name="T14" fmla="*/ 149 w 212"/>
                <a:gd name="T15" fmla="*/ 195 h 226"/>
                <a:gd name="T16" fmla="*/ 153 w 212"/>
                <a:gd name="T17" fmla="*/ 169 h 226"/>
                <a:gd name="T18" fmla="*/ 187 w 212"/>
                <a:gd name="T19" fmla="*/ 33 h 226"/>
                <a:gd name="T20" fmla="*/ 189 w 212"/>
                <a:gd name="T21" fmla="*/ 23 h 226"/>
                <a:gd name="T22" fmla="*/ 175 w 212"/>
                <a:gd name="T23" fmla="*/ 10 h 226"/>
                <a:gd name="T24" fmla="*/ 155 w 212"/>
                <a:gd name="T25" fmla="*/ 29 h 226"/>
                <a:gd name="T26" fmla="*/ 114 w 212"/>
                <a:gd name="T27" fmla="*/ 0 h 226"/>
                <a:gd name="T28" fmla="*/ 0 w 212"/>
                <a:gd name="T29" fmla="*/ 149 h 226"/>
                <a:gd name="T30" fmla="*/ 60 w 212"/>
                <a:gd name="T31" fmla="*/ 226 h 226"/>
                <a:gd name="T32" fmla="*/ 120 w 212"/>
                <a:gd name="T33" fmla="*/ 191 h 226"/>
                <a:gd name="T34" fmla="*/ 147 w 212"/>
                <a:gd name="T35" fmla="*/ 64 h 226"/>
                <a:gd name="T36" fmla="*/ 123 w 212"/>
                <a:gd name="T37" fmla="*/ 159 h 226"/>
                <a:gd name="T38" fmla="*/ 61 w 212"/>
                <a:gd name="T39" fmla="*/ 215 h 226"/>
                <a:gd name="T40" fmla="*/ 33 w 212"/>
                <a:gd name="T41" fmla="*/ 171 h 226"/>
                <a:gd name="T42" fmla="*/ 58 w 212"/>
                <a:gd name="T43" fmla="*/ 66 h 226"/>
                <a:gd name="T44" fmla="*/ 114 w 212"/>
                <a:gd name="T45" fmla="*/ 11 h 226"/>
                <a:gd name="T46" fmla="*/ 148 w 212"/>
                <a:gd name="T47" fmla="*/ 58 h 226"/>
                <a:gd name="T48" fmla="*/ 147 w 212"/>
                <a:gd name="T49" fmla="*/ 6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26">
                  <a:moveTo>
                    <a:pt x="120" y="191"/>
                  </a:moveTo>
                  <a:cubicBezTo>
                    <a:pt x="125" y="216"/>
                    <a:pt x="144" y="226"/>
                    <a:pt x="161" y="226"/>
                  </a:cubicBezTo>
                  <a:cubicBezTo>
                    <a:pt x="180" y="226"/>
                    <a:pt x="190" y="214"/>
                    <a:pt x="198" y="198"/>
                  </a:cubicBezTo>
                  <a:cubicBezTo>
                    <a:pt x="206" y="179"/>
                    <a:pt x="212" y="150"/>
                    <a:pt x="212" y="149"/>
                  </a:cubicBezTo>
                  <a:cubicBezTo>
                    <a:pt x="212" y="144"/>
                    <a:pt x="208" y="144"/>
                    <a:pt x="205" y="144"/>
                  </a:cubicBezTo>
                  <a:cubicBezTo>
                    <a:pt x="199" y="144"/>
                    <a:pt x="199" y="145"/>
                    <a:pt x="196" y="156"/>
                  </a:cubicBezTo>
                  <a:cubicBezTo>
                    <a:pt x="189" y="184"/>
                    <a:pt x="179" y="215"/>
                    <a:pt x="162" y="215"/>
                  </a:cubicBezTo>
                  <a:cubicBezTo>
                    <a:pt x="149" y="215"/>
                    <a:pt x="149" y="202"/>
                    <a:pt x="149" y="195"/>
                  </a:cubicBezTo>
                  <a:cubicBezTo>
                    <a:pt x="149" y="191"/>
                    <a:pt x="149" y="183"/>
                    <a:pt x="153" y="169"/>
                  </a:cubicBezTo>
                  <a:lnTo>
                    <a:pt x="187" y="33"/>
                  </a:lnTo>
                  <a:cubicBezTo>
                    <a:pt x="189" y="26"/>
                    <a:pt x="189" y="25"/>
                    <a:pt x="189" y="23"/>
                  </a:cubicBezTo>
                  <a:cubicBezTo>
                    <a:pt x="189" y="12"/>
                    <a:pt x="180" y="10"/>
                    <a:pt x="175" y="10"/>
                  </a:cubicBezTo>
                  <a:cubicBezTo>
                    <a:pt x="159" y="10"/>
                    <a:pt x="156" y="27"/>
                    <a:pt x="155" y="29"/>
                  </a:cubicBezTo>
                  <a:cubicBezTo>
                    <a:pt x="146" y="8"/>
                    <a:pt x="130" y="0"/>
                    <a:pt x="114" y="0"/>
                  </a:cubicBezTo>
                  <a:cubicBezTo>
                    <a:pt x="58" y="0"/>
                    <a:pt x="0" y="76"/>
                    <a:pt x="0" y="149"/>
                  </a:cubicBezTo>
                  <a:cubicBezTo>
                    <a:pt x="0" y="191"/>
                    <a:pt x="22" y="226"/>
                    <a:pt x="60" y="226"/>
                  </a:cubicBezTo>
                  <a:cubicBezTo>
                    <a:pt x="78" y="226"/>
                    <a:pt x="100" y="216"/>
                    <a:pt x="120" y="191"/>
                  </a:cubicBezTo>
                  <a:close/>
                  <a:moveTo>
                    <a:pt x="147" y="64"/>
                  </a:moveTo>
                  <a:lnTo>
                    <a:pt x="123" y="159"/>
                  </a:lnTo>
                  <a:cubicBezTo>
                    <a:pt x="119" y="175"/>
                    <a:pt x="88" y="215"/>
                    <a:pt x="61" y="215"/>
                  </a:cubicBezTo>
                  <a:cubicBezTo>
                    <a:pt x="37" y="215"/>
                    <a:pt x="33" y="186"/>
                    <a:pt x="33" y="171"/>
                  </a:cubicBezTo>
                  <a:cubicBezTo>
                    <a:pt x="33" y="146"/>
                    <a:pt x="49" y="87"/>
                    <a:pt x="58" y="66"/>
                  </a:cubicBezTo>
                  <a:cubicBezTo>
                    <a:pt x="70" y="36"/>
                    <a:pt x="93" y="11"/>
                    <a:pt x="114" y="11"/>
                  </a:cubicBezTo>
                  <a:cubicBezTo>
                    <a:pt x="136" y="11"/>
                    <a:pt x="148" y="37"/>
                    <a:pt x="148" y="58"/>
                  </a:cubicBezTo>
                  <a:cubicBezTo>
                    <a:pt x="148" y="59"/>
                    <a:pt x="148" y="61"/>
                    <a:pt x="147" y="6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41">
              <a:extLst>
                <a:ext uri="{FF2B5EF4-FFF2-40B4-BE49-F238E27FC236}">
                  <a16:creationId xmlns:a16="http://schemas.microsoft.com/office/drawing/2014/main" id="{E6F93985-EB89-BC49-BD2D-E50E9C9F2A4B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8612186" y="6249988"/>
              <a:ext cx="107950" cy="122238"/>
            </a:xfrm>
            <a:custGeom>
              <a:avLst/>
              <a:gdLst>
                <a:gd name="T0" fmla="*/ 73 w 250"/>
                <a:gd name="T1" fmla="*/ 133 h 226"/>
                <a:gd name="T2" fmla="*/ 81 w 250"/>
                <a:gd name="T3" fmla="*/ 101 h 226"/>
                <a:gd name="T4" fmla="*/ 96 w 250"/>
                <a:gd name="T5" fmla="*/ 60 h 226"/>
                <a:gd name="T6" fmla="*/ 163 w 250"/>
                <a:gd name="T7" fmla="*/ 11 h 226"/>
                <a:gd name="T8" fmla="*/ 186 w 250"/>
                <a:gd name="T9" fmla="*/ 44 h 226"/>
                <a:gd name="T10" fmla="*/ 157 w 250"/>
                <a:gd name="T11" fmla="*/ 154 h 226"/>
                <a:gd name="T12" fmla="*/ 149 w 250"/>
                <a:gd name="T13" fmla="*/ 186 h 226"/>
                <a:gd name="T14" fmla="*/ 187 w 250"/>
                <a:gd name="T15" fmla="*/ 226 h 226"/>
                <a:gd name="T16" fmla="*/ 250 w 250"/>
                <a:gd name="T17" fmla="*/ 149 h 226"/>
                <a:gd name="T18" fmla="*/ 243 w 250"/>
                <a:gd name="T19" fmla="*/ 144 h 226"/>
                <a:gd name="T20" fmla="*/ 234 w 250"/>
                <a:gd name="T21" fmla="*/ 153 h 226"/>
                <a:gd name="T22" fmla="*/ 188 w 250"/>
                <a:gd name="T23" fmla="*/ 215 h 226"/>
                <a:gd name="T24" fmla="*/ 177 w 250"/>
                <a:gd name="T25" fmla="*/ 201 h 226"/>
                <a:gd name="T26" fmla="*/ 186 w 250"/>
                <a:gd name="T27" fmla="*/ 163 h 226"/>
                <a:gd name="T28" fmla="*/ 217 w 250"/>
                <a:gd name="T29" fmla="*/ 52 h 226"/>
                <a:gd name="T30" fmla="*/ 165 w 250"/>
                <a:gd name="T31" fmla="*/ 0 h 226"/>
                <a:gd name="T32" fmla="*/ 93 w 250"/>
                <a:gd name="T33" fmla="*/ 39 h 226"/>
                <a:gd name="T34" fmla="*/ 51 w 250"/>
                <a:gd name="T35" fmla="*/ 0 h 226"/>
                <a:gd name="T36" fmla="*/ 16 w 250"/>
                <a:gd name="T37" fmla="*/ 26 h 226"/>
                <a:gd name="T38" fmla="*/ 0 w 250"/>
                <a:gd name="T39" fmla="*/ 77 h 226"/>
                <a:gd name="T40" fmla="*/ 7 w 250"/>
                <a:gd name="T41" fmla="*/ 82 h 226"/>
                <a:gd name="T42" fmla="*/ 17 w 250"/>
                <a:gd name="T43" fmla="*/ 70 h 226"/>
                <a:gd name="T44" fmla="*/ 50 w 250"/>
                <a:gd name="T45" fmla="*/ 11 h 226"/>
                <a:gd name="T46" fmla="*/ 63 w 250"/>
                <a:gd name="T47" fmla="*/ 31 h 226"/>
                <a:gd name="T48" fmla="*/ 60 w 250"/>
                <a:gd name="T49" fmla="*/ 56 h 226"/>
                <a:gd name="T50" fmla="*/ 23 w 250"/>
                <a:gd name="T51" fmla="*/ 206 h 226"/>
                <a:gd name="T52" fmla="*/ 21 w 250"/>
                <a:gd name="T53" fmla="*/ 213 h 226"/>
                <a:gd name="T54" fmla="*/ 35 w 250"/>
                <a:gd name="T55" fmla="*/ 226 h 226"/>
                <a:gd name="T56" fmla="*/ 53 w 250"/>
                <a:gd name="T57" fmla="*/ 213 h 226"/>
                <a:gd name="T58" fmla="*/ 73 w 250"/>
                <a:gd name="T59" fmla="*/ 1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26">
                  <a:moveTo>
                    <a:pt x="73" y="133"/>
                  </a:moveTo>
                  <a:cubicBezTo>
                    <a:pt x="75" y="122"/>
                    <a:pt x="78" y="112"/>
                    <a:pt x="81" y="101"/>
                  </a:cubicBezTo>
                  <a:cubicBezTo>
                    <a:pt x="87" y="75"/>
                    <a:pt x="87" y="75"/>
                    <a:pt x="96" y="60"/>
                  </a:cubicBezTo>
                  <a:cubicBezTo>
                    <a:pt x="103" y="48"/>
                    <a:pt x="125" y="11"/>
                    <a:pt x="163" y="11"/>
                  </a:cubicBezTo>
                  <a:cubicBezTo>
                    <a:pt x="185" y="11"/>
                    <a:pt x="186" y="33"/>
                    <a:pt x="186" y="44"/>
                  </a:cubicBezTo>
                  <a:cubicBezTo>
                    <a:pt x="186" y="75"/>
                    <a:pt x="164" y="134"/>
                    <a:pt x="157" y="154"/>
                  </a:cubicBezTo>
                  <a:cubicBezTo>
                    <a:pt x="151" y="171"/>
                    <a:pt x="149" y="176"/>
                    <a:pt x="149" y="186"/>
                  </a:cubicBezTo>
                  <a:cubicBezTo>
                    <a:pt x="149" y="208"/>
                    <a:pt x="163" y="226"/>
                    <a:pt x="187" y="226"/>
                  </a:cubicBezTo>
                  <a:cubicBezTo>
                    <a:pt x="233" y="226"/>
                    <a:pt x="250" y="152"/>
                    <a:pt x="250" y="149"/>
                  </a:cubicBezTo>
                  <a:cubicBezTo>
                    <a:pt x="250" y="144"/>
                    <a:pt x="246" y="144"/>
                    <a:pt x="243" y="144"/>
                  </a:cubicBezTo>
                  <a:cubicBezTo>
                    <a:pt x="236" y="144"/>
                    <a:pt x="236" y="145"/>
                    <a:pt x="234" y="153"/>
                  </a:cubicBezTo>
                  <a:cubicBezTo>
                    <a:pt x="230" y="166"/>
                    <a:pt x="217" y="215"/>
                    <a:pt x="188" y="215"/>
                  </a:cubicBezTo>
                  <a:cubicBezTo>
                    <a:pt x="178" y="215"/>
                    <a:pt x="177" y="208"/>
                    <a:pt x="177" y="201"/>
                  </a:cubicBezTo>
                  <a:cubicBezTo>
                    <a:pt x="177" y="188"/>
                    <a:pt x="182" y="175"/>
                    <a:pt x="186" y="163"/>
                  </a:cubicBezTo>
                  <a:cubicBezTo>
                    <a:pt x="196" y="137"/>
                    <a:pt x="217" y="81"/>
                    <a:pt x="217" y="52"/>
                  </a:cubicBezTo>
                  <a:cubicBezTo>
                    <a:pt x="217" y="11"/>
                    <a:pt x="189" y="0"/>
                    <a:pt x="165" y="0"/>
                  </a:cubicBezTo>
                  <a:cubicBezTo>
                    <a:pt x="124" y="0"/>
                    <a:pt x="100" y="30"/>
                    <a:pt x="93" y="39"/>
                  </a:cubicBezTo>
                  <a:cubicBezTo>
                    <a:pt x="90" y="15"/>
                    <a:pt x="73" y="0"/>
                    <a:pt x="51" y="0"/>
                  </a:cubicBezTo>
                  <a:cubicBezTo>
                    <a:pt x="34" y="0"/>
                    <a:pt x="24" y="11"/>
                    <a:pt x="16" y="26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7" y="82"/>
                  </a:cubicBezTo>
                  <a:cubicBezTo>
                    <a:pt x="14" y="82"/>
                    <a:pt x="14" y="81"/>
                    <a:pt x="17" y="70"/>
                  </a:cubicBezTo>
                  <a:cubicBezTo>
                    <a:pt x="26" y="35"/>
                    <a:pt x="35" y="11"/>
                    <a:pt x="50" y="11"/>
                  </a:cubicBezTo>
                  <a:cubicBezTo>
                    <a:pt x="63" y="11"/>
                    <a:pt x="63" y="25"/>
                    <a:pt x="63" y="31"/>
                  </a:cubicBezTo>
                  <a:cubicBezTo>
                    <a:pt x="63" y="39"/>
                    <a:pt x="62" y="48"/>
                    <a:pt x="60" y="56"/>
                  </a:cubicBezTo>
                  <a:lnTo>
                    <a:pt x="23" y="206"/>
                  </a:lnTo>
                  <a:cubicBezTo>
                    <a:pt x="22" y="209"/>
                    <a:pt x="21" y="212"/>
                    <a:pt x="21" y="213"/>
                  </a:cubicBezTo>
                  <a:cubicBezTo>
                    <a:pt x="21" y="219"/>
                    <a:pt x="25" y="226"/>
                    <a:pt x="35" y="226"/>
                  </a:cubicBezTo>
                  <a:cubicBezTo>
                    <a:pt x="41" y="226"/>
                    <a:pt x="49" y="223"/>
                    <a:pt x="53" y="213"/>
                  </a:cubicBezTo>
                  <a:lnTo>
                    <a:pt x="73" y="13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42">
              <a:extLst>
                <a:ext uri="{FF2B5EF4-FFF2-40B4-BE49-F238E27FC236}">
                  <a16:creationId xmlns:a16="http://schemas.microsoft.com/office/drawing/2014/main" id="{C38B1601-DC04-0533-33AD-D63335BC1C8D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8732836" y="6249988"/>
              <a:ext cx="107950" cy="122238"/>
            </a:xfrm>
            <a:custGeom>
              <a:avLst/>
              <a:gdLst>
                <a:gd name="T0" fmla="*/ 73 w 251"/>
                <a:gd name="T1" fmla="*/ 133 h 226"/>
                <a:gd name="T2" fmla="*/ 81 w 251"/>
                <a:gd name="T3" fmla="*/ 101 h 226"/>
                <a:gd name="T4" fmla="*/ 96 w 251"/>
                <a:gd name="T5" fmla="*/ 60 h 226"/>
                <a:gd name="T6" fmla="*/ 163 w 251"/>
                <a:gd name="T7" fmla="*/ 11 h 226"/>
                <a:gd name="T8" fmla="*/ 186 w 251"/>
                <a:gd name="T9" fmla="*/ 44 h 226"/>
                <a:gd name="T10" fmla="*/ 157 w 251"/>
                <a:gd name="T11" fmla="*/ 154 h 226"/>
                <a:gd name="T12" fmla="*/ 149 w 251"/>
                <a:gd name="T13" fmla="*/ 186 h 226"/>
                <a:gd name="T14" fmla="*/ 187 w 251"/>
                <a:gd name="T15" fmla="*/ 226 h 226"/>
                <a:gd name="T16" fmla="*/ 251 w 251"/>
                <a:gd name="T17" fmla="*/ 149 h 226"/>
                <a:gd name="T18" fmla="*/ 243 w 251"/>
                <a:gd name="T19" fmla="*/ 144 h 226"/>
                <a:gd name="T20" fmla="*/ 235 w 251"/>
                <a:gd name="T21" fmla="*/ 153 h 226"/>
                <a:gd name="T22" fmla="*/ 188 w 251"/>
                <a:gd name="T23" fmla="*/ 215 h 226"/>
                <a:gd name="T24" fmla="*/ 177 w 251"/>
                <a:gd name="T25" fmla="*/ 201 h 226"/>
                <a:gd name="T26" fmla="*/ 186 w 251"/>
                <a:gd name="T27" fmla="*/ 163 h 226"/>
                <a:gd name="T28" fmla="*/ 217 w 251"/>
                <a:gd name="T29" fmla="*/ 52 h 226"/>
                <a:gd name="T30" fmla="*/ 165 w 251"/>
                <a:gd name="T31" fmla="*/ 0 h 226"/>
                <a:gd name="T32" fmla="*/ 94 w 251"/>
                <a:gd name="T33" fmla="*/ 39 h 226"/>
                <a:gd name="T34" fmla="*/ 52 w 251"/>
                <a:gd name="T35" fmla="*/ 0 h 226"/>
                <a:gd name="T36" fmla="*/ 16 w 251"/>
                <a:gd name="T37" fmla="*/ 26 h 226"/>
                <a:gd name="T38" fmla="*/ 0 w 251"/>
                <a:gd name="T39" fmla="*/ 77 h 226"/>
                <a:gd name="T40" fmla="*/ 7 w 251"/>
                <a:gd name="T41" fmla="*/ 82 h 226"/>
                <a:gd name="T42" fmla="*/ 17 w 251"/>
                <a:gd name="T43" fmla="*/ 70 h 226"/>
                <a:gd name="T44" fmla="*/ 51 w 251"/>
                <a:gd name="T45" fmla="*/ 11 h 226"/>
                <a:gd name="T46" fmla="*/ 64 w 251"/>
                <a:gd name="T47" fmla="*/ 31 h 226"/>
                <a:gd name="T48" fmla="*/ 60 w 251"/>
                <a:gd name="T49" fmla="*/ 56 h 226"/>
                <a:gd name="T50" fmla="*/ 23 w 251"/>
                <a:gd name="T51" fmla="*/ 206 h 226"/>
                <a:gd name="T52" fmla="*/ 21 w 251"/>
                <a:gd name="T53" fmla="*/ 213 h 226"/>
                <a:gd name="T54" fmla="*/ 35 w 251"/>
                <a:gd name="T55" fmla="*/ 226 h 226"/>
                <a:gd name="T56" fmla="*/ 53 w 251"/>
                <a:gd name="T57" fmla="*/ 213 h 226"/>
                <a:gd name="T58" fmla="*/ 73 w 251"/>
                <a:gd name="T59" fmla="*/ 1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26">
                  <a:moveTo>
                    <a:pt x="73" y="133"/>
                  </a:moveTo>
                  <a:cubicBezTo>
                    <a:pt x="76" y="122"/>
                    <a:pt x="79" y="112"/>
                    <a:pt x="81" y="101"/>
                  </a:cubicBezTo>
                  <a:cubicBezTo>
                    <a:pt x="88" y="75"/>
                    <a:pt x="88" y="75"/>
                    <a:pt x="96" y="60"/>
                  </a:cubicBezTo>
                  <a:cubicBezTo>
                    <a:pt x="103" y="48"/>
                    <a:pt x="126" y="11"/>
                    <a:pt x="163" y="11"/>
                  </a:cubicBezTo>
                  <a:cubicBezTo>
                    <a:pt x="185" y="11"/>
                    <a:pt x="186" y="33"/>
                    <a:pt x="186" y="44"/>
                  </a:cubicBezTo>
                  <a:cubicBezTo>
                    <a:pt x="186" y="75"/>
                    <a:pt x="164" y="134"/>
                    <a:pt x="157" y="154"/>
                  </a:cubicBezTo>
                  <a:cubicBezTo>
                    <a:pt x="151" y="171"/>
                    <a:pt x="149" y="176"/>
                    <a:pt x="149" y="186"/>
                  </a:cubicBezTo>
                  <a:cubicBezTo>
                    <a:pt x="149" y="208"/>
                    <a:pt x="163" y="226"/>
                    <a:pt x="187" y="226"/>
                  </a:cubicBezTo>
                  <a:cubicBezTo>
                    <a:pt x="234" y="226"/>
                    <a:pt x="251" y="152"/>
                    <a:pt x="251" y="149"/>
                  </a:cubicBezTo>
                  <a:cubicBezTo>
                    <a:pt x="251" y="144"/>
                    <a:pt x="247" y="144"/>
                    <a:pt x="243" y="144"/>
                  </a:cubicBezTo>
                  <a:cubicBezTo>
                    <a:pt x="237" y="144"/>
                    <a:pt x="237" y="145"/>
                    <a:pt x="235" y="153"/>
                  </a:cubicBezTo>
                  <a:cubicBezTo>
                    <a:pt x="231" y="166"/>
                    <a:pt x="217" y="215"/>
                    <a:pt x="188" y="215"/>
                  </a:cubicBezTo>
                  <a:cubicBezTo>
                    <a:pt x="178" y="215"/>
                    <a:pt x="177" y="208"/>
                    <a:pt x="177" y="201"/>
                  </a:cubicBezTo>
                  <a:cubicBezTo>
                    <a:pt x="177" y="188"/>
                    <a:pt x="182" y="175"/>
                    <a:pt x="186" y="163"/>
                  </a:cubicBezTo>
                  <a:cubicBezTo>
                    <a:pt x="196" y="137"/>
                    <a:pt x="217" y="81"/>
                    <a:pt x="217" y="52"/>
                  </a:cubicBezTo>
                  <a:cubicBezTo>
                    <a:pt x="217" y="11"/>
                    <a:pt x="189" y="0"/>
                    <a:pt x="165" y="0"/>
                  </a:cubicBezTo>
                  <a:cubicBezTo>
                    <a:pt x="124" y="0"/>
                    <a:pt x="100" y="30"/>
                    <a:pt x="94" y="39"/>
                  </a:cubicBezTo>
                  <a:cubicBezTo>
                    <a:pt x="90" y="15"/>
                    <a:pt x="73" y="0"/>
                    <a:pt x="52" y="0"/>
                  </a:cubicBezTo>
                  <a:cubicBezTo>
                    <a:pt x="34" y="0"/>
                    <a:pt x="24" y="11"/>
                    <a:pt x="16" y="26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7" y="82"/>
                  </a:cubicBezTo>
                  <a:cubicBezTo>
                    <a:pt x="14" y="82"/>
                    <a:pt x="14" y="81"/>
                    <a:pt x="17" y="70"/>
                  </a:cubicBezTo>
                  <a:cubicBezTo>
                    <a:pt x="26" y="35"/>
                    <a:pt x="35" y="11"/>
                    <a:pt x="51" y="11"/>
                  </a:cubicBezTo>
                  <a:cubicBezTo>
                    <a:pt x="64" y="11"/>
                    <a:pt x="64" y="25"/>
                    <a:pt x="64" y="31"/>
                  </a:cubicBezTo>
                  <a:cubicBezTo>
                    <a:pt x="64" y="39"/>
                    <a:pt x="62" y="48"/>
                    <a:pt x="60" y="56"/>
                  </a:cubicBezTo>
                  <a:lnTo>
                    <a:pt x="23" y="206"/>
                  </a:lnTo>
                  <a:cubicBezTo>
                    <a:pt x="22" y="209"/>
                    <a:pt x="21" y="212"/>
                    <a:pt x="21" y="213"/>
                  </a:cubicBezTo>
                  <a:cubicBezTo>
                    <a:pt x="21" y="219"/>
                    <a:pt x="25" y="226"/>
                    <a:pt x="35" y="226"/>
                  </a:cubicBezTo>
                  <a:cubicBezTo>
                    <a:pt x="41" y="226"/>
                    <a:pt x="50" y="223"/>
                    <a:pt x="53" y="213"/>
                  </a:cubicBezTo>
                  <a:lnTo>
                    <a:pt x="73" y="13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43">
              <a:extLst>
                <a:ext uri="{FF2B5EF4-FFF2-40B4-BE49-F238E27FC236}">
                  <a16:creationId xmlns:a16="http://schemas.microsoft.com/office/drawing/2014/main" id="{FC11C4AD-C790-06F7-0EA3-4612A8E537D9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8858248" y="6249988"/>
              <a:ext cx="85725" cy="122238"/>
            </a:xfrm>
            <a:custGeom>
              <a:avLst/>
              <a:gdLst>
                <a:gd name="T0" fmla="*/ 199 w 199"/>
                <a:gd name="T1" fmla="*/ 82 h 226"/>
                <a:gd name="T2" fmla="*/ 127 w 199"/>
                <a:gd name="T3" fmla="*/ 0 h 226"/>
                <a:gd name="T4" fmla="*/ 0 w 199"/>
                <a:gd name="T5" fmla="*/ 144 h 226"/>
                <a:gd name="T6" fmla="*/ 73 w 199"/>
                <a:gd name="T7" fmla="*/ 226 h 226"/>
                <a:gd name="T8" fmla="*/ 199 w 199"/>
                <a:gd name="T9" fmla="*/ 82 h 226"/>
                <a:gd name="T10" fmla="*/ 73 w 199"/>
                <a:gd name="T11" fmla="*/ 215 h 226"/>
                <a:gd name="T12" fmla="*/ 35 w 199"/>
                <a:gd name="T13" fmla="*/ 164 h 226"/>
                <a:gd name="T14" fmla="*/ 64 w 199"/>
                <a:gd name="T15" fmla="*/ 56 h 226"/>
                <a:gd name="T16" fmla="*/ 126 w 199"/>
                <a:gd name="T17" fmla="*/ 11 h 226"/>
                <a:gd name="T18" fmla="*/ 164 w 199"/>
                <a:gd name="T19" fmla="*/ 62 h 226"/>
                <a:gd name="T20" fmla="*/ 138 w 199"/>
                <a:gd name="T21" fmla="*/ 165 h 226"/>
                <a:gd name="T22" fmla="*/ 73 w 199"/>
                <a:gd name="T23" fmla="*/ 21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26">
                  <a:moveTo>
                    <a:pt x="199" y="82"/>
                  </a:moveTo>
                  <a:cubicBezTo>
                    <a:pt x="199" y="34"/>
                    <a:pt x="170" y="0"/>
                    <a:pt x="127" y="0"/>
                  </a:cubicBezTo>
                  <a:cubicBezTo>
                    <a:pt x="65" y="0"/>
                    <a:pt x="0" y="71"/>
                    <a:pt x="0" y="144"/>
                  </a:cubicBezTo>
                  <a:cubicBezTo>
                    <a:pt x="0" y="195"/>
                    <a:pt x="32" y="226"/>
                    <a:pt x="73" y="226"/>
                  </a:cubicBezTo>
                  <a:cubicBezTo>
                    <a:pt x="135" y="226"/>
                    <a:pt x="199" y="155"/>
                    <a:pt x="199" y="82"/>
                  </a:cubicBezTo>
                  <a:close/>
                  <a:moveTo>
                    <a:pt x="73" y="215"/>
                  </a:moveTo>
                  <a:cubicBezTo>
                    <a:pt x="54" y="215"/>
                    <a:pt x="35" y="200"/>
                    <a:pt x="35" y="164"/>
                  </a:cubicBezTo>
                  <a:cubicBezTo>
                    <a:pt x="35" y="139"/>
                    <a:pt x="48" y="83"/>
                    <a:pt x="64" y="56"/>
                  </a:cubicBezTo>
                  <a:cubicBezTo>
                    <a:pt x="83" y="26"/>
                    <a:pt x="107" y="11"/>
                    <a:pt x="126" y="11"/>
                  </a:cubicBezTo>
                  <a:cubicBezTo>
                    <a:pt x="150" y="11"/>
                    <a:pt x="164" y="33"/>
                    <a:pt x="164" y="62"/>
                  </a:cubicBezTo>
                  <a:cubicBezTo>
                    <a:pt x="164" y="84"/>
                    <a:pt x="153" y="135"/>
                    <a:pt x="138" y="165"/>
                  </a:cubicBezTo>
                  <a:cubicBezTo>
                    <a:pt x="123" y="193"/>
                    <a:pt x="98" y="215"/>
                    <a:pt x="73" y="215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44">
              <a:extLst>
                <a:ext uri="{FF2B5EF4-FFF2-40B4-BE49-F238E27FC236}">
                  <a16:creationId xmlns:a16="http://schemas.microsoft.com/office/drawing/2014/main" id="{8FC409B1-F42A-281C-F5FA-EC08F5F716C3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8963023" y="6199188"/>
              <a:ext cx="61913" cy="173038"/>
            </a:xfrm>
            <a:custGeom>
              <a:avLst/>
              <a:gdLst>
                <a:gd name="T0" fmla="*/ 85 w 141"/>
                <a:gd name="T1" fmla="*/ 113 h 318"/>
                <a:gd name="T2" fmla="*/ 127 w 141"/>
                <a:gd name="T3" fmla="*/ 113 h 318"/>
                <a:gd name="T4" fmla="*/ 141 w 141"/>
                <a:gd name="T5" fmla="*/ 103 h 318"/>
                <a:gd name="T6" fmla="*/ 129 w 141"/>
                <a:gd name="T7" fmla="*/ 97 h 318"/>
                <a:gd name="T8" fmla="*/ 89 w 141"/>
                <a:gd name="T9" fmla="*/ 97 h 318"/>
                <a:gd name="T10" fmla="*/ 107 w 141"/>
                <a:gd name="T11" fmla="*/ 23 h 318"/>
                <a:gd name="T12" fmla="*/ 109 w 141"/>
                <a:gd name="T13" fmla="*/ 13 h 318"/>
                <a:gd name="T14" fmla="*/ 96 w 141"/>
                <a:gd name="T15" fmla="*/ 0 h 318"/>
                <a:gd name="T16" fmla="*/ 76 w 141"/>
                <a:gd name="T17" fmla="*/ 18 h 318"/>
                <a:gd name="T18" fmla="*/ 57 w 141"/>
                <a:gd name="T19" fmla="*/ 97 h 318"/>
                <a:gd name="T20" fmla="*/ 14 w 141"/>
                <a:gd name="T21" fmla="*/ 97 h 318"/>
                <a:gd name="T22" fmla="*/ 0 w 141"/>
                <a:gd name="T23" fmla="*/ 107 h 318"/>
                <a:gd name="T24" fmla="*/ 13 w 141"/>
                <a:gd name="T25" fmla="*/ 113 h 318"/>
                <a:gd name="T26" fmla="*/ 53 w 141"/>
                <a:gd name="T27" fmla="*/ 113 h 318"/>
                <a:gd name="T28" fmla="*/ 17 w 141"/>
                <a:gd name="T29" fmla="*/ 256 h 318"/>
                <a:gd name="T30" fmla="*/ 14 w 141"/>
                <a:gd name="T31" fmla="*/ 273 h 318"/>
                <a:gd name="T32" fmla="*/ 57 w 141"/>
                <a:gd name="T33" fmla="*/ 318 h 318"/>
                <a:gd name="T34" fmla="*/ 133 w 141"/>
                <a:gd name="T35" fmla="*/ 241 h 318"/>
                <a:gd name="T36" fmla="*/ 125 w 141"/>
                <a:gd name="T37" fmla="*/ 236 h 318"/>
                <a:gd name="T38" fmla="*/ 115 w 141"/>
                <a:gd name="T39" fmla="*/ 246 h 318"/>
                <a:gd name="T40" fmla="*/ 58 w 141"/>
                <a:gd name="T41" fmla="*/ 307 h 318"/>
                <a:gd name="T42" fmla="*/ 44 w 141"/>
                <a:gd name="T43" fmla="*/ 287 h 318"/>
                <a:gd name="T44" fmla="*/ 48 w 141"/>
                <a:gd name="T45" fmla="*/ 261 h 318"/>
                <a:gd name="T46" fmla="*/ 85 w 141"/>
                <a:gd name="T47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318">
                  <a:moveTo>
                    <a:pt x="85" y="113"/>
                  </a:moveTo>
                  <a:lnTo>
                    <a:pt x="127" y="113"/>
                  </a:lnTo>
                  <a:cubicBezTo>
                    <a:pt x="136" y="113"/>
                    <a:pt x="141" y="113"/>
                    <a:pt x="141" y="103"/>
                  </a:cubicBezTo>
                  <a:cubicBezTo>
                    <a:pt x="141" y="97"/>
                    <a:pt x="137" y="97"/>
                    <a:pt x="129" y="97"/>
                  </a:cubicBezTo>
                  <a:lnTo>
                    <a:pt x="89" y="97"/>
                  </a:lnTo>
                  <a:lnTo>
                    <a:pt x="107" y="23"/>
                  </a:lnTo>
                  <a:cubicBezTo>
                    <a:pt x="109" y="16"/>
                    <a:pt x="109" y="15"/>
                    <a:pt x="109" y="13"/>
                  </a:cubicBezTo>
                  <a:cubicBezTo>
                    <a:pt x="109" y="2"/>
                    <a:pt x="101" y="0"/>
                    <a:pt x="96" y="0"/>
                  </a:cubicBezTo>
                  <a:cubicBezTo>
                    <a:pt x="83" y="0"/>
                    <a:pt x="78" y="10"/>
                    <a:pt x="76" y="18"/>
                  </a:cubicBezTo>
                  <a:lnTo>
                    <a:pt x="57" y="97"/>
                  </a:lnTo>
                  <a:lnTo>
                    <a:pt x="14" y="97"/>
                  </a:lnTo>
                  <a:cubicBezTo>
                    <a:pt x="6" y="97"/>
                    <a:pt x="0" y="97"/>
                    <a:pt x="0" y="107"/>
                  </a:cubicBezTo>
                  <a:cubicBezTo>
                    <a:pt x="0" y="113"/>
                    <a:pt x="5" y="113"/>
                    <a:pt x="13" y="113"/>
                  </a:cubicBezTo>
                  <a:lnTo>
                    <a:pt x="53" y="113"/>
                  </a:lnTo>
                  <a:lnTo>
                    <a:pt x="17" y="256"/>
                  </a:lnTo>
                  <a:cubicBezTo>
                    <a:pt x="16" y="258"/>
                    <a:pt x="14" y="266"/>
                    <a:pt x="14" y="273"/>
                  </a:cubicBezTo>
                  <a:cubicBezTo>
                    <a:pt x="14" y="298"/>
                    <a:pt x="31" y="318"/>
                    <a:pt x="57" y="318"/>
                  </a:cubicBezTo>
                  <a:cubicBezTo>
                    <a:pt x="107" y="318"/>
                    <a:pt x="133" y="244"/>
                    <a:pt x="133" y="241"/>
                  </a:cubicBezTo>
                  <a:cubicBezTo>
                    <a:pt x="133" y="236"/>
                    <a:pt x="129" y="236"/>
                    <a:pt x="125" y="236"/>
                  </a:cubicBezTo>
                  <a:cubicBezTo>
                    <a:pt x="119" y="236"/>
                    <a:pt x="119" y="237"/>
                    <a:pt x="115" y="246"/>
                  </a:cubicBezTo>
                  <a:cubicBezTo>
                    <a:pt x="106" y="270"/>
                    <a:pt x="86" y="307"/>
                    <a:pt x="58" y="307"/>
                  </a:cubicBezTo>
                  <a:cubicBezTo>
                    <a:pt x="44" y="307"/>
                    <a:pt x="44" y="295"/>
                    <a:pt x="44" y="287"/>
                  </a:cubicBezTo>
                  <a:cubicBezTo>
                    <a:pt x="44" y="283"/>
                    <a:pt x="44" y="275"/>
                    <a:pt x="48" y="261"/>
                  </a:cubicBezTo>
                  <a:lnTo>
                    <a:pt x="85" y="11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45">
              <a:extLst>
                <a:ext uri="{FF2B5EF4-FFF2-40B4-BE49-F238E27FC236}">
                  <a16:creationId xmlns:a16="http://schemas.microsoft.com/office/drawing/2014/main" id="{00F831A5-12AF-D604-4CF7-A388C064BE32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9093198" y="6181725"/>
              <a:ext cx="47625" cy="187325"/>
            </a:xfrm>
            <a:custGeom>
              <a:avLst/>
              <a:gdLst>
                <a:gd name="T0" fmla="*/ 72 w 111"/>
                <a:gd name="T1" fmla="*/ 0 h 347"/>
                <a:gd name="T2" fmla="*/ 0 w 111"/>
                <a:gd name="T3" fmla="*/ 5 h 347"/>
                <a:gd name="T4" fmla="*/ 0 w 111"/>
                <a:gd name="T5" fmla="*/ 21 h 347"/>
                <a:gd name="T6" fmla="*/ 39 w 111"/>
                <a:gd name="T7" fmla="*/ 49 h 347"/>
                <a:gd name="T8" fmla="*/ 39 w 111"/>
                <a:gd name="T9" fmla="*/ 309 h 347"/>
                <a:gd name="T10" fmla="*/ 0 w 111"/>
                <a:gd name="T11" fmla="*/ 331 h 347"/>
                <a:gd name="T12" fmla="*/ 0 w 111"/>
                <a:gd name="T13" fmla="*/ 347 h 347"/>
                <a:gd name="T14" fmla="*/ 55 w 111"/>
                <a:gd name="T15" fmla="*/ 345 h 347"/>
                <a:gd name="T16" fmla="*/ 111 w 111"/>
                <a:gd name="T17" fmla="*/ 347 h 347"/>
                <a:gd name="T18" fmla="*/ 111 w 111"/>
                <a:gd name="T19" fmla="*/ 331 h 347"/>
                <a:gd name="T20" fmla="*/ 72 w 111"/>
                <a:gd name="T21" fmla="*/ 309 h 347"/>
                <a:gd name="T22" fmla="*/ 72 w 111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7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7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1" y="347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46">
              <a:extLst>
                <a:ext uri="{FF2B5EF4-FFF2-40B4-BE49-F238E27FC236}">
                  <a16:creationId xmlns:a16="http://schemas.microsoft.com/office/drawing/2014/main" id="{09FACC37-A226-2BC7-28F2-8CAFB57512DB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9151936" y="6248400"/>
              <a:ext cx="82550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47">
              <a:extLst>
                <a:ext uri="{FF2B5EF4-FFF2-40B4-BE49-F238E27FC236}">
                  <a16:creationId xmlns:a16="http://schemas.microsoft.com/office/drawing/2014/main" id="{76420233-B0C0-F35B-AB69-67B3BDED0BD5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9250361" y="6248400"/>
              <a:ext cx="96838" cy="1238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48">
              <a:extLst>
                <a:ext uri="{FF2B5EF4-FFF2-40B4-BE49-F238E27FC236}">
                  <a16:creationId xmlns:a16="http://schemas.microsoft.com/office/drawing/2014/main" id="{B10BBD1F-34F8-0CFD-72BB-BE907328C3A3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9353548" y="6249988"/>
              <a:ext cx="73025" cy="11906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1 h 221"/>
                <a:gd name="T32" fmla="*/ 125 w 168"/>
                <a:gd name="T33" fmla="*/ 31 h 221"/>
                <a:gd name="T34" fmla="*/ 147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2"/>
                    <a:pt x="147" y="52"/>
                  </a:cubicBezTo>
                  <a:cubicBezTo>
                    <a:pt x="156" y="52"/>
                    <a:pt x="168" y="46"/>
                    <a:pt x="168" y="30"/>
                  </a:cubicBezTo>
                  <a:cubicBezTo>
                    <a:pt x="168" y="14"/>
                    <a:pt x="153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49">
              <a:extLst>
                <a:ext uri="{FF2B5EF4-FFF2-40B4-BE49-F238E27FC236}">
                  <a16:creationId xmlns:a16="http://schemas.microsoft.com/office/drawing/2014/main" id="{CDE791A7-45E4-53F3-283B-95D9FDBFE403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9439273" y="6249988"/>
              <a:ext cx="107950" cy="119063"/>
            </a:xfrm>
            <a:custGeom>
              <a:avLst/>
              <a:gdLst>
                <a:gd name="T0" fmla="*/ 38 w 250"/>
                <a:gd name="T1" fmla="*/ 49 h 221"/>
                <a:gd name="T2" fmla="*/ 38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8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8" y="49"/>
                  </a:move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2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3" y="220"/>
                    <a:pt x="250" y="221"/>
                  </a:cubicBezTo>
                  <a:lnTo>
                    <a:pt x="250" y="205"/>
                  </a:lnTo>
                  <a:cubicBezTo>
                    <a:pt x="224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8" y="24"/>
                    <a:pt x="38" y="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0">
              <a:extLst>
                <a:ext uri="{FF2B5EF4-FFF2-40B4-BE49-F238E27FC236}">
                  <a16:creationId xmlns:a16="http://schemas.microsoft.com/office/drawing/2014/main" id="{AEB88C8A-9CED-6547-4CF0-AB8494C8727B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9628186" y="6249988"/>
              <a:ext cx="106363" cy="1222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DAD446-D470-7788-427B-8165EEF44A78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08283" y="2546955"/>
            <a:ext cx="1564513" cy="251838"/>
            <a:chOff x="2540000" y="2540000"/>
            <a:chExt cx="1114426" cy="17938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9357D15-F0FE-80EC-74A4-ECA22BFD3850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540000" y="2540000"/>
              <a:ext cx="125413" cy="149225"/>
            </a:xfrm>
            <a:custGeom>
              <a:avLst/>
              <a:gdLst>
                <a:gd name="T0" fmla="*/ 183 w 342"/>
                <a:gd name="T1" fmla="*/ 10 h 358"/>
                <a:gd name="T2" fmla="*/ 171 w 342"/>
                <a:gd name="T3" fmla="*/ 0 h 358"/>
                <a:gd name="T4" fmla="*/ 159 w 342"/>
                <a:gd name="T5" fmla="*/ 10 h 358"/>
                <a:gd name="T6" fmla="*/ 56 w 342"/>
                <a:gd name="T7" fmla="*/ 309 h 358"/>
                <a:gd name="T8" fmla="*/ 0 w 342"/>
                <a:gd name="T9" fmla="*/ 343 h 358"/>
                <a:gd name="T10" fmla="*/ 0 w 342"/>
                <a:gd name="T11" fmla="*/ 358 h 358"/>
                <a:gd name="T12" fmla="*/ 51 w 342"/>
                <a:gd name="T13" fmla="*/ 357 h 358"/>
                <a:gd name="T14" fmla="*/ 109 w 342"/>
                <a:gd name="T15" fmla="*/ 358 h 358"/>
                <a:gd name="T16" fmla="*/ 109 w 342"/>
                <a:gd name="T17" fmla="*/ 343 h 358"/>
                <a:gd name="T18" fmla="*/ 71 w 342"/>
                <a:gd name="T19" fmla="*/ 317 h 358"/>
                <a:gd name="T20" fmla="*/ 72 w 342"/>
                <a:gd name="T21" fmla="*/ 310 h 358"/>
                <a:gd name="T22" fmla="*/ 95 w 342"/>
                <a:gd name="T23" fmla="*/ 244 h 358"/>
                <a:gd name="T24" fmla="*/ 218 w 342"/>
                <a:gd name="T25" fmla="*/ 244 h 358"/>
                <a:gd name="T26" fmla="*/ 245 w 342"/>
                <a:gd name="T27" fmla="*/ 321 h 358"/>
                <a:gd name="T28" fmla="*/ 246 w 342"/>
                <a:gd name="T29" fmla="*/ 328 h 358"/>
                <a:gd name="T30" fmla="*/ 205 w 342"/>
                <a:gd name="T31" fmla="*/ 343 h 358"/>
                <a:gd name="T32" fmla="*/ 205 w 342"/>
                <a:gd name="T33" fmla="*/ 358 h 358"/>
                <a:gd name="T34" fmla="*/ 277 w 342"/>
                <a:gd name="T35" fmla="*/ 357 h 358"/>
                <a:gd name="T36" fmla="*/ 342 w 342"/>
                <a:gd name="T37" fmla="*/ 358 h 358"/>
                <a:gd name="T38" fmla="*/ 342 w 342"/>
                <a:gd name="T39" fmla="*/ 343 h 358"/>
                <a:gd name="T40" fmla="*/ 333 w 342"/>
                <a:gd name="T41" fmla="*/ 343 h 358"/>
                <a:gd name="T42" fmla="*/ 291 w 342"/>
                <a:gd name="T43" fmla="*/ 323 h 358"/>
                <a:gd name="T44" fmla="*/ 183 w 342"/>
                <a:gd name="T45" fmla="*/ 10 h 358"/>
                <a:gd name="T46" fmla="*/ 156 w 342"/>
                <a:gd name="T47" fmla="*/ 66 h 358"/>
                <a:gd name="T48" fmla="*/ 213 w 342"/>
                <a:gd name="T49" fmla="*/ 229 h 358"/>
                <a:gd name="T50" fmla="*/ 101 w 342"/>
                <a:gd name="T51" fmla="*/ 229 h 358"/>
                <a:gd name="T52" fmla="*/ 156 w 342"/>
                <a:gd name="T53" fmla="*/ 6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58">
                  <a:moveTo>
                    <a:pt x="183" y="10"/>
                  </a:moveTo>
                  <a:cubicBezTo>
                    <a:pt x="180" y="4"/>
                    <a:pt x="179" y="0"/>
                    <a:pt x="171" y="0"/>
                  </a:cubicBezTo>
                  <a:cubicBezTo>
                    <a:pt x="163" y="0"/>
                    <a:pt x="162" y="3"/>
                    <a:pt x="159" y="10"/>
                  </a:cubicBezTo>
                  <a:lnTo>
                    <a:pt x="56" y="309"/>
                  </a:lnTo>
                  <a:cubicBezTo>
                    <a:pt x="47" y="335"/>
                    <a:pt x="27" y="342"/>
                    <a:pt x="0" y="343"/>
                  </a:cubicBezTo>
                  <a:lnTo>
                    <a:pt x="0" y="358"/>
                  </a:lnTo>
                  <a:cubicBezTo>
                    <a:pt x="12" y="358"/>
                    <a:pt x="33" y="357"/>
                    <a:pt x="51" y="357"/>
                  </a:cubicBezTo>
                  <a:cubicBezTo>
                    <a:pt x="67" y="357"/>
                    <a:pt x="93" y="358"/>
                    <a:pt x="109" y="358"/>
                  </a:cubicBezTo>
                  <a:lnTo>
                    <a:pt x="109" y="343"/>
                  </a:lnTo>
                  <a:cubicBezTo>
                    <a:pt x="84" y="343"/>
                    <a:pt x="71" y="330"/>
                    <a:pt x="71" y="317"/>
                  </a:cubicBezTo>
                  <a:cubicBezTo>
                    <a:pt x="71" y="316"/>
                    <a:pt x="72" y="311"/>
                    <a:pt x="72" y="310"/>
                  </a:cubicBezTo>
                  <a:lnTo>
                    <a:pt x="95" y="244"/>
                  </a:lnTo>
                  <a:lnTo>
                    <a:pt x="218" y="244"/>
                  </a:lnTo>
                  <a:lnTo>
                    <a:pt x="245" y="321"/>
                  </a:lnTo>
                  <a:cubicBezTo>
                    <a:pt x="245" y="323"/>
                    <a:pt x="246" y="326"/>
                    <a:pt x="246" y="328"/>
                  </a:cubicBezTo>
                  <a:cubicBezTo>
                    <a:pt x="246" y="343"/>
                    <a:pt x="218" y="343"/>
                    <a:pt x="205" y="343"/>
                  </a:cubicBezTo>
                  <a:lnTo>
                    <a:pt x="205" y="358"/>
                  </a:lnTo>
                  <a:cubicBezTo>
                    <a:pt x="223" y="357"/>
                    <a:pt x="258" y="357"/>
                    <a:pt x="277" y="357"/>
                  </a:cubicBezTo>
                  <a:cubicBezTo>
                    <a:pt x="298" y="357"/>
                    <a:pt x="321" y="357"/>
                    <a:pt x="342" y="358"/>
                  </a:cubicBezTo>
                  <a:lnTo>
                    <a:pt x="342" y="343"/>
                  </a:lnTo>
                  <a:lnTo>
                    <a:pt x="333" y="343"/>
                  </a:lnTo>
                  <a:cubicBezTo>
                    <a:pt x="303" y="343"/>
                    <a:pt x="296" y="339"/>
                    <a:pt x="291" y="323"/>
                  </a:cubicBezTo>
                  <a:lnTo>
                    <a:pt x="183" y="10"/>
                  </a:lnTo>
                  <a:close/>
                  <a:moveTo>
                    <a:pt x="156" y="66"/>
                  </a:moveTo>
                  <a:lnTo>
                    <a:pt x="213" y="229"/>
                  </a:lnTo>
                  <a:lnTo>
                    <a:pt x="101" y="229"/>
                  </a:lnTo>
                  <a:lnTo>
                    <a:pt x="15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241D96-749E-C5F2-E351-9143AF7AA9E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678113" y="2595563"/>
              <a:ext cx="60325" cy="95250"/>
            </a:xfrm>
            <a:custGeom>
              <a:avLst/>
              <a:gdLst>
                <a:gd name="T0" fmla="*/ 87 w 163"/>
                <a:gd name="T1" fmla="*/ 127 h 230"/>
                <a:gd name="T2" fmla="*/ 139 w 163"/>
                <a:gd name="T3" fmla="*/ 173 h 230"/>
                <a:gd name="T4" fmla="*/ 82 w 163"/>
                <a:gd name="T5" fmla="*/ 219 h 230"/>
                <a:gd name="T6" fmla="*/ 13 w 163"/>
                <a:gd name="T7" fmla="*/ 148 h 230"/>
                <a:gd name="T8" fmla="*/ 6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5 w 163"/>
                <a:gd name="T15" fmla="*/ 230 h 230"/>
                <a:gd name="T16" fmla="*/ 17 w 163"/>
                <a:gd name="T17" fmla="*/ 219 h 230"/>
                <a:gd name="T18" fmla="*/ 27 w 163"/>
                <a:gd name="T19" fmla="*/ 208 h 230"/>
                <a:gd name="T20" fmla="*/ 82 w 163"/>
                <a:gd name="T21" fmla="*/ 230 h 230"/>
                <a:gd name="T22" fmla="*/ 163 w 163"/>
                <a:gd name="T23" fmla="*/ 160 h 230"/>
                <a:gd name="T24" fmla="*/ 142 w 163"/>
                <a:gd name="T25" fmla="*/ 113 h 230"/>
                <a:gd name="T26" fmla="*/ 85 w 163"/>
                <a:gd name="T27" fmla="*/ 89 h 230"/>
                <a:gd name="T28" fmla="*/ 23 w 163"/>
                <a:gd name="T29" fmla="*/ 48 h 230"/>
                <a:gd name="T30" fmla="*/ 79 w 163"/>
                <a:gd name="T31" fmla="*/ 10 h 230"/>
                <a:gd name="T32" fmla="*/ 138 w 163"/>
                <a:gd name="T33" fmla="*/ 70 h 230"/>
                <a:gd name="T34" fmla="*/ 144 w 163"/>
                <a:gd name="T35" fmla="*/ 75 h 230"/>
                <a:gd name="T36" fmla="*/ 150 w 163"/>
                <a:gd name="T37" fmla="*/ 63 h 230"/>
                <a:gd name="T38" fmla="*/ 150 w 163"/>
                <a:gd name="T39" fmla="*/ 12 h 230"/>
                <a:gd name="T40" fmla="*/ 145 w 163"/>
                <a:gd name="T41" fmla="*/ 0 h 230"/>
                <a:gd name="T42" fmla="*/ 135 w 163"/>
                <a:gd name="T43" fmla="*/ 6 h 230"/>
                <a:gd name="T44" fmla="*/ 126 w 163"/>
                <a:gd name="T45" fmla="*/ 14 h 230"/>
                <a:gd name="T46" fmla="*/ 79 w 163"/>
                <a:gd name="T47" fmla="*/ 0 h 230"/>
                <a:gd name="T48" fmla="*/ 0 w 163"/>
                <a:gd name="T49" fmla="*/ 62 h 230"/>
                <a:gd name="T50" fmla="*/ 21 w 163"/>
                <a:gd name="T51" fmla="*/ 104 h 230"/>
                <a:gd name="T52" fmla="*/ 87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9"/>
                    <a:pt x="121" y="219"/>
                    <a:pt x="82" y="219"/>
                  </a:cubicBezTo>
                  <a:cubicBezTo>
                    <a:pt x="40" y="219"/>
                    <a:pt x="22" y="190"/>
                    <a:pt x="13" y="148"/>
                  </a:cubicBezTo>
                  <a:cubicBezTo>
                    <a:pt x="11" y="141"/>
                    <a:pt x="11" y="139"/>
                    <a:pt x="6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5" y="230"/>
                  </a:cubicBezTo>
                  <a:cubicBezTo>
                    <a:pt x="7" y="230"/>
                    <a:pt x="8" y="229"/>
                    <a:pt x="17" y="219"/>
                  </a:cubicBezTo>
                  <a:cubicBezTo>
                    <a:pt x="18" y="219"/>
                    <a:pt x="18" y="218"/>
                    <a:pt x="27" y="208"/>
                  </a:cubicBezTo>
                  <a:cubicBezTo>
                    <a:pt x="49" y="229"/>
                    <a:pt x="72" y="230"/>
                    <a:pt x="82" y="230"/>
                  </a:cubicBezTo>
                  <a:cubicBezTo>
                    <a:pt x="140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3" y="77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8" y="0"/>
                    <a:pt x="0" y="34"/>
                    <a:pt x="0" y="62"/>
                  </a:cubicBezTo>
                  <a:cubicBezTo>
                    <a:pt x="0" y="79"/>
                    <a:pt x="7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D0F3462-0924-024D-3FED-F0CD24B6E1DA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749550" y="2595563"/>
              <a:ext cx="60325" cy="95250"/>
            </a:xfrm>
            <a:custGeom>
              <a:avLst/>
              <a:gdLst>
                <a:gd name="T0" fmla="*/ 87 w 163"/>
                <a:gd name="T1" fmla="*/ 127 h 230"/>
                <a:gd name="T2" fmla="*/ 139 w 163"/>
                <a:gd name="T3" fmla="*/ 173 h 230"/>
                <a:gd name="T4" fmla="*/ 83 w 163"/>
                <a:gd name="T5" fmla="*/ 219 h 230"/>
                <a:gd name="T6" fmla="*/ 13 w 163"/>
                <a:gd name="T7" fmla="*/ 148 h 230"/>
                <a:gd name="T8" fmla="*/ 6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5 w 163"/>
                <a:gd name="T15" fmla="*/ 230 h 230"/>
                <a:gd name="T16" fmla="*/ 18 w 163"/>
                <a:gd name="T17" fmla="*/ 219 h 230"/>
                <a:gd name="T18" fmla="*/ 28 w 163"/>
                <a:gd name="T19" fmla="*/ 208 h 230"/>
                <a:gd name="T20" fmla="*/ 83 w 163"/>
                <a:gd name="T21" fmla="*/ 230 h 230"/>
                <a:gd name="T22" fmla="*/ 163 w 163"/>
                <a:gd name="T23" fmla="*/ 160 h 230"/>
                <a:gd name="T24" fmla="*/ 142 w 163"/>
                <a:gd name="T25" fmla="*/ 113 h 230"/>
                <a:gd name="T26" fmla="*/ 85 w 163"/>
                <a:gd name="T27" fmla="*/ 89 h 230"/>
                <a:gd name="T28" fmla="*/ 24 w 163"/>
                <a:gd name="T29" fmla="*/ 48 h 230"/>
                <a:gd name="T30" fmla="*/ 80 w 163"/>
                <a:gd name="T31" fmla="*/ 10 h 230"/>
                <a:gd name="T32" fmla="*/ 138 w 163"/>
                <a:gd name="T33" fmla="*/ 70 h 230"/>
                <a:gd name="T34" fmla="*/ 144 w 163"/>
                <a:gd name="T35" fmla="*/ 75 h 230"/>
                <a:gd name="T36" fmla="*/ 151 w 163"/>
                <a:gd name="T37" fmla="*/ 63 h 230"/>
                <a:gd name="T38" fmla="*/ 151 w 163"/>
                <a:gd name="T39" fmla="*/ 12 h 230"/>
                <a:gd name="T40" fmla="*/ 145 w 163"/>
                <a:gd name="T41" fmla="*/ 0 h 230"/>
                <a:gd name="T42" fmla="*/ 135 w 163"/>
                <a:gd name="T43" fmla="*/ 6 h 230"/>
                <a:gd name="T44" fmla="*/ 127 w 163"/>
                <a:gd name="T45" fmla="*/ 14 h 230"/>
                <a:gd name="T46" fmla="*/ 80 w 163"/>
                <a:gd name="T47" fmla="*/ 0 h 230"/>
                <a:gd name="T48" fmla="*/ 0 w 163"/>
                <a:gd name="T49" fmla="*/ 62 h 230"/>
                <a:gd name="T50" fmla="*/ 21 w 163"/>
                <a:gd name="T51" fmla="*/ 104 h 230"/>
                <a:gd name="T52" fmla="*/ 87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9"/>
                    <a:pt x="122" y="219"/>
                    <a:pt x="83" y="219"/>
                  </a:cubicBezTo>
                  <a:cubicBezTo>
                    <a:pt x="41" y="219"/>
                    <a:pt x="23" y="190"/>
                    <a:pt x="13" y="148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5" y="230"/>
                  </a:cubicBezTo>
                  <a:cubicBezTo>
                    <a:pt x="8" y="230"/>
                    <a:pt x="8" y="229"/>
                    <a:pt x="18" y="219"/>
                  </a:cubicBezTo>
                  <a:cubicBezTo>
                    <a:pt x="19" y="219"/>
                    <a:pt x="19" y="218"/>
                    <a:pt x="28" y="208"/>
                  </a:cubicBezTo>
                  <a:cubicBezTo>
                    <a:pt x="50" y="229"/>
                    <a:pt x="72" y="230"/>
                    <a:pt x="83" y="230"/>
                  </a:cubicBezTo>
                  <a:cubicBezTo>
                    <a:pt x="140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1AC6E3E-4D74-4010-70D1-BFBEEADC87B6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822575" y="2597150"/>
              <a:ext cx="92075" cy="93663"/>
            </a:xfrm>
            <a:custGeom>
              <a:avLst/>
              <a:gdLst>
                <a:gd name="T0" fmla="*/ 179 w 251"/>
                <a:gd name="T1" fmla="*/ 182 h 227"/>
                <a:gd name="T2" fmla="*/ 179 w 251"/>
                <a:gd name="T3" fmla="*/ 227 h 227"/>
                <a:gd name="T4" fmla="*/ 251 w 251"/>
                <a:gd name="T5" fmla="*/ 221 h 227"/>
                <a:gd name="T6" fmla="*/ 251 w 251"/>
                <a:gd name="T7" fmla="*/ 206 h 227"/>
                <a:gd name="T8" fmla="*/ 212 w 251"/>
                <a:gd name="T9" fmla="*/ 178 h 227"/>
                <a:gd name="T10" fmla="*/ 212 w 251"/>
                <a:gd name="T11" fmla="*/ 0 h 227"/>
                <a:gd name="T12" fmla="*/ 139 w 251"/>
                <a:gd name="T13" fmla="*/ 6 h 227"/>
                <a:gd name="T14" fmla="*/ 139 w 251"/>
                <a:gd name="T15" fmla="*/ 21 h 227"/>
                <a:gd name="T16" fmla="*/ 178 w 251"/>
                <a:gd name="T17" fmla="*/ 49 h 227"/>
                <a:gd name="T18" fmla="*/ 178 w 251"/>
                <a:gd name="T19" fmla="*/ 138 h 227"/>
                <a:gd name="T20" fmla="*/ 117 w 251"/>
                <a:gd name="T21" fmla="*/ 216 h 227"/>
                <a:gd name="T22" fmla="*/ 73 w 251"/>
                <a:gd name="T23" fmla="*/ 166 h 227"/>
                <a:gd name="T24" fmla="*/ 73 w 251"/>
                <a:gd name="T25" fmla="*/ 0 h 227"/>
                <a:gd name="T26" fmla="*/ 0 w 251"/>
                <a:gd name="T27" fmla="*/ 6 h 227"/>
                <a:gd name="T28" fmla="*/ 0 w 251"/>
                <a:gd name="T29" fmla="*/ 21 h 227"/>
                <a:gd name="T30" fmla="*/ 39 w 251"/>
                <a:gd name="T31" fmla="*/ 67 h 227"/>
                <a:gd name="T32" fmla="*/ 39 w 251"/>
                <a:gd name="T33" fmla="*/ 142 h 227"/>
                <a:gd name="T34" fmla="*/ 115 w 251"/>
                <a:gd name="T35" fmla="*/ 227 h 227"/>
                <a:gd name="T36" fmla="*/ 179 w 251"/>
                <a:gd name="T37" fmla="*/ 18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7">
                  <a:moveTo>
                    <a:pt x="179" y="182"/>
                  </a:moveTo>
                  <a:lnTo>
                    <a:pt x="179" y="227"/>
                  </a:lnTo>
                  <a:lnTo>
                    <a:pt x="251" y="221"/>
                  </a:lnTo>
                  <a:lnTo>
                    <a:pt x="251" y="206"/>
                  </a:lnTo>
                  <a:cubicBezTo>
                    <a:pt x="216" y="206"/>
                    <a:pt x="212" y="202"/>
                    <a:pt x="212" y="178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4" y="21"/>
                    <a:pt x="178" y="25"/>
                    <a:pt x="178" y="49"/>
                  </a:cubicBezTo>
                  <a:lnTo>
                    <a:pt x="178" y="138"/>
                  </a:lnTo>
                  <a:cubicBezTo>
                    <a:pt x="178" y="182"/>
                    <a:pt x="154" y="216"/>
                    <a:pt x="117" y="216"/>
                  </a:cubicBezTo>
                  <a:cubicBezTo>
                    <a:pt x="75" y="216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7"/>
                    <a:pt x="115" y="227"/>
                  </a:cubicBezTo>
                  <a:cubicBezTo>
                    <a:pt x="143" y="227"/>
                    <a:pt x="165" y="213"/>
                    <a:pt x="179" y="1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266EB6C-07BA-E12E-ACE3-C6E8C9F16D59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924175" y="2597150"/>
              <a:ext cx="142875" cy="92075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1 w 389"/>
                <a:gd name="T31" fmla="*/ 221 h 221"/>
                <a:gd name="T32" fmla="*/ 251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F167D9D-48CA-1A5D-E13E-D9D517ADF3A4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076575" y="2595563"/>
              <a:ext cx="69850" cy="95250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13CCB3A-93ED-35D7-B140-9865E9A349BE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222625" y="2543175"/>
              <a:ext cx="82550" cy="146050"/>
            </a:xfrm>
            <a:custGeom>
              <a:avLst/>
              <a:gdLst>
                <a:gd name="T0" fmla="*/ 222 w 222"/>
                <a:gd name="T1" fmla="*/ 18 h 347"/>
                <a:gd name="T2" fmla="*/ 204 w 222"/>
                <a:gd name="T3" fmla="*/ 0 h 347"/>
                <a:gd name="T4" fmla="*/ 17 w 222"/>
                <a:gd name="T5" fmla="*/ 0 h 347"/>
                <a:gd name="T6" fmla="*/ 0 w 222"/>
                <a:gd name="T7" fmla="*/ 10 h 347"/>
                <a:gd name="T8" fmla="*/ 17 w 222"/>
                <a:gd name="T9" fmla="*/ 20 h 347"/>
                <a:gd name="T10" fmla="*/ 202 w 222"/>
                <a:gd name="T11" fmla="*/ 20 h 347"/>
                <a:gd name="T12" fmla="*/ 202 w 222"/>
                <a:gd name="T13" fmla="*/ 164 h 347"/>
                <a:gd name="T14" fmla="*/ 24 w 222"/>
                <a:gd name="T15" fmla="*/ 164 h 347"/>
                <a:gd name="T16" fmla="*/ 7 w 222"/>
                <a:gd name="T17" fmla="*/ 174 h 347"/>
                <a:gd name="T18" fmla="*/ 24 w 222"/>
                <a:gd name="T19" fmla="*/ 184 h 347"/>
                <a:gd name="T20" fmla="*/ 202 w 222"/>
                <a:gd name="T21" fmla="*/ 184 h 347"/>
                <a:gd name="T22" fmla="*/ 202 w 222"/>
                <a:gd name="T23" fmla="*/ 327 h 347"/>
                <a:gd name="T24" fmla="*/ 17 w 222"/>
                <a:gd name="T25" fmla="*/ 327 h 347"/>
                <a:gd name="T26" fmla="*/ 0 w 222"/>
                <a:gd name="T27" fmla="*/ 337 h 347"/>
                <a:gd name="T28" fmla="*/ 17 w 222"/>
                <a:gd name="T29" fmla="*/ 347 h 347"/>
                <a:gd name="T30" fmla="*/ 204 w 222"/>
                <a:gd name="T31" fmla="*/ 347 h 347"/>
                <a:gd name="T32" fmla="*/ 222 w 222"/>
                <a:gd name="T33" fmla="*/ 329 h 347"/>
                <a:gd name="T34" fmla="*/ 222 w 222"/>
                <a:gd name="T35" fmla="*/ 1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7">
                  <a:moveTo>
                    <a:pt x="222" y="18"/>
                  </a:moveTo>
                  <a:cubicBezTo>
                    <a:pt x="222" y="2"/>
                    <a:pt x="220" y="0"/>
                    <a:pt x="204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02" y="20"/>
                  </a:lnTo>
                  <a:lnTo>
                    <a:pt x="202" y="164"/>
                  </a:lnTo>
                  <a:lnTo>
                    <a:pt x="24" y="164"/>
                  </a:lnTo>
                  <a:cubicBezTo>
                    <a:pt x="16" y="164"/>
                    <a:pt x="7" y="164"/>
                    <a:pt x="7" y="174"/>
                  </a:cubicBezTo>
                  <a:cubicBezTo>
                    <a:pt x="7" y="184"/>
                    <a:pt x="16" y="184"/>
                    <a:pt x="24" y="184"/>
                  </a:cubicBezTo>
                  <a:lnTo>
                    <a:pt x="202" y="184"/>
                  </a:lnTo>
                  <a:lnTo>
                    <a:pt x="202" y="327"/>
                  </a:lnTo>
                  <a:lnTo>
                    <a:pt x="17" y="327"/>
                  </a:lnTo>
                  <a:cubicBezTo>
                    <a:pt x="9" y="327"/>
                    <a:pt x="0" y="327"/>
                    <a:pt x="0" y="337"/>
                  </a:cubicBezTo>
                  <a:cubicBezTo>
                    <a:pt x="0" y="347"/>
                    <a:pt x="9" y="347"/>
                    <a:pt x="17" y="347"/>
                  </a:cubicBezTo>
                  <a:lnTo>
                    <a:pt x="204" y="347"/>
                  </a:lnTo>
                  <a:cubicBezTo>
                    <a:pt x="220" y="347"/>
                    <a:pt x="222" y="346"/>
                    <a:pt x="222" y="329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E0648B8-AFC1-6133-74A8-993F4E217386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381375" y="2546350"/>
              <a:ext cx="125413" cy="142875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6 h 340"/>
                <a:gd name="T4" fmla="*/ 341 w 341"/>
                <a:gd name="T5" fmla="*/ 16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6 h 340"/>
                <a:gd name="T12" fmla="*/ 12 w 341"/>
                <a:gd name="T13" fmla="*/ 16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5 h 340"/>
                <a:gd name="T20" fmla="*/ 0 w 341"/>
                <a:gd name="T21" fmla="*/ 325 h 340"/>
                <a:gd name="T22" fmla="*/ 0 w 341"/>
                <a:gd name="T23" fmla="*/ 340 h 340"/>
                <a:gd name="T24" fmla="*/ 73 w 341"/>
                <a:gd name="T25" fmla="*/ 339 h 340"/>
                <a:gd name="T26" fmla="*/ 147 w 341"/>
                <a:gd name="T27" fmla="*/ 340 h 340"/>
                <a:gd name="T28" fmla="*/ 147 w 341"/>
                <a:gd name="T29" fmla="*/ 325 h 340"/>
                <a:gd name="T30" fmla="*/ 135 w 341"/>
                <a:gd name="T31" fmla="*/ 325 h 340"/>
                <a:gd name="T32" fmla="*/ 96 w 341"/>
                <a:gd name="T33" fmla="*/ 301 h 340"/>
                <a:gd name="T34" fmla="*/ 96 w 341"/>
                <a:gd name="T35" fmla="*/ 16 h 340"/>
                <a:gd name="T36" fmla="*/ 245 w 341"/>
                <a:gd name="T37" fmla="*/ 16 h 340"/>
                <a:gd name="T38" fmla="*/ 245 w 341"/>
                <a:gd name="T39" fmla="*/ 301 h 340"/>
                <a:gd name="T40" fmla="*/ 205 w 341"/>
                <a:gd name="T41" fmla="*/ 325 h 340"/>
                <a:gd name="T42" fmla="*/ 193 w 341"/>
                <a:gd name="T43" fmla="*/ 325 h 340"/>
                <a:gd name="T44" fmla="*/ 193 w 341"/>
                <a:gd name="T45" fmla="*/ 340 h 340"/>
                <a:gd name="T46" fmla="*/ 267 w 341"/>
                <a:gd name="T47" fmla="*/ 339 h 340"/>
                <a:gd name="T48" fmla="*/ 341 w 341"/>
                <a:gd name="T49" fmla="*/ 340 h 340"/>
                <a:gd name="T50" fmla="*/ 341 w 341"/>
                <a:gd name="T51" fmla="*/ 325 h 340"/>
                <a:gd name="T52" fmla="*/ 329 w 341"/>
                <a:gd name="T53" fmla="*/ 325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19"/>
                    <a:pt x="96" y="301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1"/>
                  </a:lnTo>
                  <a:cubicBezTo>
                    <a:pt x="245" y="319"/>
                    <a:pt x="244" y="325"/>
                    <a:pt x="205" y="325"/>
                  </a:cubicBezTo>
                  <a:lnTo>
                    <a:pt x="193" y="325"/>
                  </a:lnTo>
                  <a:lnTo>
                    <a:pt x="193" y="340"/>
                  </a:lnTo>
                  <a:cubicBezTo>
                    <a:pt x="211" y="339"/>
                    <a:pt x="248" y="339"/>
                    <a:pt x="267" y="339"/>
                  </a:cubicBezTo>
                  <a:cubicBezTo>
                    <a:pt x="286" y="339"/>
                    <a:pt x="323" y="339"/>
                    <a:pt x="341" y="340"/>
                  </a:cubicBezTo>
                  <a:lnTo>
                    <a:pt x="341" y="325"/>
                  </a:lnTo>
                  <a:lnTo>
                    <a:pt x="329" y="325"/>
                  </a:lnTo>
                  <a:cubicBezTo>
                    <a:pt x="290" y="325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5E3092D4-95FF-6B43-13CE-8FA776A1CEFB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519488" y="2644775"/>
              <a:ext cx="52388" cy="74613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5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10 h 180"/>
                <a:gd name="T26" fmla="*/ 132 w 141"/>
                <a:gd name="T27" fmla="*/ 110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8"/>
                    <a:pt x="139" y="7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2"/>
                    <a:pt x="0" y="173"/>
                    <a:pt x="0" y="175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10"/>
                  </a:lnTo>
                  <a:lnTo>
                    <a:pt x="132" y="110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8BF235C5-0BFD-89E3-6EF3-34FAD450C7C6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582988" y="2644775"/>
              <a:ext cx="71438" cy="74613"/>
            </a:xfrm>
            <a:custGeom>
              <a:avLst/>
              <a:gdLst>
                <a:gd name="T0" fmla="*/ 51 w 193"/>
                <a:gd name="T1" fmla="*/ 103 h 180"/>
                <a:gd name="T2" fmla="*/ 51 w 193"/>
                <a:gd name="T3" fmla="*/ 26 h 180"/>
                <a:gd name="T4" fmla="*/ 76 w 193"/>
                <a:gd name="T5" fmla="*/ 9 h 180"/>
                <a:gd name="T6" fmla="*/ 76 w 193"/>
                <a:gd name="T7" fmla="*/ 0 h 180"/>
                <a:gd name="T8" fmla="*/ 38 w 193"/>
                <a:gd name="T9" fmla="*/ 1 h 180"/>
                <a:gd name="T10" fmla="*/ 0 w 193"/>
                <a:gd name="T11" fmla="*/ 0 h 180"/>
                <a:gd name="T12" fmla="*/ 0 w 193"/>
                <a:gd name="T13" fmla="*/ 9 h 180"/>
                <a:gd name="T14" fmla="*/ 25 w 193"/>
                <a:gd name="T15" fmla="*/ 26 h 180"/>
                <a:gd name="T16" fmla="*/ 25 w 193"/>
                <a:gd name="T17" fmla="*/ 155 h 180"/>
                <a:gd name="T18" fmla="*/ 0 w 193"/>
                <a:gd name="T19" fmla="*/ 171 h 180"/>
                <a:gd name="T20" fmla="*/ 0 w 193"/>
                <a:gd name="T21" fmla="*/ 180 h 180"/>
                <a:gd name="T22" fmla="*/ 38 w 193"/>
                <a:gd name="T23" fmla="*/ 179 h 180"/>
                <a:gd name="T24" fmla="*/ 76 w 193"/>
                <a:gd name="T25" fmla="*/ 180 h 180"/>
                <a:gd name="T26" fmla="*/ 76 w 193"/>
                <a:gd name="T27" fmla="*/ 171 h 180"/>
                <a:gd name="T28" fmla="*/ 51 w 193"/>
                <a:gd name="T29" fmla="*/ 155 h 180"/>
                <a:gd name="T30" fmla="*/ 51 w 193"/>
                <a:gd name="T31" fmla="*/ 115 h 180"/>
                <a:gd name="T32" fmla="*/ 84 w 193"/>
                <a:gd name="T33" fmla="*/ 85 h 180"/>
                <a:gd name="T34" fmla="*/ 130 w 193"/>
                <a:gd name="T35" fmla="*/ 148 h 180"/>
                <a:gd name="T36" fmla="*/ 138 w 193"/>
                <a:gd name="T37" fmla="*/ 164 h 180"/>
                <a:gd name="T38" fmla="*/ 127 w 193"/>
                <a:gd name="T39" fmla="*/ 171 h 180"/>
                <a:gd name="T40" fmla="*/ 127 w 193"/>
                <a:gd name="T41" fmla="*/ 180 h 180"/>
                <a:gd name="T42" fmla="*/ 163 w 193"/>
                <a:gd name="T43" fmla="*/ 179 h 180"/>
                <a:gd name="T44" fmla="*/ 193 w 193"/>
                <a:gd name="T45" fmla="*/ 180 h 180"/>
                <a:gd name="T46" fmla="*/ 193 w 193"/>
                <a:gd name="T47" fmla="*/ 171 h 180"/>
                <a:gd name="T48" fmla="*/ 161 w 193"/>
                <a:gd name="T49" fmla="*/ 152 h 180"/>
                <a:gd name="T50" fmla="*/ 101 w 193"/>
                <a:gd name="T51" fmla="*/ 71 h 180"/>
                <a:gd name="T52" fmla="*/ 189 w 193"/>
                <a:gd name="T53" fmla="*/ 9 h 180"/>
                <a:gd name="T54" fmla="*/ 189 w 193"/>
                <a:gd name="T55" fmla="*/ 0 h 180"/>
                <a:gd name="T56" fmla="*/ 167 w 193"/>
                <a:gd name="T57" fmla="*/ 1 h 180"/>
                <a:gd name="T58" fmla="*/ 135 w 193"/>
                <a:gd name="T59" fmla="*/ 0 h 180"/>
                <a:gd name="T60" fmla="*/ 135 w 193"/>
                <a:gd name="T61" fmla="*/ 9 h 180"/>
                <a:gd name="T62" fmla="*/ 140 w 193"/>
                <a:gd name="T63" fmla="*/ 16 h 180"/>
                <a:gd name="T64" fmla="*/ 129 w 193"/>
                <a:gd name="T65" fmla="*/ 34 h 180"/>
                <a:gd name="T66" fmla="*/ 51 w 193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80">
                  <a:moveTo>
                    <a:pt x="51" y="103"/>
                  </a:moveTo>
                  <a:lnTo>
                    <a:pt x="51" y="26"/>
                  </a:lnTo>
                  <a:cubicBezTo>
                    <a:pt x="51" y="11"/>
                    <a:pt x="52" y="9"/>
                    <a:pt x="76" y="9"/>
                  </a:cubicBezTo>
                  <a:lnTo>
                    <a:pt x="76" y="0"/>
                  </a:lnTo>
                  <a:cubicBezTo>
                    <a:pt x="66" y="1"/>
                    <a:pt x="46" y="1"/>
                    <a:pt x="38" y="1"/>
                  </a:cubicBezTo>
                  <a:cubicBezTo>
                    <a:pt x="30" y="1"/>
                    <a:pt x="11" y="1"/>
                    <a:pt x="0" y="0"/>
                  </a:cubicBezTo>
                  <a:lnTo>
                    <a:pt x="0" y="9"/>
                  </a:lnTo>
                  <a:cubicBezTo>
                    <a:pt x="24" y="9"/>
                    <a:pt x="25" y="11"/>
                    <a:pt x="25" y="26"/>
                  </a:cubicBezTo>
                  <a:lnTo>
                    <a:pt x="25" y="155"/>
                  </a:lnTo>
                  <a:cubicBezTo>
                    <a:pt x="25" y="169"/>
                    <a:pt x="24" y="171"/>
                    <a:pt x="0" y="171"/>
                  </a:cubicBezTo>
                  <a:lnTo>
                    <a:pt x="0" y="180"/>
                  </a:lnTo>
                  <a:cubicBezTo>
                    <a:pt x="10" y="180"/>
                    <a:pt x="30" y="179"/>
                    <a:pt x="38" y="179"/>
                  </a:cubicBezTo>
                  <a:cubicBezTo>
                    <a:pt x="46" y="179"/>
                    <a:pt x="65" y="180"/>
                    <a:pt x="76" y="180"/>
                  </a:cubicBezTo>
                  <a:lnTo>
                    <a:pt x="76" y="171"/>
                  </a:lnTo>
                  <a:cubicBezTo>
                    <a:pt x="52" y="171"/>
                    <a:pt x="51" y="169"/>
                    <a:pt x="51" y="155"/>
                  </a:cubicBezTo>
                  <a:lnTo>
                    <a:pt x="51" y="115"/>
                  </a:lnTo>
                  <a:lnTo>
                    <a:pt x="84" y="85"/>
                  </a:lnTo>
                  <a:lnTo>
                    <a:pt x="130" y="148"/>
                  </a:lnTo>
                  <a:cubicBezTo>
                    <a:pt x="134" y="152"/>
                    <a:pt x="138" y="159"/>
                    <a:pt x="138" y="164"/>
                  </a:cubicBezTo>
                  <a:cubicBezTo>
                    <a:pt x="138" y="171"/>
                    <a:pt x="130" y="171"/>
                    <a:pt x="127" y="171"/>
                  </a:cubicBezTo>
                  <a:lnTo>
                    <a:pt x="127" y="180"/>
                  </a:lnTo>
                  <a:cubicBezTo>
                    <a:pt x="134" y="180"/>
                    <a:pt x="157" y="179"/>
                    <a:pt x="163" y="179"/>
                  </a:cubicBezTo>
                  <a:cubicBezTo>
                    <a:pt x="173" y="179"/>
                    <a:pt x="183" y="179"/>
                    <a:pt x="193" y="180"/>
                  </a:cubicBezTo>
                  <a:lnTo>
                    <a:pt x="193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1" y="71"/>
                  </a:lnTo>
                  <a:cubicBezTo>
                    <a:pt x="167" y="11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6" y="1"/>
                    <a:pt x="167" y="1"/>
                  </a:cubicBezTo>
                  <a:cubicBezTo>
                    <a:pt x="158" y="1"/>
                    <a:pt x="139" y="1"/>
                    <a:pt x="135" y="0"/>
                  </a:cubicBezTo>
                  <a:lnTo>
                    <a:pt x="135" y="9"/>
                  </a:lnTo>
                  <a:cubicBezTo>
                    <a:pt x="138" y="10"/>
                    <a:pt x="140" y="12"/>
                    <a:pt x="140" y="16"/>
                  </a:cubicBezTo>
                  <a:cubicBezTo>
                    <a:pt x="140" y="22"/>
                    <a:pt x="135" y="29"/>
                    <a:pt x="129" y="34"/>
                  </a:cubicBezTo>
                  <a:lnTo>
                    <a:pt x="51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7C5319-4507-DC32-3C92-18C507DD4142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6565900" y="3186113"/>
            <a:ext cx="868363" cy="314325"/>
            <a:chOff x="6565900" y="3186113"/>
            <a:chExt cx="868363" cy="314325"/>
          </a:xfrm>
        </p:grpSpPr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A4DB4C4-0861-DD70-C5AF-FF508FAAF203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565900" y="3198813"/>
              <a:ext cx="168275" cy="230188"/>
            </a:xfrm>
            <a:custGeom>
              <a:avLst/>
              <a:gdLst>
                <a:gd name="T0" fmla="*/ 295 w 295"/>
                <a:gd name="T1" fmla="*/ 5 h 363"/>
                <a:gd name="T2" fmla="*/ 290 w 295"/>
                <a:gd name="T3" fmla="*/ 0 h 363"/>
                <a:gd name="T4" fmla="*/ 281 w 295"/>
                <a:gd name="T5" fmla="*/ 8 h 363"/>
                <a:gd name="T6" fmla="*/ 257 w 295"/>
                <a:gd name="T7" fmla="*/ 36 h 363"/>
                <a:gd name="T8" fmla="*/ 186 w 295"/>
                <a:gd name="T9" fmla="*/ 0 h 363"/>
                <a:gd name="T10" fmla="*/ 63 w 295"/>
                <a:gd name="T11" fmla="*/ 118 h 363"/>
                <a:gd name="T12" fmla="*/ 114 w 295"/>
                <a:gd name="T13" fmla="*/ 189 h 363"/>
                <a:gd name="T14" fmla="*/ 168 w 295"/>
                <a:gd name="T15" fmla="*/ 203 h 363"/>
                <a:gd name="T16" fmla="*/ 214 w 295"/>
                <a:gd name="T17" fmla="*/ 255 h 363"/>
                <a:gd name="T18" fmla="*/ 124 w 295"/>
                <a:gd name="T19" fmla="*/ 347 h 363"/>
                <a:gd name="T20" fmla="*/ 37 w 295"/>
                <a:gd name="T21" fmla="*/ 274 h 363"/>
                <a:gd name="T22" fmla="*/ 40 w 295"/>
                <a:gd name="T23" fmla="*/ 248 h 363"/>
                <a:gd name="T24" fmla="*/ 41 w 295"/>
                <a:gd name="T25" fmla="*/ 244 h 363"/>
                <a:gd name="T26" fmla="*/ 35 w 295"/>
                <a:gd name="T27" fmla="*/ 239 h 363"/>
                <a:gd name="T28" fmla="*/ 30 w 295"/>
                <a:gd name="T29" fmla="*/ 241 h 363"/>
                <a:gd name="T30" fmla="*/ 0 w 295"/>
                <a:gd name="T31" fmla="*/ 358 h 363"/>
                <a:gd name="T32" fmla="*/ 5 w 295"/>
                <a:gd name="T33" fmla="*/ 363 h 363"/>
                <a:gd name="T34" fmla="*/ 14 w 295"/>
                <a:gd name="T35" fmla="*/ 355 h 363"/>
                <a:gd name="T36" fmla="*/ 39 w 295"/>
                <a:gd name="T37" fmla="*/ 327 h 363"/>
                <a:gd name="T38" fmla="*/ 123 w 295"/>
                <a:gd name="T39" fmla="*/ 363 h 363"/>
                <a:gd name="T40" fmla="*/ 250 w 295"/>
                <a:gd name="T41" fmla="*/ 235 h 363"/>
                <a:gd name="T42" fmla="*/ 225 w 295"/>
                <a:gd name="T43" fmla="*/ 176 h 363"/>
                <a:gd name="T44" fmla="*/ 162 w 295"/>
                <a:gd name="T45" fmla="*/ 151 h 363"/>
                <a:gd name="T46" fmla="*/ 128 w 295"/>
                <a:gd name="T47" fmla="*/ 142 h 363"/>
                <a:gd name="T48" fmla="*/ 98 w 295"/>
                <a:gd name="T49" fmla="*/ 97 h 363"/>
                <a:gd name="T50" fmla="*/ 185 w 295"/>
                <a:gd name="T51" fmla="*/ 14 h 363"/>
                <a:gd name="T52" fmla="*/ 257 w 295"/>
                <a:gd name="T53" fmla="*/ 91 h 363"/>
                <a:gd name="T54" fmla="*/ 255 w 295"/>
                <a:gd name="T55" fmla="*/ 119 h 363"/>
                <a:gd name="T56" fmla="*/ 261 w 295"/>
                <a:gd name="T57" fmla="*/ 124 h 363"/>
                <a:gd name="T58" fmla="*/ 269 w 295"/>
                <a:gd name="T59" fmla="*/ 114 h 363"/>
                <a:gd name="T60" fmla="*/ 295 w 295"/>
                <a:gd name="T6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63">
                  <a:moveTo>
                    <a:pt x="295" y="5"/>
                  </a:moveTo>
                  <a:cubicBezTo>
                    <a:pt x="295" y="4"/>
                    <a:pt x="294" y="0"/>
                    <a:pt x="290" y="0"/>
                  </a:cubicBezTo>
                  <a:cubicBezTo>
                    <a:pt x="287" y="0"/>
                    <a:pt x="287" y="1"/>
                    <a:pt x="281" y="8"/>
                  </a:cubicBezTo>
                  <a:lnTo>
                    <a:pt x="257" y="36"/>
                  </a:lnTo>
                  <a:cubicBezTo>
                    <a:pt x="244" y="13"/>
                    <a:pt x="218" y="0"/>
                    <a:pt x="186" y="0"/>
                  </a:cubicBezTo>
                  <a:cubicBezTo>
                    <a:pt x="122" y="0"/>
                    <a:pt x="63" y="58"/>
                    <a:pt x="63" y="118"/>
                  </a:cubicBezTo>
                  <a:cubicBezTo>
                    <a:pt x="63" y="158"/>
                    <a:pt x="89" y="181"/>
                    <a:pt x="114" y="189"/>
                  </a:cubicBezTo>
                  <a:lnTo>
                    <a:pt x="168" y="203"/>
                  </a:lnTo>
                  <a:cubicBezTo>
                    <a:pt x="186" y="207"/>
                    <a:pt x="214" y="215"/>
                    <a:pt x="214" y="255"/>
                  </a:cubicBezTo>
                  <a:cubicBezTo>
                    <a:pt x="214" y="300"/>
                    <a:pt x="173" y="347"/>
                    <a:pt x="124" y="347"/>
                  </a:cubicBezTo>
                  <a:cubicBezTo>
                    <a:pt x="92" y="347"/>
                    <a:pt x="37" y="336"/>
                    <a:pt x="37" y="274"/>
                  </a:cubicBezTo>
                  <a:cubicBezTo>
                    <a:pt x="37" y="262"/>
                    <a:pt x="39" y="250"/>
                    <a:pt x="40" y="248"/>
                  </a:cubicBezTo>
                  <a:cubicBezTo>
                    <a:pt x="40" y="246"/>
                    <a:pt x="41" y="245"/>
                    <a:pt x="41" y="244"/>
                  </a:cubicBezTo>
                  <a:cubicBezTo>
                    <a:pt x="41" y="239"/>
                    <a:pt x="37" y="239"/>
                    <a:pt x="35" y="239"/>
                  </a:cubicBezTo>
                  <a:cubicBezTo>
                    <a:pt x="32" y="239"/>
                    <a:pt x="31" y="239"/>
                    <a:pt x="30" y="241"/>
                  </a:cubicBezTo>
                  <a:cubicBezTo>
                    <a:pt x="28" y="243"/>
                    <a:pt x="0" y="356"/>
                    <a:pt x="0" y="358"/>
                  </a:cubicBezTo>
                  <a:cubicBezTo>
                    <a:pt x="0" y="361"/>
                    <a:pt x="2" y="363"/>
                    <a:pt x="5" y="363"/>
                  </a:cubicBezTo>
                  <a:cubicBezTo>
                    <a:pt x="8" y="363"/>
                    <a:pt x="8" y="362"/>
                    <a:pt x="14" y="355"/>
                  </a:cubicBezTo>
                  <a:lnTo>
                    <a:pt x="39" y="327"/>
                  </a:lnTo>
                  <a:cubicBezTo>
                    <a:pt x="60" y="356"/>
                    <a:pt x="94" y="363"/>
                    <a:pt x="123" y="363"/>
                  </a:cubicBezTo>
                  <a:cubicBezTo>
                    <a:pt x="191" y="363"/>
                    <a:pt x="250" y="296"/>
                    <a:pt x="250" y="235"/>
                  </a:cubicBezTo>
                  <a:cubicBezTo>
                    <a:pt x="250" y="200"/>
                    <a:pt x="233" y="183"/>
                    <a:pt x="225" y="176"/>
                  </a:cubicBezTo>
                  <a:cubicBezTo>
                    <a:pt x="214" y="165"/>
                    <a:pt x="206" y="163"/>
                    <a:pt x="162" y="151"/>
                  </a:cubicBezTo>
                  <a:cubicBezTo>
                    <a:pt x="151" y="148"/>
                    <a:pt x="133" y="143"/>
                    <a:pt x="128" y="142"/>
                  </a:cubicBezTo>
                  <a:cubicBezTo>
                    <a:pt x="115" y="138"/>
                    <a:pt x="98" y="123"/>
                    <a:pt x="98" y="97"/>
                  </a:cubicBezTo>
                  <a:cubicBezTo>
                    <a:pt x="98" y="57"/>
                    <a:pt x="138" y="14"/>
                    <a:pt x="185" y="14"/>
                  </a:cubicBezTo>
                  <a:cubicBezTo>
                    <a:pt x="227" y="14"/>
                    <a:pt x="257" y="36"/>
                    <a:pt x="257" y="91"/>
                  </a:cubicBezTo>
                  <a:cubicBezTo>
                    <a:pt x="257" y="107"/>
                    <a:pt x="255" y="116"/>
                    <a:pt x="255" y="119"/>
                  </a:cubicBezTo>
                  <a:cubicBezTo>
                    <a:pt x="255" y="120"/>
                    <a:pt x="255" y="124"/>
                    <a:pt x="261" y="124"/>
                  </a:cubicBezTo>
                  <a:cubicBezTo>
                    <a:pt x="266" y="124"/>
                    <a:pt x="267" y="123"/>
                    <a:pt x="269" y="114"/>
                  </a:cubicBezTo>
                  <a:lnTo>
                    <a:pt x="295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0C5109F-C761-0D7A-EAAC-9584F503F812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6751638" y="3213101"/>
              <a:ext cx="74613" cy="211138"/>
            </a:xfrm>
            <a:custGeom>
              <a:avLst/>
              <a:gdLst>
                <a:gd name="T0" fmla="*/ 127 w 131"/>
                <a:gd name="T1" fmla="*/ 18 h 335"/>
                <a:gd name="T2" fmla="*/ 108 w 131"/>
                <a:gd name="T3" fmla="*/ 0 h 335"/>
                <a:gd name="T4" fmla="*/ 81 w 131"/>
                <a:gd name="T5" fmla="*/ 27 h 335"/>
                <a:gd name="T6" fmla="*/ 100 w 131"/>
                <a:gd name="T7" fmla="*/ 45 h 335"/>
                <a:gd name="T8" fmla="*/ 127 w 131"/>
                <a:gd name="T9" fmla="*/ 18 h 335"/>
                <a:gd name="T10" fmla="*/ 89 w 131"/>
                <a:gd name="T11" fmla="*/ 206 h 335"/>
                <a:gd name="T12" fmla="*/ 100 w 131"/>
                <a:gd name="T13" fmla="*/ 177 h 335"/>
                <a:gd name="T14" fmla="*/ 106 w 131"/>
                <a:gd name="T15" fmla="*/ 150 h 335"/>
                <a:gd name="T16" fmla="*/ 65 w 131"/>
                <a:gd name="T17" fmla="*/ 109 h 335"/>
                <a:gd name="T18" fmla="*/ 0 w 131"/>
                <a:gd name="T19" fmla="*/ 186 h 335"/>
                <a:gd name="T20" fmla="*/ 6 w 131"/>
                <a:gd name="T21" fmla="*/ 191 h 335"/>
                <a:gd name="T22" fmla="*/ 14 w 131"/>
                <a:gd name="T23" fmla="*/ 182 h 335"/>
                <a:gd name="T24" fmla="*/ 64 w 131"/>
                <a:gd name="T25" fmla="*/ 120 h 335"/>
                <a:gd name="T26" fmla="*/ 76 w 131"/>
                <a:gd name="T27" fmla="*/ 136 h 335"/>
                <a:gd name="T28" fmla="*/ 71 w 131"/>
                <a:gd name="T29" fmla="*/ 162 h 335"/>
                <a:gd name="T30" fmla="*/ 37 w 131"/>
                <a:gd name="T31" fmla="*/ 254 h 335"/>
                <a:gd name="T32" fmla="*/ 25 w 131"/>
                <a:gd name="T33" fmla="*/ 294 h 335"/>
                <a:gd name="T34" fmla="*/ 66 w 131"/>
                <a:gd name="T35" fmla="*/ 335 h 335"/>
                <a:gd name="T36" fmla="*/ 131 w 131"/>
                <a:gd name="T37" fmla="*/ 258 h 335"/>
                <a:gd name="T38" fmla="*/ 125 w 131"/>
                <a:gd name="T39" fmla="*/ 253 h 335"/>
                <a:gd name="T40" fmla="*/ 118 w 131"/>
                <a:gd name="T41" fmla="*/ 262 h 335"/>
                <a:gd name="T42" fmla="*/ 67 w 131"/>
                <a:gd name="T43" fmla="*/ 324 h 335"/>
                <a:gd name="T44" fmla="*/ 55 w 131"/>
                <a:gd name="T45" fmla="*/ 308 h 335"/>
                <a:gd name="T46" fmla="*/ 69 w 131"/>
                <a:gd name="T47" fmla="*/ 258 h 335"/>
                <a:gd name="T48" fmla="*/ 89 w 131"/>
                <a:gd name="T49" fmla="*/ 20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335">
                  <a:moveTo>
                    <a:pt x="127" y="18"/>
                  </a:moveTo>
                  <a:cubicBezTo>
                    <a:pt x="127" y="8"/>
                    <a:pt x="120" y="0"/>
                    <a:pt x="108" y="0"/>
                  </a:cubicBezTo>
                  <a:cubicBezTo>
                    <a:pt x="95" y="0"/>
                    <a:pt x="81" y="13"/>
                    <a:pt x="81" y="27"/>
                  </a:cubicBezTo>
                  <a:cubicBezTo>
                    <a:pt x="81" y="36"/>
                    <a:pt x="88" y="45"/>
                    <a:pt x="100" y="45"/>
                  </a:cubicBezTo>
                  <a:cubicBezTo>
                    <a:pt x="112" y="45"/>
                    <a:pt x="127" y="33"/>
                    <a:pt x="127" y="18"/>
                  </a:cubicBezTo>
                  <a:close/>
                  <a:moveTo>
                    <a:pt x="89" y="206"/>
                  </a:moveTo>
                  <a:cubicBezTo>
                    <a:pt x="95" y="191"/>
                    <a:pt x="95" y="190"/>
                    <a:pt x="100" y="177"/>
                  </a:cubicBezTo>
                  <a:cubicBezTo>
                    <a:pt x="104" y="167"/>
                    <a:pt x="106" y="160"/>
                    <a:pt x="106" y="150"/>
                  </a:cubicBezTo>
                  <a:cubicBezTo>
                    <a:pt x="106" y="128"/>
                    <a:pt x="90" y="109"/>
                    <a:pt x="65" y="109"/>
                  </a:cubicBezTo>
                  <a:cubicBezTo>
                    <a:pt x="19" y="109"/>
                    <a:pt x="0" y="182"/>
                    <a:pt x="0" y="186"/>
                  </a:cubicBezTo>
                  <a:cubicBezTo>
                    <a:pt x="0" y="191"/>
                    <a:pt x="5" y="191"/>
                    <a:pt x="6" y="191"/>
                  </a:cubicBezTo>
                  <a:cubicBezTo>
                    <a:pt x="11" y="191"/>
                    <a:pt x="11" y="190"/>
                    <a:pt x="14" y="182"/>
                  </a:cubicBezTo>
                  <a:cubicBezTo>
                    <a:pt x="27" y="135"/>
                    <a:pt x="47" y="120"/>
                    <a:pt x="64" y="120"/>
                  </a:cubicBezTo>
                  <a:cubicBezTo>
                    <a:pt x="68" y="120"/>
                    <a:pt x="76" y="120"/>
                    <a:pt x="76" y="136"/>
                  </a:cubicBezTo>
                  <a:cubicBezTo>
                    <a:pt x="76" y="147"/>
                    <a:pt x="73" y="157"/>
                    <a:pt x="71" y="162"/>
                  </a:cubicBezTo>
                  <a:cubicBezTo>
                    <a:pt x="67" y="175"/>
                    <a:pt x="45" y="233"/>
                    <a:pt x="37" y="254"/>
                  </a:cubicBezTo>
                  <a:cubicBezTo>
                    <a:pt x="32" y="267"/>
                    <a:pt x="25" y="284"/>
                    <a:pt x="25" y="294"/>
                  </a:cubicBezTo>
                  <a:cubicBezTo>
                    <a:pt x="25" y="318"/>
                    <a:pt x="42" y="335"/>
                    <a:pt x="66" y="335"/>
                  </a:cubicBezTo>
                  <a:cubicBezTo>
                    <a:pt x="113" y="335"/>
                    <a:pt x="131" y="263"/>
                    <a:pt x="131" y="258"/>
                  </a:cubicBezTo>
                  <a:cubicBezTo>
                    <a:pt x="131" y="253"/>
                    <a:pt x="127" y="253"/>
                    <a:pt x="125" y="253"/>
                  </a:cubicBezTo>
                  <a:cubicBezTo>
                    <a:pt x="120" y="253"/>
                    <a:pt x="120" y="255"/>
                    <a:pt x="118" y="262"/>
                  </a:cubicBezTo>
                  <a:cubicBezTo>
                    <a:pt x="109" y="294"/>
                    <a:pt x="92" y="324"/>
                    <a:pt x="67" y="324"/>
                  </a:cubicBezTo>
                  <a:cubicBezTo>
                    <a:pt x="59" y="324"/>
                    <a:pt x="55" y="319"/>
                    <a:pt x="55" y="308"/>
                  </a:cubicBezTo>
                  <a:cubicBezTo>
                    <a:pt x="55" y="295"/>
                    <a:pt x="58" y="288"/>
                    <a:pt x="69" y="258"/>
                  </a:cubicBezTo>
                  <a:lnTo>
                    <a:pt x="89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339A484-3790-35B0-6895-3E58D35F9BA4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848475" y="3281363"/>
              <a:ext cx="234950" cy="142875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3 h 226"/>
                <a:gd name="T56" fmla="*/ 372 w 409"/>
                <a:gd name="T57" fmla="*/ 54 h 226"/>
                <a:gd name="T58" fmla="*/ 315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9"/>
                    <a:pt x="87" y="97"/>
                  </a:cubicBezTo>
                  <a:cubicBezTo>
                    <a:pt x="89" y="89"/>
                    <a:pt x="93" y="74"/>
                    <a:pt x="94" y="72"/>
                  </a:cubicBezTo>
                  <a:cubicBezTo>
                    <a:pt x="101" y="57"/>
                    <a:pt x="127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4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1" y="0"/>
                    <a:pt x="107" y="32"/>
                    <a:pt x="99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E20797E-2EBC-C435-672D-F039A2BD1B43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7119938" y="3186113"/>
              <a:ext cx="65088" cy="314325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9" y="325"/>
                    <a:pt x="29" y="249"/>
                  </a:cubicBezTo>
                  <a:cubicBezTo>
                    <a:pt x="29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42B0F16-EE51-A351-F135-7D900060A4C9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7210425" y="3281363"/>
              <a:ext cx="131763" cy="204788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9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6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5" y="230"/>
                    <a:pt x="139" y="254"/>
                    <a:pt x="119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7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350117-8822-A958-23CD-CBD47A3D2309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369175" y="3186113"/>
              <a:ext cx="65088" cy="314325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ADFFBC-5A19-273D-C507-90C0E665D76E}"/>
              </a:ext>
            </a:extLst>
          </p:cNvPr>
          <p:cNvCxnSpPr/>
          <p:nvPr/>
        </p:nvCxnSpPr>
        <p:spPr>
          <a:xfrm>
            <a:off x="7073697" y="4078890"/>
            <a:ext cx="0" cy="7266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1" grpId="0" animBg="1"/>
      <p:bldP spid="204" grpId="0" animBg="1"/>
      <p:bldP spid="230" grpId="0" animBg="1"/>
      <p:bldP spid="231" grpId="0"/>
      <p:bldP spid="255" grpId="0" animBg="1"/>
      <p:bldP spid="273" grpId="0" animBg="1"/>
      <p:bldP spid="2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07E-0602-DAFF-4E9A-E4BD438A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Impossibility—Recalling [</a:t>
            </a:r>
            <a:r>
              <a:rPr lang="en-US" altLang="zh-CN" dirty="0">
                <a:solidFill>
                  <a:schemeClr val="accent1"/>
                </a:solidFill>
              </a:rPr>
              <a:t>BPS06</a:t>
            </a:r>
            <a:r>
              <a:rPr lang="en-US" altLang="zh-CN" dirty="0"/>
              <a:t>] (2/3)</a:t>
            </a:r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9A1F3D5-0A71-54CC-6F99-BF88F602A75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1618" y="2852255"/>
            <a:ext cx="774025" cy="289719"/>
            <a:chOff x="911226" y="4403725"/>
            <a:chExt cx="568325" cy="212725"/>
          </a:xfrm>
        </p:grpSpPr>
        <p:sp>
          <p:nvSpPr>
            <p:cNvPr id="74" name="Freeform 54 1">
              <a:extLst>
                <a:ext uri="{FF2B5EF4-FFF2-40B4-BE49-F238E27FC236}">
                  <a16:creationId xmlns:a16="http://schemas.microsoft.com/office/drawing/2014/main" id="{91B9D3A1-8C02-8970-F4B4-7F49003FAEA4}"/>
                </a:ext>
              </a:extLst>
            </p:cNvPr>
            <p:cNvSpPr>
              <a:spLocks noEditPoints="1"/>
            </p:cNvSpPr>
            <p:nvPr>
              <p:custDataLst>
                <p:tags r:id="rId182"/>
              </p:custDataLst>
            </p:nvPr>
          </p:nvSpPr>
          <p:spPr bwMode="auto">
            <a:xfrm>
              <a:off x="911226" y="4410075"/>
              <a:ext cx="133350" cy="153988"/>
            </a:xfrm>
            <a:custGeom>
              <a:avLst/>
              <a:gdLst>
                <a:gd name="T0" fmla="*/ 71 w 342"/>
                <a:gd name="T1" fmla="*/ 299 h 357"/>
                <a:gd name="T2" fmla="*/ 10 w 342"/>
                <a:gd name="T3" fmla="*/ 341 h 357"/>
                <a:gd name="T4" fmla="*/ 0 w 342"/>
                <a:gd name="T5" fmla="*/ 351 h 357"/>
                <a:gd name="T6" fmla="*/ 6 w 342"/>
                <a:gd name="T7" fmla="*/ 357 h 357"/>
                <a:gd name="T8" fmla="*/ 49 w 342"/>
                <a:gd name="T9" fmla="*/ 355 h 357"/>
                <a:gd name="T10" fmla="*/ 99 w 342"/>
                <a:gd name="T11" fmla="*/ 357 h 357"/>
                <a:gd name="T12" fmla="*/ 108 w 342"/>
                <a:gd name="T13" fmla="*/ 347 h 357"/>
                <a:gd name="T14" fmla="*/ 100 w 342"/>
                <a:gd name="T15" fmla="*/ 341 h 357"/>
                <a:gd name="T16" fmla="*/ 77 w 342"/>
                <a:gd name="T17" fmla="*/ 324 h 357"/>
                <a:gd name="T18" fmla="*/ 84 w 342"/>
                <a:gd name="T19" fmla="*/ 305 h 357"/>
                <a:gd name="T20" fmla="*/ 122 w 342"/>
                <a:gd name="T21" fmla="*/ 242 h 357"/>
                <a:gd name="T22" fmla="*/ 247 w 342"/>
                <a:gd name="T23" fmla="*/ 242 h 357"/>
                <a:gd name="T24" fmla="*/ 255 w 342"/>
                <a:gd name="T25" fmla="*/ 325 h 357"/>
                <a:gd name="T26" fmla="*/ 219 w 342"/>
                <a:gd name="T27" fmla="*/ 341 h 357"/>
                <a:gd name="T28" fmla="*/ 207 w 342"/>
                <a:gd name="T29" fmla="*/ 351 h 357"/>
                <a:gd name="T30" fmla="*/ 214 w 342"/>
                <a:gd name="T31" fmla="*/ 357 h 357"/>
                <a:gd name="T32" fmla="*/ 276 w 342"/>
                <a:gd name="T33" fmla="*/ 355 h 357"/>
                <a:gd name="T34" fmla="*/ 333 w 342"/>
                <a:gd name="T35" fmla="*/ 357 h 357"/>
                <a:gd name="T36" fmla="*/ 342 w 342"/>
                <a:gd name="T37" fmla="*/ 347 h 357"/>
                <a:gd name="T38" fmla="*/ 330 w 342"/>
                <a:gd name="T39" fmla="*/ 341 h 357"/>
                <a:gd name="T40" fmla="*/ 298 w 342"/>
                <a:gd name="T41" fmla="*/ 323 h 357"/>
                <a:gd name="T42" fmla="*/ 267 w 342"/>
                <a:gd name="T43" fmla="*/ 12 h 357"/>
                <a:gd name="T44" fmla="*/ 258 w 342"/>
                <a:gd name="T45" fmla="*/ 0 h 357"/>
                <a:gd name="T46" fmla="*/ 245 w 342"/>
                <a:gd name="T47" fmla="*/ 8 h 357"/>
                <a:gd name="T48" fmla="*/ 71 w 342"/>
                <a:gd name="T49" fmla="*/ 299 h 357"/>
                <a:gd name="T50" fmla="*/ 131 w 342"/>
                <a:gd name="T51" fmla="*/ 226 h 357"/>
                <a:gd name="T52" fmla="*/ 229 w 342"/>
                <a:gd name="T53" fmla="*/ 62 h 357"/>
                <a:gd name="T54" fmla="*/ 245 w 342"/>
                <a:gd name="T55" fmla="*/ 226 h 357"/>
                <a:gd name="T56" fmla="*/ 131 w 342"/>
                <a:gd name="T57" fmla="*/ 2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7">
                  <a:moveTo>
                    <a:pt x="71" y="299"/>
                  </a:moveTo>
                  <a:cubicBezTo>
                    <a:pt x="51" y="333"/>
                    <a:pt x="32" y="340"/>
                    <a:pt x="10" y="341"/>
                  </a:cubicBezTo>
                  <a:cubicBezTo>
                    <a:pt x="4" y="342"/>
                    <a:pt x="0" y="342"/>
                    <a:pt x="0" y="351"/>
                  </a:cubicBezTo>
                  <a:cubicBezTo>
                    <a:pt x="0" y="354"/>
                    <a:pt x="2" y="357"/>
                    <a:pt x="6" y="357"/>
                  </a:cubicBezTo>
                  <a:cubicBezTo>
                    <a:pt x="20" y="357"/>
                    <a:pt x="35" y="355"/>
                    <a:pt x="49" y="355"/>
                  </a:cubicBezTo>
                  <a:cubicBezTo>
                    <a:pt x="65" y="355"/>
                    <a:pt x="83" y="357"/>
                    <a:pt x="99" y="357"/>
                  </a:cubicBezTo>
                  <a:cubicBezTo>
                    <a:pt x="102" y="357"/>
                    <a:pt x="108" y="357"/>
                    <a:pt x="108" y="347"/>
                  </a:cubicBezTo>
                  <a:cubicBezTo>
                    <a:pt x="108" y="342"/>
                    <a:pt x="104" y="341"/>
                    <a:pt x="100" y="341"/>
                  </a:cubicBezTo>
                  <a:cubicBezTo>
                    <a:pt x="89" y="340"/>
                    <a:pt x="77" y="336"/>
                    <a:pt x="77" y="324"/>
                  </a:cubicBezTo>
                  <a:cubicBezTo>
                    <a:pt x="77" y="318"/>
                    <a:pt x="80" y="312"/>
                    <a:pt x="84" y="305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2"/>
                    <a:pt x="255" y="320"/>
                    <a:pt x="255" y="325"/>
                  </a:cubicBezTo>
                  <a:cubicBezTo>
                    <a:pt x="255" y="340"/>
                    <a:pt x="229" y="341"/>
                    <a:pt x="219" y="341"/>
                  </a:cubicBezTo>
                  <a:cubicBezTo>
                    <a:pt x="212" y="341"/>
                    <a:pt x="207" y="341"/>
                    <a:pt x="207" y="351"/>
                  </a:cubicBezTo>
                  <a:cubicBezTo>
                    <a:pt x="207" y="357"/>
                    <a:pt x="213" y="357"/>
                    <a:pt x="214" y="357"/>
                  </a:cubicBezTo>
                  <a:cubicBezTo>
                    <a:pt x="234" y="357"/>
                    <a:pt x="256" y="355"/>
                    <a:pt x="276" y="355"/>
                  </a:cubicBezTo>
                  <a:cubicBezTo>
                    <a:pt x="289" y="355"/>
                    <a:pt x="320" y="357"/>
                    <a:pt x="333" y="357"/>
                  </a:cubicBezTo>
                  <a:cubicBezTo>
                    <a:pt x="336" y="357"/>
                    <a:pt x="342" y="357"/>
                    <a:pt x="342" y="347"/>
                  </a:cubicBezTo>
                  <a:cubicBezTo>
                    <a:pt x="342" y="341"/>
                    <a:pt x="337" y="341"/>
                    <a:pt x="330" y="341"/>
                  </a:cubicBezTo>
                  <a:cubicBezTo>
                    <a:pt x="299" y="341"/>
                    <a:pt x="299" y="338"/>
                    <a:pt x="298" y="323"/>
                  </a:cubicBezTo>
                  <a:lnTo>
                    <a:pt x="267" y="12"/>
                  </a:lnTo>
                  <a:cubicBezTo>
                    <a:pt x="266" y="2"/>
                    <a:pt x="266" y="0"/>
                    <a:pt x="258" y="0"/>
                  </a:cubicBezTo>
                  <a:cubicBezTo>
                    <a:pt x="250" y="0"/>
                    <a:pt x="248" y="3"/>
                    <a:pt x="245" y="8"/>
                  </a:cubicBezTo>
                  <a:lnTo>
                    <a:pt x="71" y="299"/>
                  </a:lnTo>
                  <a:close/>
                  <a:moveTo>
                    <a:pt x="131" y="226"/>
                  </a:moveTo>
                  <a:lnTo>
                    <a:pt x="229" y="62"/>
                  </a:lnTo>
                  <a:lnTo>
                    <a:pt x="245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 1">
              <a:extLst>
                <a:ext uri="{FF2B5EF4-FFF2-40B4-BE49-F238E27FC236}">
                  <a16:creationId xmlns:a16="http://schemas.microsoft.com/office/drawing/2014/main" id="{37420555-0F4A-0AB9-9634-ABC1F9684F31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1069976" y="4403725"/>
              <a:ext cx="44450" cy="2127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 1">
              <a:extLst>
                <a:ext uri="{FF2B5EF4-FFF2-40B4-BE49-F238E27FC236}">
                  <a16:creationId xmlns:a16="http://schemas.microsoft.com/office/drawing/2014/main" id="{B51871AD-416A-E6A0-7BEC-B99816171A78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1130301" y="4468813"/>
              <a:ext cx="9048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 1">
              <a:extLst>
                <a:ext uri="{FF2B5EF4-FFF2-40B4-BE49-F238E27FC236}">
                  <a16:creationId xmlns:a16="http://schemas.microsoft.com/office/drawing/2014/main" id="{9FE0BDEF-737C-5B1F-CB51-CAF0FC3C83CE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1244601" y="4541838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7 w 58"/>
                <a:gd name="T17" fmla="*/ 143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40"/>
                    <a:pt x="9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7" y="141"/>
                    <a:pt x="7" y="142"/>
                    <a:pt x="7" y="143"/>
                  </a:cubicBezTo>
                  <a:cubicBezTo>
                    <a:pt x="7" y="147"/>
                    <a:pt x="10" y="149"/>
                    <a:pt x="12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 1">
              <a:extLst>
                <a:ext uri="{FF2B5EF4-FFF2-40B4-BE49-F238E27FC236}">
                  <a16:creationId xmlns:a16="http://schemas.microsoft.com/office/drawing/2014/main" id="{1F3012AF-5B99-9115-1719-0EDC54D73FF4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1319214" y="4468813"/>
              <a:ext cx="95250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 1">
              <a:extLst>
                <a:ext uri="{FF2B5EF4-FFF2-40B4-BE49-F238E27FC236}">
                  <a16:creationId xmlns:a16="http://schemas.microsoft.com/office/drawing/2014/main" id="{586B6A2C-7E08-DA4E-916A-807A4119CE3A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1435101" y="4403725"/>
              <a:ext cx="44450" cy="2127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67497D5-9484-F1CE-E290-8E1C9F1C7E3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503582" y="2886771"/>
            <a:ext cx="520623" cy="289719"/>
            <a:chOff x="2541591" y="2540000"/>
            <a:chExt cx="379413" cy="211138"/>
          </a:xfrm>
        </p:grpSpPr>
        <p:sp>
          <p:nvSpPr>
            <p:cNvPr id="96" name="Freeform 66 1">
              <a:extLst>
                <a:ext uri="{FF2B5EF4-FFF2-40B4-BE49-F238E27FC236}">
                  <a16:creationId xmlns:a16="http://schemas.microsoft.com/office/drawing/2014/main" id="{8681190C-0A3F-7CC0-7876-5CFEF3600D26}"/>
                </a:ext>
              </a:extLst>
            </p:cNvPr>
            <p:cNvSpPr>
              <a:spLocks noEditPoints="1"/>
            </p:cNvSpPr>
            <p:nvPr>
              <p:custDataLst>
                <p:tags r:id="rId178"/>
              </p:custDataLst>
            </p:nvPr>
          </p:nvSpPr>
          <p:spPr bwMode="auto">
            <a:xfrm>
              <a:off x="2541591" y="2554288"/>
              <a:ext cx="136525" cy="144463"/>
            </a:xfrm>
            <a:custGeom>
              <a:avLst/>
              <a:gdLst>
                <a:gd name="T0" fmla="*/ 59 w 356"/>
                <a:gd name="T1" fmla="*/ 302 h 341"/>
                <a:gd name="T2" fmla="*/ 13 w 356"/>
                <a:gd name="T3" fmla="*/ 325 h 341"/>
                <a:gd name="T4" fmla="*/ 0 w 356"/>
                <a:gd name="T5" fmla="*/ 335 h 341"/>
                <a:gd name="T6" fmla="*/ 13 w 356"/>
                <a:gd name="T7" fmla="*/ 341 h 341"/>
                <a:gd name="T8" fmla="*/ 191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79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4" y="341"/>
                    <a:pt x="13" y="341"/>
                  </a:cubicBezTo>
                  <a:lnTo>
                    <a:pt x="191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7 1">
              <a:extLst>
                <a:ext uri="{FF2B5EF4-FFF2-40B4-BE49-F238E27FC236}">
                  <a16:creationId xmlns:a16="http://schemas.microsoft.com/office/drawing/2014/main" id="{8F721058-CFCA-C4E6-6F23-84099C94336E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2708279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8 1">
              <a:extLst>
                <a:ext uri="{FF2B5EF4-FFF2-40B4-BE49-F238E27FC236}">
                  <a16:creationId xmlns:a16="http://schemas.microsoft.com/office/drawing/2014/main" id="{3E7468CB-3707-8710-5C17-34A734842F3B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2770191" y="2605088"/>
              <a:ext cx="8890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9 1">
              <a:extLst>
                <a:ext uri="{FF2B5EF4-FFF2-40B4-BE49-F238E27FC236}">
                  <a16:creationId xmlns:a16="http://schemas.microsoft.com/office/drawing/2014/main" id="{8A2B2441-AD68-9BE4-D9C5-F6499BA11AEC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2876554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6B219D9-E6BD-B6FB-AE2D-4304AF1FE8D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024536" y="2890489"/>
            <a:ext cx="755651" cy="288925"/>
            <a:chOff x="4873625" y="3971925"/>
            <a:chExt cx="755651" cy="288925"/>
          </a:xfrm>
        </p:grpSpPr>
        <p:sp>
          <p:nvSpPr>
            <p:cNvPr id="116" name="Freeform 76 1">
              <a:extLst>
                <a:ext uri="{FF2B5EF4-FFF2-40B4-BE49-F238E27FC236}">
                  <a16:creationId xmlns:a16="http://schemas.microsoft.com/office/drawing/2014/main" id="{25CC6EDC-2906-149B-797F-52A6C9285ADA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873625" y="3984625"/>
              <a:ext cx="180975" cy="211138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3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7 1">
              <a:extLst>
                <a:ext uri="{FF2B5EF4-FFF2-40B4-BE49-F238E27FC236}">
                  <a16:creationId xmlns:a16="http://schemas.microsoft.com/office/drawing/2014/main" id="{3AA0159B-BCE6-3E4D-76C2-529F2C7334C2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086350" y="3971925"/>
              <a:ext cx="60325" cy="288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8 1">
              <a:extLst>
                <a:ext uri="{FF2B5EF4-FFF2-40B4-BE49-F238E27FC236}">
                  <a16:creationId xmlns:a16="http://schemas.microsoft.com/office/drawing/2014/main" id="{D7318EA2-5906-F426-C835-6904C6DB7264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168900" y="4060825"/>
              <a:ext cx="117475" cy="1873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9 1">
              <a:extLst>
                <a:ext uri="{FF2B5EF4-FFF2-40B4-BE49-F238E27FC236}">
                  <a16:creationId xmlns:a16="http://schemas.microsoft.com/office/drawing/2014/main" id="{86EFCE46-2FE8-6C23-F333-1FBEF18A2F9C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318125" y="4159250"/>
              <a:ext cx="30163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0 1">
              <a:extLst>
                <a:ext uri="{FF2B5EF4-FFF2-40B4-BE49-F238E27FC236}">
                  <a16:creationId xmlns:a16="http://schemas.microsoft.com/office/drawing/2014/main" id="{460065EA-989F-24C6-C18F-6C95B95961F4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5416550" y="4060825"/>
              <a:ext cx="128588" cy="1317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1 1">
              <a:extLst>
                <a:ext uri="{FF2B5EF4-FFF2-40B4-BE49-F238E27FC236}">
                  <a16:creationId xmlns:a16="http://schemas.microsoft.com/office/drawing/2014/main" id="{D5323F39-CBC8-4EBA-F6E0-1A0C4468FF54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5570538" y="3971925"/>
              <a:ext cx="58738" cy="288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F4272E33-E413-72C1-A7D4-A26AD4A3119E}"/>
              </a:ext>
            </a:extLst>
          </p:cNvPr>
          <p:cNvSpPr/>
          <p:nvPr/>
        </p:nvSpPr>
        <p:spPr>
          <a:xfrm>
            <a:off x="449732" y="3762460"/>
            <a:ext cx="2016334" cy="1377709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396355-DC9C-D5DC-9A26-909937A5F682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294133" y="1015771"/>
            <a:ext cx="1150938" cy="250826"/>
            <a:chOff x="747713" y="1006475"/>
            <a:chExt cx="1150938" cy="250826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1DC1B6C-1B50-7BDB-92CF-C1543C06778B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747713" y="1006475"/>
              <a:ext cx="179388" cy="212725"/>
            </a:xfrm>
            <a:custGeom>
              <a:avLst/>
              <a:gdLst>
                <a:gd name="T0" fmla="*/ 268 w 339"/>
                <a:gd name="T1" fmla="*/ 321 h 363"/>
                <a:gd name="T2" fmla="*/ 300 w 339"/>
                <a:gd name="T3" fmla="*/ 352 h 363"/>
                <a:gd name="T4" fmla="*/ 304 w 339"/>
                <a:gd name="T5" fmla="*/ 340 h 363"/>
                <a:gd name="T6" fmla="*/ 304 w 339"/>
                <a:gd name="T7" fmla="*/ 253 h 363"/>
                <a:gd name="T8" fmla="*/ 339 w 339"/>
                <a:gd name="T9" fmla="*/ 231 h 363"/>
                <a:gd name="T10" fmla="*/ 339 w 339"/>
                <a:gd name="T11" fmla="*/ 216 h 363"/>
                <a:gd name="T12" fmla="*/ 278 w 339"/>
                <a:gd name="T13" fmla="*/ 217 h 363"/>
                <a:gd name="T14" fmla="*/ 198 w 339"/>
                <a:gd name="T15" fmla="*/ 216 h 363"/>
                <a:gd name="T16" fmla="*/ 198 w 339"/>
                <a:gd name="T17" fmla="*/ 231 h 363"/>
                <a:gd name="T18" fmla="*/ 214 w 339"/>
                <a:gd name="T19" fmla="*/ 231 h 363"/>
                <a:gd name="T20" fmla="*/ 260 w 339"/>
                <a:gd name="T21" fmla="*/ 255 h 363"/>
                <a:gd name="T22" fmla="*/ 260 w 339"/>
                <a:gd name="T23" fmla="*/ 287 h 363"/>
                <a:gd name="T24" fmla="*/ 183 w 339"/>
                <a:gd name="T25" fmla="*/ 347 h 363"/>
                <a:gd name="T26" fmla="*/ 52 w 339"/>
                <a:gd name="T27" fmla="*/ 181 h 363"/>
                <a:gd name="T28" fmla="*/ 180 w 339"/>
                <a:gd name="T29" fmla="*/ 15 h 363"/>
                <a:gd name="T30" fmla="*/ 288 w 339"/>
                <a:gd name="T31" fmla="*/ 134 h 363"/>
                <a:gd name="T32" fmla="*/ 296 w 339"/>
                <a:gd name="T33" fmla="*/ 142 h 363"/>
                <a:gd name="T34" fmla="*/ 304 w 339"/>
                <a:gd name="T35" fmla="*/ 130 h 363"/>
                <a:gd name="T36" fmla="*/ 304 w 339"/>
                <a:gd name="T37" fmla="*/ 12 h 363"/>
                <a:gd name="T38" fmla="*/ 299 w 339"/>
                <a:gd name="T39" fmla="*/ 0 h 363"/>
                <a:gd name="T40" fmla="*/ 291 w 339"/>
                <a:gd name="T41" fmla="*/ 6 h 363"/>
                <a:gd name="T42" fmla="*/ 266 w 339"/>
                <a:gd name="T43" fmla="*/ 43 h 363"/>
                <a:gd name="T44" fmla="*/ 174 w 339"/>
                <a:gd name="T45" fmla="*/ 0 h 363"/>
                <a:gd name="T46" fmla="*/ 0 w 339"/>
                <a:gd name="T47" fmla="*/ 181 h 363"/>
                <a:gd name="T48" fmla="*/ 175 w 339"/>
                <a:gd name="T49" fmla="*/ 363 h 363"/>
                <a:gd name="T50" fmla="*/ 268 w 339"/>
                <a:gd name="T51" fmla="*/ 32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9" h="363">
                  <a:moveTo>
                    <a:pt x="268" y="321"/>
                  </a:moveTo>
                  <a:cubicBezTo>
                    <a:pt x="275" y="332"/>
                    <a:pt x="294" y="352"/>
                    <a:pt x="300" y="352"/>
                  </a:cubicBezTo>
                  <a:cubicBezTo>
                    <a:pt x="304" y="352"/>
                    <a:pt x="304" y="347"/>
                    <a:pt x="304" y="340"/>
                  </a:cubicBezTo>
                  <a:lnTo>
                    <a:pt x="304" y="253"/>
                  </a:lnTo>
                  <a:cubicBezTo>
                    <a:pt x="304" y="234"/>
                    <a:pt x="306" y="231"/>
                    <a:pt x="339" y="231"/>
                  </a:cubicBezTo>
                  <a:lnTo>
                    <a:pt x="339" y="216"/>
                  </a:lnTo>
                  <a:cubicBezTo>
                    <a:pt x="320" y="216"/>
                    <a:pt x="293" y="217"/>
                    <a:pt x="278" y="217"/>
                  </a:cubicBezTo>
                  <a:cubicBezTo>
                    <a:pt x="258" y="217"/>
                    <a:pt x="216" y="217"/>
                    <a:pt x="198" y="216"/>
                  </a:cubicBezTo>
                  <a:lnTo>
                    <a:pt x="198" y="231"/>
                  </a:lnTo>
                  <a:lnTo>
                    <a:pt x="214" y="231"/>
                  </a:lnTo>
                  <a:cubicBezTo>
                    <a:pt x="259" y="231"/>
                    <a:pt x="260" y="237"/>
                    <a:pt x="260" y="255"/>
                  </a:cubicBezTo>
                  <a:lnTo>
                    <a:pt x="260" y="287"/>
                  </a:lnTo>
                  <a:cubicBezTo>
                    <a:pt x="260" y="343"/>
                    <a:pt x="197" y="347"/>
                    <a:pt x="183" y="347"/>
                  </a:cubicBezTo>
                  <a:cubicBezTo>
                    <a:pt x="150" y="347"/>
                    <a:pt x="52" y="330"/>
                    <a:pt x="52" y="181"/>
                  </a:cubicBezTo>
                  <a:cubicBezTo>
                    <a:pt x="52" y="32"/>
                    <a:pt x="150" y="15"/>
                    <a:pt x="180" y="15"/>
                  </a:cubicBezTo>
                  <a:cubicBezTo>
                    <a:pt x="233" y="15"/>
                    <a:pt x="279" y="60"/>
                    <a:pt x="288" y="134"/>
                  </a:cubicBezTo>
                  <a:cubicBezTo>
                    <a:pt x="289" y="141"/>
                    <a:pt x="289" y="142"/>
                    <a:pt x="296" y="142"/>
                  </a:cubicBezTo>
                  <a:cubicBezTo>
                    <a:pt x="304" y="142"/>
                    <a:pt x="304" y="141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9" y="0"/>
                  </a:cubicBezTo>
                  <a:cubicBezTo>
                    <a:pt x="297" y="0"/>
                    <a:pt x="295" y="0"/>
                    <a:pt x="291" y="6"/>
                  </a:cubicBezTo>
                  <a:lnTo>
                    <a:pt x="266" y="43"/>
                  </a:lnTo>
                  <a:cubicBezTo>
                    <a:pt x="250" y="27"/>
                    <a:pt x="223" y="0"/>
                    <a:pt x="174" y="0"/>
                  </a:cubicBezTo>
                  <a:cubicBezTo>
                    <a:pt x="81" y="0"/>
                    <a:pt x="0" y="79"/>
                    <a:pt x="0" y="181"/>
                  </a:cubicBezTo>
                  <a:cubicBezTo>
                    <a:pt x="0" y="284"/>
                    <a:pt x="80" y="363"/>
                    <a:pt x="175" y="363"/>
                  </a:cubicBezTo>
                  <a:cubicBezTo>
                    <a:pt x="211" y="363"/>
                    <a:pt x="251" y="350"/>
                    <a:pt x="268" y="3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029F985-3BD7-BE52-5681-1C6CD3D336F4}"/>
                </a:ext>
              </a:extLst>
            </p:cNvPr>
            <p:cNvSpPr>
              <a:spLocks noEditPoints="1"/>
            </p:cNvSpPr>
            <p:nvPr>
              <p:custDataLst>
                <p:tags r:id="rId165"/>
              </p:custDataLst>
            </p:nvPr>
          </p:nvSpPr>
          <p:spPr bwMode="auto">
            <a:xfrm>
              <a:off x="949326" y="1016000"/>
              <a:ext cx="55563" cy="196850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2 w 106"/>
                <a:gd name="T21" fmla="*/ 297 h 334"/>
                <a:gd name="T22" fmla="*/ 72 w 106"/>
                <a:gd name="T23" fmla="*/ 113 h 334"/>
                <a:gd name="T24" fmla="*/ 74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4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524F8FF-6F7C-711C-36F0-38F7205DE88D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1017588" y="1085850"/>
              <a:ext cx="130175" cy="130175"/>
            </a:xfrm>
            <a:custGeom>
              <a:avLst/>
              <a:gdLst>
                <a:gd name="T0" fmla="*/ 198 w 244"/>
                <a:gd name="T1" fmla="*/ 49 h 221"/>
                <a:gd name="T2" fmla="*/ 244 w 244"/>
                <a:gd name="T3" fmla="*/ 15 h 221"/>
                <a:gd name="T4" fmla="*/ 244 w 244"/>
                <a:gd name="T5" fmla="*/ 0 h 221"/>
                <a:gd name="T6" fmla="*/ 207 w 244"/>
                <a:gd name="T7" fmla="*/ 1 h 221"/>
                <a:gd name="T8" fmla="*/ 163 w 244"/>
                <a:gd name="T9" fmla="*/ 0 h 221"/>
                <a:gd name="T10" fmla="*/ 163 w 244"/>
                <a:gd name="T11" fmla="*/ 15 h 221"/>
                <a:gd name="T12" fmla="*/ 187 w 244"/>
                <a:gd name="T13" fmla="*/ 37 h 221"/>
                <a:gd name="T14" fmla="*/ 184 w 244"/>
                <a:gd name="T15" fmla="*/ 49 h 221"/>
                <a:gd name="T16" fmla="*/ 133 w 244"/>
                <a:gd name="T17" fmla="*/ 176 h 221"/>
                <a:gd name="T18" fmla="*/ 77 w 244"/>
                <a:gd name="T19" fmla="*/ 37 h 221"/>
                <a:gd name="T20" fmla="*/ 74 w 244"/>
                <a:gd name="T21" fmla="*/ 28 h 221"/>
                <a:gd name="T22" fmla="*/ 103 w 244"/>
                <a:gd name="T23" fmla="*/ 15 h 221"/>
                <a:gd name="T24" fmla="*/ 103 w 244"/>
                <a:gd name="T25" fmla="*/ 0 h 221"/>
                <a:gd name="T26" fmla="*/ 48 w 244"/>
                <a:gd name="T27" fmla="*/ 1 h 221"/>
                <a:gd name="T28" fmla="*/ 0 w 244"/>
                <a:gd name="T29" fmla="*/ 0 h 221"/>
                <a:gd name="T30" fmla="*/ 0 w 244"/>
                <a:gd name="T31" fmla="*/ 15 h 221"/>
                <a:gd name="T32" fmla="*/ 40 w 244"/>
                <a:gd name="T33" fmla="*/ 34 h 221"/>
                <a:gd name="T34" fmla="*/ 112 w 244"/>
                <a:gd name="T35" fmla="*/ 211 h 221"/>
                <a:gd name="T36" fmla="*/ 122 w 244"/>
                <a:gd name="T37" fmla="*/ 221 h 221"/>
                <a:gd name="T38" fmla="*/ 133 w 244"/>
                <a:gd name="T39" fmla="*/ 211 h 221"/>
                <a:gd name="T40" fmla="*/ 198 w 244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1">
                  <a:moveTo>
                    <a:pt x="198" y="49"/>
                  </a:moveTo>
                  <a:cubicBezTo>
                    <a:pt x="203" y="37"/>
                    <a:pt x="211" y="16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5" y="1"/>
                    <a:pt x="172" y="0"/>
                    <a:pt x="163" y="0"/>
                  </a:cubicBezTo>
                  <a:lnTo>
                    <a:pt x="163" y="15"/>
                  </a:lnTo>
                  <a:cubicBezTo>
                    <a:pt x="182" y="16"/>
                    <a:pt x="187" y="27"/>
                    <a:pt x="187" y="37"/>
                  </a:cubicBezTo>
                  <a:cubicBezTo>
                    <a:pt x="187" y="41"/>
                    <a:pt x="186" y="43"/>
                    <a:pt x="184" y="49"/>
                  </a:cubicBezTo>
                  <a:lnTo>
                    <a:pt x="133" y="176"/>
                  </a:lnTo>
                  <a:lnTo>
                    <a:pt x="77" y="37"/>
                  </a:lnTo>
                  <a:cubicBezTo>
                    <a:pt x="74" y="30"/>
                    <a:pt x="74" y="29"/>
                    <a:pt x="74" y="28"/>
                  </a:cubicBezTo>
                  <a:cubicBezTo>
                    <a:pt x="74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2" y="15"/>
                    <a:pt x="34" y="18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1"/>
                    <a:pt x="122" y="221"/>
                  </a:cubicBezTo>
                  <a:cubicBezTo>
                    <a:pt x="129" y="221"/>
                    <a:pt x="131" y="216"/>
                    <a:pt x="133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7E1455-2349-847B-EB61-F230CFDAACC0}"/>
                </a:ext>
              </a:extLst>
            </p:cNvPr>
            <p:cNvSpPr>
              <a:spLocks noEditPoints="1"/>
            </p:cNvSpPr>
            <p:nvPr>
              <p:custDataLst>
                <p:tags r:id="rId167"/>
              </p:custDataLst>
            </p:nvPr>
          </p:nvSpPr>
          <p:spPr bwMode="auto">
            <a:xfrm>
              <a:off x="1152526" y="1081088"/>
              <a:ext cx="103188" cy="134938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FFC53F5-C079-2E20-8FDF-D1979240D54A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1271588" y="1082675"/>
              <a:ext cx="131763" cy="13017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7 w 251"/>
                <a:gd name="T9" fmla="*/ 220 h 221"/>
                <a:gd name="T10" fmla="*/ 113 w 251"/>
                <a:gd name="T11" fmla="*/ 221 h 221"/>
                <a:gd name="T12" fmla="*/ 113 w 251"/>
                <a:gd name="T13" fmla="*/ 206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20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7" y="220"/>
                  </a:cubicBezTo>
                  <a:cubicBezTo>
                    <a:pt x="70" y="220"/>
                    <a:pt x="96" y="221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3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02A813D-1EC1-13E8-A037-97FF6E421D2C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1506538" y="1012825"/>
              <a:ext cx="179388" cy="200025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6 h 340"/>
                <a:gd name="T4" fmla="*/ 341 w 341"/>
                <a:gd name="T5" fmla="*/ 16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6 h 340"/>
                <a:gd name="T12" fmla="*/ 12 w 341"/>
                <a:gd name="T13" fmla="*/ 16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5 h 340"/>
                <a:gd name="T20" fmla="*/ 0 w 341"/>
                <a:gd name="T21" fmla="*/ 325 h 340"/>
                <a:gd name="T22" fmla="*/ 0 w 341"/>
                <a:gd name="T23" fmla="*/ 340 h 340"/>
                <a:gd name="T24" fmla="*/ 73 w 341"/>
                <a:gd name="T25" fmla="*/ 339 h 340"/>
                <a:gd name="T26" fmla="*/ 147 w 341"/>
                <a:gd name="T27" fmla="*/ 340 h 340"/>
                <a:gd name="T28" fmla="*/ 147 w 341"/>
                <a:gd name="T29" fmla="*/ 325 h 340"/>
                <a:gd name="T30" fmla="*/ 135 w 341"/>
                <a:gd name="T31" fmla="*/ 325 h 340"/>
                <a:gd name="T32" fmla="*/ 96 w 341"/>
                <a:gd name="T33" fmla="*/ 301 h 340"/>
                <a:gd name="T34" fmla="*/ 96 w 341"/>
                <a:gd name="T35" fmla="*/ 16 h 340"/>
                <a:gd name="T36" fmla="*/ 245 w 341"/>
                <a:gd name="T37" fmla="*/ 16 h 340"/>
                <a:gd name="T38" fmla="*/ 245 w 341"/>
                <a:gd name="T39" fmla="*/ 301 h 340"/>
                <a:gd name="T40" fmla="*/ 205 w 341"/>
                <a:gd name="T41" fmla="*/ 325 h 340"/>
                <a:gd name="T42" fmla="*/ 194 w 341"/>
                <a:gd name="T43" fmla="*/ 325 h 340"/>
                <a:gd name="T44" fmla="*/ 194 w 341"/>
                <a:gd name="T45" fmla="*/ 340 h 340"/>
                <a:gd name="T46" fmla="*/ 267 w 341"/>
                <a:gd name="T47" fmla="*/ 339 h 340"/>
                <a:gd name="T48" fmla="*/ 341 w 341"/>
                <a:gd name="T49" fmla="*/ 340 h 340"/>
                <a:gd name="T50" fmla="*/ 341 w 341"/>
                <a:gd name="T51" fmla="*/ 325 h 340"/>
                <a:gd name="T52" fmla="*/ 329 w 341"/>
                <a:gd name="T53" fmla="*/ 325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19"/>
                    <a:pt x="96" y="301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1"/>
                  </a:lnTo>
                  <a:cubicBezTo>
                    <a:pt x="245" y="319"/>
                    <a:pt x="244" y="325"/>
                    <a:pt x="205" y="325"/>
                  </a:cubicBezTo>
                  <a:lnTo>
                    <a:pt x="194" y="325"/>
                  </a:lnTo>
                  <a:lnTo>
                    <a:pt x="194" y="340"/>
                  </a:lnTo>
                  <a:cubicBezTo>
                    <a:pt x="211" y="339"/>
                    <a:pt x="248" y="339"/>
                    <a:pt x="267" y="339"/>
                  </a:cubicBezTo>
                  <a:cubicBezTo>
                    <a:pt x="286" y="339"/>
                    <a:pt x="323" y="339"/>
                    <a:pt x="341" y="340"/>
                  </a:cubicBezTo>
                  <a:lnTo>
                    <a:pt x="341" y="325"/>
                  </a:lnTo>
                  <a:lnTo>
                    <a:pt x="329" y="325"/>
                  </a:lnTo>
                  <a:cubicBezTo>
                    <a:pt x="290" y="325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DE951B7-6023-3299-502F-8F2EAB0EB730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1704976" y="1150938"/>
              <a:ext cx="74613" cy="106363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5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10 h 180"/>
                <a:gd name="T26" fmla="*/ 132 w 141"/>
                <a:gd name="T27" fmla="*/ 110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8"/>
                    <a:pt x="139" y="7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2"/>
                    <a:pt x="0" y="173"/>
                    <a:pt x="0" y="175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10"/>
                  </a:lnTo>
                  <a:lnTo>
                    <a:pt x="132" y="110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F990EEF-DBA0-A6C4-4DFF-6B74D5311F18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1795463" y="1150938"/>
              <a:ext cx="103188" cy="106363"/>
            </a:xfrm>
            <a:custGeom>
              <a:avLst/>
              <a:gdLst>
                <a:gd name="T0" fmla="*/ 51 w 193"/>
                <a:gd name="T1" fmla="*/ 103 h 180"/>
                <a:gd name="T2" fmla="*/ 51 w 193"/>
                <a:gd name="T3" fmla="*/ 26 h 180"/>
                <a:gd name="T4" fmla="*/ 76 w 193"/>
                <a:gd name="T5" fmla="*/ 9 h 180"/>
                <a:gd name="T6" fmla="*/ 76 w 193"/>
                <a:gd name="T7" fmla="*/ 0 h 180"/>
                <a:gd name="T8" fmla="*/ 38 w 193"/>
                <a:gd name="T9" fmla="*/ 1 h 180"/>
                <a:gd name="T10" fmla="*/ 0 w 193"/>
                <a:gd name="T11" fmla="*/ 0 h 180"/>
                <a:gd name="T12" fmla="*/ 0 w 193"/>
                <a:gd name="T13" fmla="*/ 9 h 180"/>
                <a:gd name="T14" fmla="*/ 25 w 193"/>
                <a:gd name="T15" fmla="*/ 26 h 180"/>
                <a:gd name="T16" fmla="*/ 25 w 193"/>
                <a:gd name="T17" fmla="*/ 155 h 180"/>
                <a:gd name="T18" fmla="*/ 0 w 193"/>
                <a:gd name="T19" fmla="*/ 171 h 180"/>
                <a:gd name="T20" fmla="*/ 0 w 193"/>
                <a:gd name="T21" fmla="*/ 180 h 180"/>
                <a:gd name="T22" fmla="*/ 38 w 193"/>
                <a:gd name="T23" fmla="*/ 179 h 180"/>
                <a:gd name="T24" fmla="*/ 76 w 193"/>
                <a:gd name="T25" fmla="*/ 180 h 180"/>
                <a:gd name="T26" fmla="*/ 76 w 193"/>
                <a:gd name="T27" fmla="*/ 171 h 180"/>
                <a:gd name="T28" fmla="*/ 51 w 193"/>
                <a:gd name="T29" fmla="*/ 155 h 180"/>
                <a:gd name="T30" fmla="*/ 51 w 193"/>
                <a:gd name="T31" fmla="*/ 115 h 180"/>
                <a:gd name="T32" fmla="*/ 84 w 193"/>
                <a:gd name="T33" fmla="*/ 85 h 180"/>
                <a:gd name="T34" fmla="*/ 130 w 193"/>
                <a:gd name="T35" fmla="*/ 148 h 180"/>
                <a:gd name="T36" fmla="*/ 138 w 193"/>
                <a:gd name="T37" fmla="*/ 164 h 180"/>
                <a:gd name="T38" fmla="*/ 127 w 193"/>
                <a:gd name="T39" fmla="*/ 171 h 180"/>
                <a:gd name="T40" fmla="*/ 127 w 193"/>
                <a:gd name="T41" fmla="*/ 180 h 180"/>
                <a:gd name="T42" fmla="*/ 163 w 193"/>
                <a:gd name="T43" fmla="*/ 179 h 180"/>
                <a:gd name="T44" fmla="*/ 193 w 193"/>
                <a:gd name="T45" fmla="*/ 180 h 180"/>
                <a:gd name="T46" fmla="*/ 193 w 193"/>
                <a:gd name="T47" fmla="*/ 171 h 180"/>
                <a:gd name="T48" fmla="*/ 161 w 193"/>
                <a:gd name="T49" fmla="*/ 152 h 180"/>
                <a:gd name="T50" fmla="*/ 101 w 193"/>
                <a:gd name="T51" fmla="*/ 71 h 180"/>
                <a:gd name="T52" fmla="*/ 189 w 193"/>
                <a:gd name="T53" fmla="*/ 9 h 180"/>
                <a:gd name="T54" fmla="*/ 189 w 193"/>
                <a:gd name="T55" fmla="*/ 0 h 180"/>
                <a:gd name="T56" fmla="*/ 167 w 193"/>
                <a:gd name="T57" fmla="*/ 1 h 180"/>
                <a:gd name="T58" fmla="*/ 135 w 193"/>
                <a:gd name="T59" fmla="*/ 0 h 180"/>
                <a:gd name="T60" fmla="*/ 135 w 193"/>
                <a:gd name="T61" fmla="*/ 9 h 180"/>
                <a:gd name="T62" fmla="*/ 141 w 193"/>
                <a:gd name="T63" fmla="*/ 16 h 180"/>
                <a:gd name="T64" fmla="*/ 129 w 193"/>
                <a:gd name="T65" fmla="*/ 34 h 180"/>
                <a:gd name="T66" fmla="*/ 51 w 193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80">
                  <a:moveTo>
                    <a:pt x="51" y="103"/>
                  </a:moveTo>
                  <a:lnTo>
                    <a:pt x="51" y="26"/>
                  </a:lnTo>
                  <a:cubicBezTo>
                    <a:pt x="51" y="11"/>
                    <a:pt x="52" y="9"/>
                    <a:pt x="76" y="9"/>
                  </a:cubicBezTo>
                  <a:lnTo>
                    <a:pt x="76" y="0"/>
                  </a:lnTo>
                  <a:cubicBezTo>
                    <a:pt x="66" y="1"/>
                    <a:pt x="46" y="1"/>
                    <a:pt x="38" y="1"/>
                  </a:cubicBezTo>
                  <a:cubicBezTo>
                    <a:pt x="30" y="1"/>
                    <a:pt x="11" y="1"/>
                    <a:pt x="0" y="0"/>
                  </a:cubicBezTo>
                  <a:lnTo>
                    <a:pt x="0" y="9"/>
                  </a:lnTo>
                  <a:cubicBezTo>
                    <a:pt x="24" y="9"/>
                    <a:pt x="25" y="11"/>
                    <a:pt x="25" y="26"/>
                  </a:cubicBezTo>
                  <a:lnTo>
                    <a:pt x="25" y="155"/>
                  </a:lnTo>
                  <a:cubicBezTo>
                    <a:pt x="25" y="169"/>
                    <a:pt x="24" y="171"/>
                    <a:pt x="0" y="171"/>
                  </a:cubicBezTo>
                  <a:lnTo>
                    <a:pt x="0" y="180"/>
                  </a:lnTo>
                  <a:cubicBezTo>
                    <a:pt x="10" y="180"/>
                    <a:pt x="30" y="179"/>
                    <a:pt x="38" y="179"/>
                  </a:cubicBezTo>
                  <a:cubicBezTo>
                    <a:pt x="46" y="179"/>
                    <a:pt x="65" y="180"/>
                    <a:pt x="76" y="180"/>
                  </a:cubicBezTo>
                  <a:lnTo>
                    <a:pt x="76" y="171"/>
                  </a:lnTo>
                  <a:cubicBezTo>
                    <a:pt x="52" y="171"/>
                    <a:pt x="51" y="169"/>
                    <a:pt x="51" y="155"/>
                  </a:cubicBezTo>
                  <a:lnTo>
                    <a:pt x="51" y="115"/>
                  </a:lnTo>
                  <a:lnTo>
                    <a:pt x="84" y="85"/>
                  </a:lnTo>
                  <a:lnTo>
                    <a:pt x="130" y="148"/>
                  </a:lnTo>
                  <a:cubicBezTo>
                    <a:pt x="134" y="152"/>
                    <a:pt x="138" y="159"/>
                    <a:pt x="138" y="164"/>
                  </a:cubicBezTo>
                  <a:cubicBezTo>
                    <a:pt x="138" y="171"/>
                    <a:pt x="130" y="171"/>
                    <a:pt x="127" y="171"/>
                  </a:cubicBezTo>
                  <a:lnTo>
                    <a:pt x="127" y="180"/>
                  </a:lnTo>
                  <a:cubicBezTo>
                    <a:pt x="134" y="180"/>
                    <a:pt x="157" y="179"/>
                    <a:pt x="163" y="179"/>
                  </a:cubicBezTo>
                  <a:cubicBezTo>
                    <a:pt x="173" y="179"/>
                    <a:pt x="183" y="179"/>
                    <a:pt x="193" y="180"/>
                  </a:cubicBezTo>
                  <a:lnTo>
                    <a:pt x="193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1" y="71"/>
                  </a:lnTo>
                  <a:cubicBezTo>
                    <a:pt x="167" y="11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6" y="1"/>
                    <a:pt x="167" y="1"/>
                  </a:cubicBezTo>
                  <a:cubicBezTo>
                    <a:pt x="158" y="1"/>
                    <a:pt x="139" y="1"/>
                    <a:pt x="135" y="0"/>
                  </a:cubicBezTo>
                  <a:lnTo>
                    <a:pt x="135" y="9"/>
                  </a:lnTo>
                  <a:cubicBezTo>
                    <a:pt x="138" y="10"/>
                    <a:pt x="141" y="12"/>
                    <a:pt x="141" y="16"/>
                  </a:cubicBezTo>
                  <a:cubicBezTo>
                    <a:pt x="141" y="22"/>
                    <a:pt x="135" y="29"/>
                    <a:pt x="129" y="34"/>
                  </a:cubicBezTo>
                  <a:lnTo>
                    <a:pt x="51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668332D-B24E-0A67-A106-834E1B56E87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54618" y="4420589"/>
            <a:ext cx="1648719" cy="374151"/>
            <a:chOff x="1462088" y="5197475"/>
            <a:chExt cx="1385887" cy="198438"/>
          </a:xfrm>
        </p:grpSpPr>
        <p:sp>
          <p:nvSpPr>
            <p:cNvPr id="171" name="Freeform 112 1">
              <a:extLst>
                <a:ext uri="{FF2B5EF4-FFF2-40B4-BE49-F238E27FC236}">
                  <a16:creationId xmlns:a16="http://schemas.microsoft.com/office/drawing/2014/main" id="{2C4C2CB4-99D8-3915-3930-1F6D82B8D6BD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1462088" y="5202238"/>
              <a:ext cx="55562" cy="149225"/>
            </a:xfrm>
            <a:custGeom>
              <a:avLst/>
              <a:gdLst>
                <a:gd name="T0" fmla="*/ 98 w 152"/>
                <a:gd name="T1" fmla="*/ 39 h 340"/>
                <a:gd name="T2" fmla="*/ 139 w 152"/>
                <a:gd name="T3" fmla="*/ 15 h 340"/>
                <a:gd name="T4" fmla="*/ 152 w 152"/>
                <a:gd name="T5" fmla="*/ 15 h 340"/>
                <a:gd name="T6" fmla="*/ 152 w 152"/>
                <a:gd name="T7" fmla="*/ 0 h 340"/>
                <a:gd name="T8" fmla="*/ 76 w 152"/>
                <a:gd name="T9" fmla="*/ 1 h 340"/>
                <a:gd name="T10" fmla="*/ 0 w 152"/>
                <a:gd name="T11" fmla="*/ 0 h 340"/>
                <a:gd name="T12" fmla="*/ 0 w 152"/>
                <a:gd name="T13" fmla="*/ 15 h 340"/>
                <a:gd name="T14" fmla="*/ 13 w 152"/>
                <a:gd name="T15" fmla="*/ 15 h 340"/>
                <a:gd name="T16" fmla="*/ 53 w 152"/>
                <a:gd name="T17" fmla="*/ 39 h 340"/>
                <a:gd name="T18" fmla="*/ 53 w 152"/>
                <a:gd name="T19" fmla="*/ 301 h 340"/>
                <a:gd name="T20" fmla="*/ 13 w 152"/>
                <a:gd name="T21" fmla="*/ 325 h 340"/>
                <a:gd name="T22" fmla="*/ 0 w 152"/>
                <a:gd name="T23" fmla="*/ 325 h 340"/>
                <a:gd name="T24" fmla="*/ 0 w 152"/>
                <a:gd name="T25" fmla="*/ 340 h 340"/>
                <a:gd name="T26" fmla="*/ 75 w 152"/>
                <a:gd name="T27" fmla="*/ 339 h 340"/>
                <a:gd name="T28" fmla="*/ 152 w 152"/>
                <a:gd name="T29" fmla="*/ 340 h 340"/>
                <a:gd name="T30" fmla="*/ 152 w 152"/>
                <a:gd name="T31" fmla="*/ 325 h 340"/>
                <a:gd name="T32" fmla="*/ 139 w 152"/>
                <a:gd name="T33" fmla="*/ 325 h 340"/>
                <a:gd name="T34" fmla="*/ 98 w 152"/>
                <a:gd name="T35" fmla="*/ 301 h 340"/>
                <a:gd name="T36" fmla="*/ 98 w 152"/>
                <a:gd name="T3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0">
                  <a:moveTo>
                    <a:pt x="98" y="39"/>
                  </a:moveTo>
                  <a:cubicBezTo>
                    <a:pt x="98" y="21"/>
                    <a:pt x="99" y="15"/>
                    <a:pt x="139" y="15"/>
                  </a:cubicBezTo>
                  <a:lnTo>
                    <a:pt x="152" y="15"/>
                  </a:lnTo>
                  <a:lnTo>
                    <a:pt x="152" y="0"/>
                  </a:lnTo>
                  <a:cubicBezTo>
                    <a:pt x="134" y="1"/>
                    <a:pt x="95" y="1"/>
                    <a:pt x="76" y="1"/>
                  </a:cubicBezTo>
                  <a:cubicBezTo>
                    <a:pt x="56" y="1"/>
                    <a:pt x="17" y="1"/>
                    <a:pt x="0" y="0"/>
                  </a:cubicBezTo>
                  <a:lnTo>
                    <a:pt x="0" y="15"/>
                  </a:lnTo>
                  <a:lnTo>
                    <a:pt x="13" y="15"/>
                  </a:lnTo>
                  <a:cubicBezTo>
                    <a:pt x="52" y="15"/>
                    <a:pt x="53" y="21"/>
                    <a:pt x="53" y="39"/>
                  </a:cubicBezTo>
                  <a:lnTo>
                    <a:pt x="53" y="301"/>
                  </a:lnTo>
                  <a:cubicBezTo>
                    <a:pt x="53" y="319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0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19"/>
                    <a:pt x="98" y="301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3 1">
              <a:extLst>
                <a:ext uri="{FF2B5EF4-FFF2-40B4-BE49-F238E27FC236}">
                  <a16:creationId xmlns:a16="http://schemas.microsoft.com/office/drawing/2014/main" id="{50B9867A-2D15-16E0-1217-10F6F3D60C58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1587500" y="5199063"/>
              <a:ext cx="88900" cy="152400"/>
            </a:xfrm>
            <a:custGeom>
              <a:avLst/>
              <a:gdLst>
                <a:gd name="T0" fmla="*/ 39 w 241"/>
                <a:gd name="T1" fmla="*/ 308 h 346"/>
                <a:gd name="T2" fmla="*/ 0 w 241"/>
                <a:gd name="T3" fmla="*/ 331 h 346"/>
                <a:gd name="T4" fmla="*/ 0 w 241"/>
                <a:gd name="T5" fmla="*/ 346 h 346"/>
                <a:gd name="T6" fmla="*/ 55 w 241"/>
                <a:gd name="T7" fmla="*/ 345 h 346"/>
                <a:gd name="T8" fmla="*/ 109 w 241"/>
                <a:gd name="T9" fmla="*/ 346 h 346"/>
                <a:gd name="T10" fmla="*/ 109 w 241"/>
                <a:gd name="T11" fmla="*/ 331 h 346"/>
                <a:gd name="T12" fmla="*/ 71 w 241"/>
                <a:gd name="T13" fmla="*/ 308 h 346"/>
                <a:gd name="T14" fmla="*/ 71 w 241"/>
                <a:gd name="T15" fmla="*/ 257 h 346"/>
                <a:gd name="T16" fmla="*/ 102 w 241"/>
                <a:gd name="T17" fmla="*/ 230 h 346"/>
                <a:gd name="T18" fmla="*/ 162 w 241"/>
                <a:gd name="T19" fmla="*/ 319 h 346"/>
                <a:gd name="T20" fmla="*/ 144 w 241"/>
                <a:gd name="T21" fmla="*/ 331 h 346"/>
                <a:gd name="T22" fmla="*/ 144 w 241"/>
                <a:gd name="T23" fmla="*/ 346 h 346"/>
                <a:gd name="T24" fmla="*/ 198 w 241"/>
                <a:gd name="T25" fmla="*/ 345 h 346"/>
                <a:gd name="T26" fmla="*/ 241 w 241"/>
                <a:gd name="T27" fmla="*/ 346 h 346"/>
                <a:gd name="T28" fmla="*/ 241 w 241"/>
                <a:gd name="T29" fmla="*/ 331 h 346"/>
                <a:gd name="T30" fmla="*/ 193 w 241"/>
                <a:gd name="T31" fmla="*/ 304 h 346"/>
                <a:gd name="T32" fmla="*/ 129 w 241"/>
                <a:gd name="T33" fmla="*/ 215 h 346"/>
                <a:gd name="T34" fmla="*/ 126 w 241"/>
                <a:gd name="T35" fmla="*/ 210 h 346"/>
                <a:gd name="T36" fmla="*/ 167 w 241"/>
                <a:gd name="T37" fmla="*/ 174 h 346"/>
                <a:gd name="T38" fmla="*/ 230 w 241"/>
                <a:gd name="T39" fmla="*/ 147 h 346"/>
                <a:gd name="T40" fmla="*/ 230 w 241"/>
                <a:gd name="T41" fmla="*/ 131 h 346"/>
                <a:gd name="T42" fmla="*/ 195 w 241"/>
                <a:gd name="T43" fmla="*/ 133 h 346"/>
                <a:gd name="T44" fmla="*/ 139 w 241"/>
                <a:gd name="T45" fmla="*/ 131 h 346"/>
                <a:gd name="T46" fmla="*/ 139 w 241"/>
                <a:gd name="T47" fmla="*/ 147 h 346"/>
                <a:gd name="T48" fmla="*/ 153 w 241"/>
                <a:gd name="T49" fmla="*/ 159 h 346"/>
                <a:gd name="T50" fmla="*/ 142 w 241"/>
                <a:gd name="T51" fmla="*/ 179 h 346"/>
                <a:gd name="T52" fmla="*/ 72 w 241"/>
                <a:gd name="T53" fmla="*/ 240 h 346"/>
                <a:gd name="T54" fmla="*/ 72 w 241"/>
                <a:gd name="T55" fmla="*/ 0 h 346"/>
                <a:gd name="T56" fmla="*/ 0 w 241"/>
                <a:gd name="T57" fmla="*/ 6 h 346"/>
                <a:gd name="T58" fmla="*/ 0 w 241"/>
                <a:gd name="T59" fmla="*/ 21 h 346"/>
                <a:gd name="T60" fmla="*/ 39 w 241"/>
                <a:gd name="T61" fmla="*/ 49 h 346"/>
                <a:gd name="T62" fmla="*/ 39 w 241"/>
                <a:gd name="T63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346">
                  <a:moveTo>
                    <a:pt x="39" y="308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0" y="345"/>
                    <a:pt x="55" y="345"/>
                  </a:cubicBezTo>
                  <a:cubicBezTo>
                    <a:pt x="70" y="345"/>
                    <a:pt x="90" y="345"/>
                    <a:pt x="109" y="346"/>
                  </a:cubicBezTo>
                  <a:lnTo>
                    <a:pt x="109" y="331"/>
                  </a:lnTo>
                  <a:cubicBezTo>
                    <a:pt x="76" y="331"/>
                    <a:pt x="71" y="331"/>
                    <a:pt x="71" y="308"/>
                  </a:cubicBezTo>
                  <a:lnTo>
                    <a:pt x="71" y="257"/>
                  </a:lnTo>
                  <a:lnTo>
                    <a:pt x="102" y="230"/>
                  </a:lnTo>
                  <a:cubicBezTo>
                    <a:pt x="141" y="282"/>
                    <a:pt x="162" y="310"/>
                    <a:pt x="162" y="319"/>
                  </a:cubicBezTo>
                  <a:cubicBezTo>
                    <a:pt x="162" y="329"/>
                    <a:pt x="153" y="331"/>
                    <a:pt x="144" y="331"/>
                  </a:cubicBezTo>
                  <a:lnTo>
                    <a:pt x="144" y="346"/>
                  </a:lnTo>
                  <a:cubicBezTo>
                    <a:pt x="158" y="346"/>
                    <a:pt x="187" y="345"/>
                    <a:pt x="198" y="345"/>
                  </a:cubicBezTo>
                  <a:cubicBezTo>
                    <a:pt x="212" y="345"/>
                    <a:pt x="227" y="345"/>
                    <a:pt x="241" y="346"/>
                  </a:cubicBezTo>
                  <a:lnTo>
                    <a:pt x="241" y="331"/>
                  </a:lnTo>
                  <a:cubicBezTo>
                    <a:pt x="223" y="331"/>
                    <a:pt x="212" y="331"/>
                    <a:pt x="193" y="304"/>
                  </a:cubicBezTo>
                  <a:lnTo>
                    <a:pt x="129" y="215"/>
                  </a:lnTo>
                  <a:cubicBezTo>
                    <a:pt x="129" y="214"/>
                    <a:pt x="126" y="211"/>
                    <a:pt x="126" y="210"/>
                  </a:cubicBezTo>
                  <a:cubicBezTo>
                    <a:pt x="126" y="208"/>
                    <a:pt x="162" y="178"/>
                    <a:pt x="167" y="174"/>
                  </a:cubicBezTo>
                  <a:cubicBezTo>
                    <a:pt x="198" y="148"/>
                    <a:pt x="219" y="147"/>
                    <a:pt x="230" y="147"/>
                  </a:cubicBezTo>
                  <a:lnTo>
                    <a:pt x="230" y="131"/>
                  </a:lnTo>
                  <a:cubicBezTo>
                    <a:pt x="215" y="133"/>
                    <a:pt x="209" y="133"/>
                    <a:pt x="195" y="133"/>
                  </a:cubicBezTo>
                  <a:cubicBezTo>
                    <a:pt x="177" y="133"/>
                    <a:pt x="146" y="132"/>
                    <a:pt x="139" y="131"/>
                  </a:cubicBezTo>
                  <a:lnTo>
                    <a:pt x="139" y="147"/>
                  </a:lnTo>
                  <a:cubicBezTo>
                    <a:pt x="148" y="147"/>
                    <a:pt x="153" y="153"/>
                    <a:pt x="153" y="159"/>
                  </a:cubicBezTo>
                  <a:cubicBezTo>
                    <a:pt x="153" y="169"/>
                    <a:pt x="146" y="175"/>
                    <a:pt x="142" y="179"/>
                  </a:cubicBezTo>
                  <a:lnTo>
                    <a:pt x="72" y="240"/>
                  </a:ln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4 1">
              <a:extLst>
                <a:ext uri="{FF2B5EF4-FFF2-40B4-BE49-F238E27FC236}">
                  <a16:creationId xmlns:a16="http://schemas.microsoft.com/office/drawing/2014/main" id="{5993AD31-D61B-6AFA-59D9-4D82C40BC392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1684338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5 1">
              <a:extLst>
                <a:ext uri="{FF2B5EF4-FFF2-40B4-BE49-F238E27FC236}">
                  <a16:creationId xmlns:a16="http://schemas.microsoft.com/office/drawing/2014/main" id="{BA2A3424-1248-00A6-3A99-A97BE05FC2EC}"/>
                </a:ext>
              </a:extLst>
            </p:cNvPr>
            <p:cNvSpPr>
              <a:spLocks noEditPoints="1"/>
            </p:cNvSpPr>
            <p:nvPr>
              <p:custDataLst>
                <p:tags r:id="rId155"/>
              </p:custDataLst>
            </p:nvPr>
          </p:nvSpPr>
          <p:spPr bwMode="auto">
            <a:xfrm>
              <a:off x="1785938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6 1">
              <a:extLst>
                <a:ext uri="{FF2B5EF4-FFF2-40B4-BE49-F238E27FC236}">
                  <a16:creationId xmlns:a16="http://schemas.microsoft.com/office/drawing/2014/main" id="{1007DEE1-7969-4D92-8126-04797ED275E3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1870075" y="5256213"/>
              <a:ext cx="125412" cy="96838"/>
            </a:xfrm>
            <a:custGeom>
              <a:avLst/>
              <a:gdLst>
                <a:gd name="T0" fmla="*/ 299 w 341"/>
                <a:gd name="T1" fmla="*/ 48 h 221"/>
                <a:gd name="T2" fmla="*/ 341 w 341"/>
                <a:gd name="T3" fmla="*/ 16 h 221"/>
                <a:gd name="T4" fmla="*/ 341 w 341"/>
                <a:gd name="T5" fmla="*/ 0 h 221"/>
                <a:gd name="T6" fmla="*/ 305 w 341"/>
                <a:gd name="T7" fmla="*/ 2 h 221"/>
                <a:gd name="T8" fmla="*/ 258 w 341"/>
                <a:gd name="T9" fmla="*/ 0 h 221"/>
                <a:gd name="T10" fmla="*/ 258 w 341"/>
                <a:gd name="T11" fmla="*/ 16 h 221"/>
                <a:gd name="T12" fmla="*/ 287 w 341"/>
                <a:gd name="T13" fmla="*/ 40 h 221"/>
                <a:gd name="T14" fmla="*/ 285 w 341"/>
                <a:gd name="T15" fmla="*/ 50 h 221"/>
                <a:gd name="T16" fmla="*/ 239 w 341"/>
                <a:gd name="T17" fmla="*/ 178 h 221"/>
                <a:gd name="T18" fmla="*/ 190 w 341"/>
                <a:gd name="T19" fmla="*/ 39 h 221"/>
                <a:gd name="T20" fmla="*/ 188 w 341"/>
                <a:gd name="T21" fmla="*/ 29 h 221"/>
                <a:gd name="T22" fmla="*/ 217 w 341"/>
                <a:gd name="T23" fmla="*/ 16 h 221"/>
                <a:gd name="T24" fmla="*/ 217 w 341"/>
                <a:gd name="T25" fmla="*/ 0 h 221"/>
                <a:gd name="T26" fmla="*/ 165 w 341"/>
                <a:gd name="T27" fmla="*/ 2 h 221"/>
                <a:gd name="T28" fmla="*/ 121 w 341"/>
                <a:gd name="T29" fmla="*/ 0 h 221"/>
                <a:gd name="T30" fmla="*/ 121 w 341"/>
                <a:gd name="T31" fmla="*/ 16 h 221"/>
                <a:gd name="T32" fmla="*/ 152 w 341"/>
                <a:gd name="T33" fmla="*/ 23 h 221"/>
                <a:gd name="T34" fmla="*/ 164 w 341"/>
                <a:gd name="T35" fmla="*/ 51 h 221"/>
                <a:gd name="T36" fmla="*/ 121 w 341"/>
                <a:gd name="T37" fmla="*/ 171 h 221"/>
                <a:gd name="T38" fmla="*/ 73 w 341"/>
                <a:gd name="T39" fmla="*/ 38 h 221"/>
                <a:gd name="T40" fmla="*/ 71 w 341"/>
                <a:gd name="T41" fmla="*/ 29 h 221"/>
                <a:gd name="T42" fmla="*/ 100 w 341"/>
                <a:gd name="T43" fmla="*/ 16 h 221"/>
                <a:gd name="T44" fmla="*/ 100 w 341"/>
                <a:gd name="T45" fmla="*/ 0 h 221"/>
                <a:gd name="T46" fmla="*/ 46 w 341"/>
                <a:gd name="T47" fmla="*/ 2 h 221"/>
                <a:gd name="T48" fmla="*/ 0 w 341"/>
                <a:gd name="T49" fmla="*/ 0 h 221"/>
                <a:gd name="T50" fmla="*/ 0 w 341"/>
                <a:gd name="T51" fmla="*/ 16 h 221"/>
                <a:gd name="T52" fmla="*/ 37 w 341"/>
                <a:gd name="T53" fmla="*/ 33 h 221"/>
                <a:gd name="T54" fmla="*/ 99 w 341"/>
                <a:gd name="T55" fmla="*/ 210 h 221"/>
                <a:gd name="T56" fmla="*/ 110 w 341"/>
                <a:gd name="T57" fmla="*/ 221 h 221"/>
                <a:gd name="T58" fmla="*/ 120 w 341"/>
                <a:gd name="T59" fmla="*/ 211 h 221"/>
                <a:gd name="T60" fmla="*/ 170 w 341"/>
                <a:gd name="T61" fmla="*/ 70 h 221"/>
                <a:gd name="T62" fmla="*/ 221 w 341"/>
                <a:gd name="T63" fmla="*/ 211 h 221"/>
                <a:gd name="T64" fmla="*/ 231 w 341"/>
                <a:gd name="T65" fmla="*/ 221 h 221"/>
                <a:gd name="T66" fmla="*/ 241 w 341"/>
                <a:gd name="T67" fmla="*/ 211 h 221"/>
                <a:gd name="T68" fmla="*/ 299 w 341"/>
                <a:gd name="T69" fmla="*/ 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21">
                  <a:moveTo>
                    <a:pt x="299" y="48"/>
                  </a:moveTo>
                  <a:cubicBezTo>
                    <a:pt x="308" y="23"/>
                    <a:pt x="324" y="16"/>
                    <a:pt x="341" y="16"/>
                  </a:cubicBezTo>
                  <a:lnTo>
                    <a:pt x="341" y="0"/>
                  </a:lnTo>
                  <a:cubicBezTo>
                    <a:pt x="330" y="1"/>
                    <a:pt x="316" y="2"/>
                    <a:pt x="305" y="2"/>
                  </a:cubicBezTo>
                  <a:cubicBezTo>
                    <a:pt x="290" y="2"/>
                    <a:pt x="268" y="1"/>
                    <a:pt x="258" y="0"/>
                  </a:cubicBezTo>
                  <a:lnTo>
                    <a:pt x="258" y="16"/>
                  </a:lnTo>
                  <a:cubicBezTo>
                    <a:pt x="276" y="16"/>
                    <a:pt x="287" y="25"/>
                    <a:pt x="287" y="40"/>
                  </a:cubicBezTo>
                  <a:cubicBezTo>
                    <a:pt x="287" y="43"/>
                    <a:pt x="287" y="44"/>
                    <a:pt x="285" y="50"/>
                  </a:cubicBezTo>
                  <a:lnTo>
                    <a:pt x="239" y="178"/>
                  </a:lnTo>
                  <a:lnTo>
                    <a:pt x="190" y="39"/>
                  </a:lnTo>
                  <a:cubicBezTo>
                    <a:pt x="188" y="33"/>
                    <a:pt x="188" y="32"/>
                    <a:pt x="188" y="29"/>
                  </a:cubicBezTo>
                  <a:cubicBezTo>
                    <a:pt x="188" y="16"/>
                    <a:pt x="207" y="16"/>
                    <a:pt x="217" y="16"/>
                  </a:cubicBezTo>
                  <a:lnTo>
                    <a:pt x="217" y="0"/>
                  </a:lnTo>
                  <a:cubicBezTo>
                    <a:pt x="203" y="1"/>
                    <a:pt x="177" y="2"/>
                    <a:pt x="165" y="2"/>
                  </a:cubicBezTo>
                  <a:cubicBezTo>
                    <a:pt x="150" y="2"/>
                    <a:pt x="136" y="1"/>
                    <a:pt x="121" y="0"/>
                  </a:cubicBezTo>
                  <a:lnTo>
                    <a:pt x="121" y="16"/>
                  </a:lnTo>
                  <a:cubicBezTo>
                    <a:pt x="139" y="16"/>
                    <a:pt x="147" y="17"/>
                    <a:pt x="152" y="23"/>
                  </a:cubicBezTo>
                  <a:cubicBezTo>
                    <a:pt x="155" y="26"/>
                    <a:pt x="160" y="41"/>
                    <a:pt x="164" y="51"/>
                  </a:cubicBezTo>
                  <a:lnTo>
                    <a:pt x="121" y="171"/>
                  </a:lnTo>
                  <a:lnTo>
                    <a:pt x="73" y="38"/>
                  </a:lnTo>
                  <a:cubicBezTo>
                    <a:pt x="71" y="32"/>
                    <a:pt x="71" y="31"/>
                    <a:pt x="71" y="29"/>
                  </a:cubicBezTo>
                  <a:cubicBezTo>
                    <a:pt x="71" y="16"/>
                    <a:pt x="90" y="16"/>
                    <a:pt x="100" y="16"/>
                  </a:cubicBezTo>
                  <a:lnTo>
                    <a:pt x="100" y="0"/>
                  </a:lnTo>
                  <a:cubicBezTo>
                    <a:pt x="85" y="1"/>
                    <a:pt x="57" y="2"/>
                    <a:pt x="46" y="2"/>
                  </a:cubicBezTo>
                  <a:cubicBezTo>
                    <a:pt x="44" y="2"/>
                    <a:pt x="18" y="1"/>
                    <a:pt x="0" y="0"/>
                  </a:cubicBezTo>
                  <a:lnTo>
                    <a:pt x="0" y="16"/>
                  </a:lnTo>
                  <a:cubicBezTo>
                    <a:pt x="25" y="16"/>
                    <a:pt x="31" y="17"/>
                    <a:pt x="37" y="33"/>
                  </a:cubicBezTo>
                  <a:lnTo>
                    <a:pt x="99" y="210"/>
                  </a:lnTo>
                  <a:cubicBezTo>
                    <a:pt x="102" y="217"/>
                    <a:pt x="103" y="221"/>
                    <a:pt x="110" y="221"/>
                  </a:cubicBezTo>
                  <a:cubicBezTo>
                    <a:pt x="116" y="221"/>
                    <a:pt x="117" y="218"/>
                    <a:pt x="120" y="211"/>
                  </a:cubicBezTo>
                  <a:lnTo>
                    <a:pt x="170" y="70"/>
                  </a:lnTo>
                  <a:lnTo>
                    <a:pt x="221" y="211"/>
                  </a:lnTo>
                  <a:cubicBezTo>
                    <a:pt x="223" y="217"/>
                    <a:pt x="225" y="221"/>
                    <a:pt x="231" y="221"/>
                  </a:cubicBezTo>
                  <a:cubicBezTo>
                    <a:pt x="237" y="221"/>
                    <a:pt x="239" y="216"/>
                    <a:pt x="241" y="211"/>
                  </a:cubicBezTo>
                  <a:lnTo>
                    <a:pt x="299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7 1">
              <a:extLst>
                <a:ext uri="{FF2B5EF4-FFF2-40B4-BE49-F238E27FC236}">
                  <a16:creationId xmlns:a16="http://schemas.microsoft.com/office/drawing/2014/main" id="{88B56AB7-1F8C-B43A-14C7-6374288F3C3E}"/>
                </a:ext>
              </a:extLst>
            </p:cNvPr>
            <p:cNvSpPr>
              <a:spLocks noEditPoints="1"/>
            </p:cNvSpPr>
            <p:nvPr>
              <p:custDataLst>
                <p:tags r:id="rId157"/>
              </p:custDataLst>
            </p:nvPr>
          </p:nvSpPr>
          <p:spPr bwMode="auto">
            <a:xfrm>
              <a:off x="2066925" y="5253038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4 h 229"/>
                <a:gd name="T46" fmla="*/ 142 w 225"/>
                <a:gd name="T47" fmla="*/ 153 h 229"/>
                <a:gd name="T48" fmla="*/ 83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4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8 1">
              <a:extLst>
                <a:ext uri="{FF2B5EF4-FFF2-40B4-BE49-F238E27FC236}">
                  <a16:creationId xmlns:a16="http://schemas.microsoft.com/office/drawing/2014/main" id="{538BB816-4539-109F-B89F-C88B8B687431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2157413" y="5254625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9 1">
              <a:extLst>
                <a:ext uri="{FF2B5EF4-FFF2-40B4-BE49-F238E27FC236}">
                  <a16:creationId xmlns:a16="http://schemas.microsoft.com/office/drawing/2014/main" id="{52E9710D-D439-B91A-34A7-FB2022B3EE75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2319338" y="5254625"/>
              <a:ext cx="90487" cy="984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3" y="11"/>
                    <a:pt x="215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7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3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0 1">
              <a:extLst>
                <a:ext uri="{FF2B5EF4-FFF2-40B4-BE49-F238E27FC236}">
                  <a16:creationId xmlns:a16="http://schemas.microsoft.com/office/drawing/2014/main" id="{17F8EE61-8D97-5DDC-D2BE-694A3A3B28FA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2484438" y="5197475"/>
              <a:ext cx="58737" cy="153988"/>
            </a:xfrm>
            <a:custGeom>
              <a:avLst/>
              <a:gdLst>
                <a:gd name="T0" fmla="*/ 71 w 162"/>
                <a:gd name="T1" fmla="*/ 136 h 351"/>
                <a:gd name="T2" fmla="*/ 71 w 162"/>
                <a:gd name="T3" fmla="*/ 78 h 351"/>
                <a:gd name="T4" fmla="*/ 117 w 162"/>
                <a:gd name="T5" fmla="*/ 11 h 351"/>
                <a:gd name="T6" fmla="*/ 133 w 162"/>
                <a:gd name="T7" fmla="*/ 14 h 351"/>
                <a:gd name="T8" fmla="*/ 118 w 162"/>
                <a:gd name="T9" fmla="*/ 35 h 351"/>
                <a:gd name="T10" fmla="*/ 140 w 162"/>
                <a:gd name="T11" fmla="*/ 57 h 351"/>
                <a:gd name="T12" fmla="*/ 162 w 162"/>
                <a:gd name="T13" fmla="*/ 35 h 351"/>
                <a:gd name="T14" fmla="*/ 117 w 162"/>
                <a:gd name="T15" fmla="*/ 0 h 351"/>
                <a:gd name="T16" fmla="*/ 40 w 162"/>
                <a:gd name="T17" fmla="*/ 79 h 351"/>
                <a:gd name="T18" fmla="*/ 40 w 162"/>
                <a:gd name="T19" fmla="*/ 136 h 351"/>
                <a:gd name="T20" fmla="*/ 0 w 162"/>
                <a:gd name="T21" fmla="*/ 136 h 351"/>
                <a:gd name="T22" fmla="*/ 0 w 162"/>
                <a:gd name="T23" fmla="*/ 152 h 351"/>
                <a:gd name="T24" fmla="*/ 40 w 162"/>
                <a:gd name="T25" fmla="*/ 152 h 351"/>
                <a:gd name="T26" fmla="*/ 40 w 162"/>
                <a:gd name="T27" fmla="*/ 313 h 351"/>
                <a:gd name="T28" fmla="*/ 1 w 162"/>
                <a:gd name="T29" fmla="*/ 336 h 351"/>
                <a:gd name="T30" fmla="*/ 1 w 162"/>
                <a:gd name="T31" fmla="*/ 351 h 351"/>
                <a:gd name="T32" fmla="*/ 58 w 162"/>
                <a:gd name="T33" fmla="*/ 350 h 351"/>
                <a:gd name="T34" fmla="*/ 121 w 162"/>
                <a:gd name="T35" fmla="*/ 351 h 351"/>
                <a:gd name="T36" fmla="*/ 121 w 162"/>
                <a:gd name="T37" fmla="*/ 336 h 351"/>
                <a:gd name="T38" fmla="*/ 110 w 162"/>
                <a:gd name="T39" fmla="*/ 336 h 351"/>
                <a:gd name="T40" fmla="*/ 73 w 162"/>
                <a:gd name="T41" fmla="*/ 312 h 351"/>
                <a:gd name="T42" fmla="*/ 73 w 162"/>
                <a:gd name="T43" fmla="*/ 152 h 351"/>
                <a:gd name="T44" fmla="*/ 129 w 162"/>
                <a:gd name="T45" fmla="*/ 152 h 351"/>
                <a:gd name="T46" fmla="*/ 129 w 162"/>
                <a:gd name="T47" fmla="*/ 136 h 351"/>
                <a:gd name="T48" fmla="*/ 71 w 162"/>
                <a:gd name="T49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1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3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1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1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4" y="336"/>
                    <a:pt x="73" y="330"/>
                    <a:pt x="73" y="312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1 1">
              <a:extLst>
                <a:ext uri="{FF2B5EF4-FFF2-40B4-BE49-F238E27FC236}">
                  <a16:creationId xmlns:a16="http://schemas.microsoft.com/office/drawing/2014/main" id="{14119ED6-42B0-35E4-9DB3-9AB456525202}"/>
                </a:ext>
              </a:extLst>
            </p:cNvPr>
            <p:cNvSpPr>
              <a:spLocks noEditPoints="1"/>
            </p:cNvSpPr>
            <p:nvPr>
              <p:custDataLst>
                <p:tags r:id="rId161"/>
              </p:custDataLst>
            </p:nvPr>
          </p:nvSpPr>
          <p:spPr bwMode="auto">
            <a:xfrm>
              <a:off x="2540000" y="5253038"/>
              <a:ext cx="80962" cy="1000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2 1">
              <a:extLst>
                <a:ext uri="{FF2B5EF4-FFF2-40B4-BE49-F238E27FC236}">
                  <a16:creationId xmlns:a16="http://schemas.microsoft.com/office/drawing/2014/main" id="{4DB9AC4E-24B7-E7FC-A73C-18A374F7DF4F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2630488" y="5254625"/>
              <a:ext cx="61912" cy="96838"/>
            </a:xfrm>
            <a:custGeom>
              <a:avLst/>
              <a:gdLst>
                <a:gd name="T0" fmla="*/ 69 w 168"/>
                <a:gd name="T1" fmla="*/ 55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5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3 1">
              <a:extLst>
                <a:ext uri="{FF2B5EF4-FFF2-40B4-BE49-F238E27FC236}">
                  <a16:creationId xmlns:a16="http://schemas.microsoft.com/office/drawing/2014/main" id="{90CEF3A2-789E-F223-5A02-F08F0A8D8B00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2763838" y="5254625"/>
              <a:ext cx="84137" cy="1412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3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6 w 230"/>
                <a:gd name="T19" fmla="*/ 77 h 322"/>
                <a:gd name="T20" fmla="*/ 106 w 230"/>
                <a:gd name="T21" fmla="*/ 41 h 322"/>
                <a:gd name="T22" fmla="*/ 66 w 230"/>
                <a:gd name="T23" fmla="*/ 0 h 322"/>
                <a:gd name="T24" fmla="*/ 0 w 230"/>
                <a:gd name="T25" fmla="*/ 77 h 322"/>
                <a:gd name="T26" fmla="*/ 6 w 230"/>
                <a:gd name="T27" fmla="*/ 82 h 322"/>
                <a:gd name="T28" fmla="*/ 14 w 230"/>
                <a:gd name="T29" fmla="*/ 73 h 322"/>
                <a:gd name="T30" fmla="*/ 64 w 230"/>
                <a:gd name="T31" fmla="*/ 11 h 322"/>
                <a:gd name="T32" fmla="*/ 76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5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3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6" y="215"/>
                    <a:pt x="71" y="193"/>
                    <a:pt x="71" y="174"/>
                  </a:cubicBezTo>
                  <a:cubicBezTo>
                    <a:pt x="71" y="151"/>
                    <a:pt x="79" y="120"/>
                    <a:pt x="96" y="77"/>
                  </a:cubicBezTo>
                  <a:cubicBezTo>
                    <a:pt x="104" y="56"/>
                    <a:pt x="106" y="51"/>
                    <a:pt x="106" y="41"/>
                  </a:cubicBezTo>
                  <a:cubicBezTo>
                    <a:pt x="106" y="18"/>
                    <a:pt x="90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2" y="52"/>
                    <a:pt x="68" y="62"/>
                  </a:cubicBezTo>
                  <a:cubicBezTo>
                    <a:pt x="48" y="115"/>
                    <a:pt x="39" y="143"/>
                    <a:pt x="39" y="166"/>
                  </a:cubicBezTo>
                  <a:cubicBezTo>
                    <a:pt x="39" y="211"/>
                    <a:pt x="70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3B3547A-90DB-E25C-7ACF-3D897180BB05}"/>
              </a:ext>
            </a:extLst>
          </p:cNvPr>
          <p:cNvCxnSpPr>
            <a:cxnSpLocks/>
          </p:cNvCxnSpPr>
          <p:nvPr/>
        </p:nvCxnSpPr>
        <p:spPr>
          <a:xfrm flipH="1">
            <a:off x="2943211" y="5675496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Freeform 130 1">
            <a:extLst>
              <a:ext uri="{FF2B5EF4-FFF2-40B4-BE49-F238E27FC236}">
                <a16:creationId xmlns:a16="http://schemas.microsoft.com/office/drawing/2014/main" id="{F0B2B7C9-8527-32E8-DD32-CD665A4206EE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3766849" y="5439461"/>
            <a:ext cx="216204" cy="175667"/>
          </a:xfrm>
          <a:custGeom>
            <a:avLst/>
            <a:gdLst>
              <a:gd name="T0" fmla="*/ 152 w 249"/>
              <a:gd name="T1" fmla="*/ 70 h 227"/>
              <a:gd name="T2" fmla="*/ 202 w 249"/>
              <a:gd name="T3" fmla="*/ 11 h 227"/>
              <a:gd name="T4" fmla="*/ 227 w 249"/>
              <a:gd name="T5" fmla="*/ 18 h 227"/>
              <a:gd name="T6" fmla="*/ 203 w 249"/>
              <a:gd name="T7" fmla="*/ 45 h 227"/>
              <a:gd name="T8" fmla="*/ 222 w 249"/>
              <a:gd name="T9" fmla="*/ 62 h 227"/>
              <a:gd name="T10" fmla="*/ 249 w 249"/>
              <a:gd name="T11" fmla="*/ 33 h 227"/>
              <a:gd name="T12" fmla="*/ 202 w 249"/>
              <a:gd name="T13" fmla="*/ 0 h 227"/>
              <a:gd name="T14" fmla="*/ 150 w 249"/>
              <a:gd name="T15" fmla="*/ 38 h 227"/>
              <a:gd name="T16" fmla="*/ 96 w 249"/>
              <a:gd name="T17" fmla="*/ 0 h 227"/>
              <a:gd name="T18" fmla="*/ 15 w 249"/>
              <a:gd name="T19" fmla="*/ 77 h 227"/>
              <a:gd name="T20" fmla="*/ 21 w 249"/>
              <a:gd name="T21" fmla="*/ 82 h 227"/>
              <a:gd name="T22" fmla="*/ 28 w 249"/>
              <a:gd name="T23" fmla="*/ 77 h 227"/>
              <a:gd name="T24" fmla="*/ 95 w 249"/>
              <a:gd name="T25" fmla="*/ 11 h 227"/>
              <a:gd name="T26" fmla="*/ 122 w 249"/>
              <a:gd name="T27" fmla="*/ 45 h 227"/>
              <a:gd name="T28" fmla="*/ 95 w 249"/>
              <a:gd name="T29" fmla="*/ 164 h 227"/>
              <a:gd name="T30" fmla="*/ 47 w 249"/>
              <a:gd name="T31" fmla="*/ 216 h 227"/>
              <a:gd name="T32" fmla="*/ 22 w 249"/>
              <a:gd name="T33" fmla="*/ 210 h 227"/>
              <a:gd name="T34" fmla="*/ 46 w 249"/>
              <a:gd name="T35" fmla="*/ 183 h 227"/>
              <a:gd name="T36" fmla="*/ 27 w 249"/>
              <a:gd name="T37" fmla="*/ 165 h 227"/>
              <a:gd name="T38" fmla="*/ 0 w 249"/>
              <a:gd name="T39" fmla="*/ 194 h 227"/>
              <a:gd name="T40" fmla="*/ 47 w 249"/>
              <a:gd name="T41" fmla="*/ 227 h 227"/>
              <a:gd name="T42" fmla="*/ 99 w 249"/>
              <a:gd name="T43" fmla="*/ 189 h 227"/>
              <a:gd name="T44" fmla="*/ 153 w 249"/>
              <a:gd name="T45" fmla="*/ 227 h 227"/>
              <a:gd name="T46" fmla="*/ 233 w 249"/>
              <a:gd name="T47" fmla="*/ 150 h 227"/>
              <a:gd name="T48" fmla="*/ 227 w 249"/>
              <a:gd name="T49" fmla="*/ 145 h 227"/>
              <a:gd name="T50" fmla="*/ 221 w 249"/>
              <a:gd name="T51" fmla="*/ 150 h 227"/>
              <a:gd name="T52" fmla="*/ 154 w 249"/>
              <a:gd name="T53" fmla="*/ 216 h 227"/>
              <a:gd name="T54" fmla="*/ 127 w 249"/>
              <a:gd name="T55" fmla="*/ 183 h 227"/>
              <a:gd name="T56" fmla="*/ 135 w 249"/>
              <a:gd name="T57" fmla="*/ 139 h 227"/>
              <a:gd name="T58" fmla="*/ 152 w 249"/>
              <a:gd name="T59" fmla="*/ 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" h="227">
                <a:moveTo>
                  <a:pt x="152" y="70"/>
                </a:moveTo>
                <a:cubicBezTo>
                  <a:pt x="155" y="57"/>
                  <a:pt x="167" y="11"/>
                  <a:pt x="202" y="11"/>
                </a:cubicBezTo>
                <a:cubicBezTo>
                  <a:pt x="204" y="11"/>
                  <a:pt x="216" y="11"/>
                  <a:pt x="227" y="18"/>
                </a:cubicBezTo>
                <a:cubicBezTo>
                  <a:pt x="213" y="20"/>
                  <a:pt x="203" y="33"/>
                  <a:pt x="203" y="45"/>
                </a:cubicBezTo>
                <a:cubicBezTo>
                  <a:pt x="203" y="53"/>
                  <a:pt x="208" y="62"/>
                  <a:pt x="222" y="62"/>
                </a:cubicBezTo>
                <a:cubicBezTo>
                  <a:pt x="233" y="62"/>
                  <a:pt x="249" y="53"/>
                  <a:pt x="249" y="33"/>
                </a:cubicBezTo>
                <a:cubicBezTo>
                  <a:pt x="249" y="7"/>
                  <a:pt x="219" y="0"/>
                  <a:pt x="202" y="0"/>
                </a:cubicBezTo>
                <a:cubicBezTo>
                  <a:pt x="173" y="0"/>
                  <a:pt x="156" y="27"/>
                  <a:pt x="150" y="38"/>
                </a:cubicBezTo>
                <a:cubicBezTo>
                  <a:pt x="137" y="5"/>
                  <a:pt x="110" y="0"/>
                  <a:pt x="96" y="0"/>
                </a:cubicBezTo>
                <a:cubicBezTo>
                  <a:pt x="44" y="0"/>
                  <a:pt x="15" y="65"/>
                  <a:pt x="15" y="77"/>
                </a:cubicBezTo>
                <a:cubicBezTo>
                  <a:pt x="15" y="82"/>
                  <a:pt x="20" y="82"/>
                  <a:pt x="21" y="82"/>
                </a:cubicBezTo>
                <a:cubicBezTo>
                  <a:pt x="25" y="82"/>
                  <a:pt x="27" y="81"/>
                  <a:pt x="28" y="77"/>
                </a:cubicBezTo>
                <a:cubicBezTo>
                  <a:pt x="45" y="24"/>
                  <a:pt x="78" y="11"/>
                  <a:pt x="95" y="11"/>
                </a:cubicBezTo>
                <a:cubicBezTo>
                  <a:pt x="104" y="11"/>
                  <a:pt x="122" y="16"/>
                  <a:pt x="122" y="45"/>
                </a:cubicBezTo>
                <a:cubicBezTo>
                  <a:pt x="122" y="60"/>
                  <a:pt x="113" y="94"/>
                  <a:pt x="95" y="164"/>
                </a:cubicBezTo>
                <a:cubicBezTo>
                  <a:pt x="87" y="195"/>
                  <a:pt x="69" y="216"/>
                  <a:pt x="47" y="216"/>
                </a:cubicBezTo>
                <a:cubicBezTo>
                  <a:pt x="44" y="216"/>
                  <a:pt x="33" y="216"/>
                  <a:pt x="22" y="210"/>
                </a:cubicBezTo>
                <a:cubicBezTo>
                  <a:pt x="35" y="207"/>
                  <a:pt x="46" y="197"/>
                  <a:pt x="46" y="183"/>
                </a:cubicBezTo>
                <a:cubicBezTo>
                  <a:pt x="46" y="169"/>
                  <a:pt x="35" y="165"/>
                  <a:pt x="27" y="165"/>
                </a:cubicBezTo>
                <a:cubicBezTo>
                  <a:pt x="12" y="165"/>
                  <a:pt x="0" y="178"/>
                  <a:pt x="0" y="194"/>
                </a:cubicBezTo>
                <a:cubicBezTo>
                  <a:pt x="0" y="217"/>
                  <a:pt x="25" y="227"/>
                  <a:pt x="47" y="227"/>
                </a:cubicBezTo>
                <a:cubicBezTo>
                  <a:pt x="80" y="227"/>
                  <a:pt x="98" y="192"/>
                  <a:pt x="99" y="189"/>
                </a:cubicBezTo>
                <a:cubicBezTo>
                  <a:pt x="105" y="208"/>
                  <a:pt x="123" y="227"/>
                  <a:pt x="153" y="227"/>
                </a:cubicBezTo>
                <a:cubicBezTo>
                  <a:pt x="205" y="227"/>
                  <a:pt x="233" y="162"/>
                  <a:pt x="233" y="150"/>
                </a:cubicBezTo>
                <a:cubicBezTo>
                  <a:pt x="233" y="145"/>
                  <a:pt x="229" y="145"/>
                  <a:pt x="227" y="145"/>
                </a:cubicBezTo>
                <a:cubicBezTo>
                  <a:pt x="223" y="145"/>
                  <a:pt x="222" y="147"/>
                  <a:pt x="221" y="150"/>
                </a:cubicBezTo>
                <a:cubicBezTo>
                  <a:pt x="204" y="204"/>
                  <a:pt x="170" y="216"/>
                  <a:pt x="154" y="216"/>
                </a:cubicBezTo>
                <a:cubicBezTo>
                  <a:pt x="135" y="216"/>
                  <a:pt x="127" y="200"/>
                  <a:pt x="127" y="183"/>
                </a:cubicBezTo>
                <a:cubicBezTo>
                  <a:pt x="127" y="172"/>
                  <a:pt x="130" y="161"/>
                  <a:pt x="135" y="139"/>
                </a:cubicBezTo>
                <a:lnTo>
                  <a:pt x="152" y="70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2DD5ECC-75EA-C6A5-9B22-12EF7E045FE9}"/>
              </a:ext>
            </a:extLst>
          </p:cNvPr>
          <p:cNvSpPr txBox="1"/>
          <p:nvPr/>
        </p:nvSpPr>
        <p:spPr>
          <a:xfrm>
            <a:off x="4844310" y="5456566"/>
            <a:ext cx="164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/>
              <a:t>Iff</a:t>
            </a:r>
            <a:r>
              <a:rPr lang="en-US" sz="2000" dirty="0"/>
              <a:t> convinced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B32329B0-91C5-ED5B-05FC-0824F5653ADB}"/>
              </a:ext>
            </a:extLst>
          </p:cNvPr>
          <p:cNvCxnSpPr>
            <a:cxnSpLocks/>
          </p:cNvCxnSpPr>
          <p:nvPr/>
        </p:nvCxnSpPr>
        <p:spPr>
          <a:xfrm>
            <a:off x="6319143" y="2860903"/>
            <a:ext cx="0" cy="362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A6885212-7AB9-22B2-9E11-AAB46B279B7D}"/>
              </a:ext>
            </a:extLst>
          </p:cNvPr>
          <p:cNvCxnSpPr>
            <a:cxnSpLocks/>
          </p:cNvCxnSpPr>
          <p:nvPr/>
        </p:nvCxnSpPr>
        <p:spPr>
          <a:xfrm flipH="1">
            <a:off x="9505377" y="5817538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Freeform 130 2">
            <a:extLst>
              <a:ext uri="{FF2B5EF4-FFF2-40B4-BE49-F238E27FC236}">
                <a16:creationId xmlns:a16="http://schemas.microsoft.com/office/drawing/2014/main" id="{55FA6CC6-549D-A354-4B70-D6AE29BF3EFE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0329015" y="5581503"/>
            <a:ext cx="216204" cy="175667"/>
          </a:xfrm>
          <a:custGeom>
            <a:avLst/>
            <a:gdLst>
              <a:gd name="T0" fmla="*/ 152 w 249"/>
              <a:gd name="T1" fmla="*/ 70 h 227"/>
              <a:gd name="T2" fmla="*/ 202 w 249"/>
              <a:gd name="T3" fmla="*/ 11 h 227"/>
              <a:gd name="T4" fmla="*/ 227 w 249"/>
              <a:gd name="T5" fmla="*/ 18 h 227"/>
              <a:gd name="T6" fmla="*/ 203 w 249"/>
              <a:gd name="T7" fmla="*/ 45 h 227"/>
              <a:gd name="T8" fmla="*/ 222 w 249"/>
              <a:gd name="T9" fmla="*/ 62 h 227"/>
              <a:gd name="T10" fmla="*/ 249 w 249"/>
              <a:gd name="T11" fmla="*/ 33 h 227"/>
              <a:gd name="T12" fmla="*/ 202 w 249"/>
              <a:gd name="T13" fmla="*/ 0 h 227"/>
              <a:gd name="T14" fmla="*/ 150 w 249"/>
              <a:gd name="T15" fmla="*/ 38 h 227"/>
              <a:gd name="T16" fmla="*/ 96 w 249"/>
              <a:gd name="T17" fmla="*/ 0 h 227"/>
              <a:gd name="T18" fmla="*/ 15 w 249"/>
              <a:gd name="T19" fmla="*/ 77 h 227"/>
              <a:gd name="T20" fmla="*/ 21 w 249"/>
              <a:gd name="T21" fmla="*/ 82 h 227"/>
              <a:gd name="T22" fmla="*/ 28 w 249"/>
              <a:gd name="T23" fmla="*/ 77 h 227"/>
              <a:gd name="T24" fmla="*/ 95 w 249"/>
              <a:gd name="T25" fmla="*/ 11 h 227"/>
              <a:gd name="T26" fmla="*/ 122 w 249"/>
              <a:gd name="T27" fmla="*/ 45 h 227"/>
              <a:gd name="T28" fmla="*/ 95 w 249"/>
              <a:gd name="T29" fmla="*/ 164 h 227"/>
              <a:gd name="T30" fmla="*/ 47 w 249"/>
              <a:gd name="T31" fmla="*/ 216 h 227"/>
              <a:gd name="T32" fmla="*/ 22 w 249"/>
              <a:gd name="T33" fmla="*/ 210 h 227"/>
              <a:gd name="T34" fmla="*/ 46 w 249"/>
              <a:gd name="T35" fmla="*/ 183 h 227"/>
              <a:gd name="T36" fmla="*/ 27 w 249"/>
              <a:gd name="T37" fmla="*/ 165 h 227"/>
              <a:gd name="T38" fmla="*/ 0 w 249"/>
              <a:gd name="T39" fmla="*/ 194 h 227"/>
              <a:gd name="T40" fmla="*/ 47 w 249"/>
              <a:gd name="T41" fmla="*/ 227 h 227"/>
              <a:gd name="T42" fmla="*/ 99 w 249"/>
              <a:gd name="T43" fmla="*/ 189 h 227"/>
              <a:gd name="T44" fmla="*/ 153 w 249"/>
              <a:gd name="T45" fmla="*/ 227 h 227"/>
              <a:gd name="T46" fmla="*/ 233 w 249"/>
              <a:gd name="T47" fmla="*/ 150 h 227"/>
              <a:gd name="T48" fmla="*/ 227 w 249"/>
              <a:gd name="T49" fmla="*/ 145 h 227"/>
              <a:gd name="T50" fmla="*/ 221 w 249"/>
              <a:gd name="T51" fmla="*/ 150 h 227"/>
              <a:gd name="T52" fmla="*/ 154 w 249"/>
              <a:gd name="T53" fmla="*/ 216 h 227"/>
              <a:gd name="T54" fmla="*/ 127 w 249"/>
              <a:gd name="T55" fmla="*/ 183 h 227"/>
              <a:gd name="T56" fmla="*/ 135 w 249"/>
              <a:gd name="T57" fmla="*/ 139 h 227"/>
              <a:gd name="T58" fmla="*/ 152 w 249"/>
              <a:gd name="T59" fmla="*/ 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" h="227">
                <a:moveTo>
                  <a:pt x="152" y="70"/>
                </a:moveTo>
                <a:cubicBezTo>
                  <a:pt x="155" y="57"/>
                  <a:pt x="167" y="11"/>
                  <a:pt x="202" y="11"/>
                </a:cubicBezTo>
                <a:cubicBezTo>
                  <a:pt x="204" y="11"/>
                  <a:pt x="216" y="11"/>
                  <a:pt x="227" y="18"/>
                </a:cubicBezTo>
                <a:cubicBezTo>
                  <a:pt x="213" y="20"/>
                  <a:pt x="203" y="33"/>
                  <a:pt x="203" y="45"/>
                </a:cubicBezTo>
                <a:cubicBezTo>
                  <a:pt x="203" y="53"/>
                  <a:pt x="208" y="62"/>
                  <a:pt x="222" y="62"/>
                </a:cubicBezTo>
                <a:cubicBezTo>
                  <a:pt x="233" y="62"/>
                  <a:pt x="249" y="53"/>
                  <a:pt x="249" y="33"/>
                </a:cubicBezTo>
                <a:cubicBezTo>
                  <a:pt x="249" y="7"/>
                  <a:pt x="219" y="0"/>
                  <a:pt x="202" y="0"/>
                </a:cubicBezTo>
                <a:cubicBezTo>
                  <a:pt x="173" y="0"/>
                  <a:pt x="156" y="27"/>
                  <a:pt x="150" y="38"/>
                </a:cubicBezTo>
                <a:cubicBezTo>
                  <a:pt x="137" y="5"/>
                  <a:pt x="110" y="0"/>
                  <a:pt x="96" y="0"/>
                </a:cubicBezTo>
                <a:cubicBezTo>
                  <a:pt x="44" y="0"/>
                  <a:pt x="15" y="65"/>
                  <a:pt x="15" y="77"/>
                </a:cubicBezTo>
                <a:cubicBezTo>
                  <a:pt x="15" y="82"/>
                  <a:pt x="20" y="82"/>
                  <a:pt x="21" y="82"/>
                </a:cubicBezTo>
                <a:cubicBezTo>
                  <a:pt x="25" y="82"/>
                  <a:pt x="27" y="81"/>
                  <a:pt x="28" y="77"/>
                </a:cubicBezTo>
                <a:cubicBezTo>
                  <a:pt x="45" y="24"/>
                  <a:pt x="78" y="11"/>
                  <a:pt x="95" y="11"/>
                </a:cubicBezTo>
                <a:cubicBezTo>
                  <a:pt x="104" y="11"/>
                  <a:pt x="122" y="16"/>
                  <a:pt x="122" y="45"/>
                </a:cubicBezTo>
                <a:cubicBezTo>
                  <a:pt x="122" y="60"/>
                  <a:pt x="113" y="94"/>
                  <a:pt x="95" y="164"/>
                </a:cubicBezTo>
                <a:cubicBezTo>
                  <a:pt x="87" y="195"/>
                  <a:pt x="69" y="216"/>
                  <a:pt x="47" y="216"/>
                </a:cubicBezTo>
                <a:cubicBezTo>
                  <a:pt x="44" y="216"/>
                  <a:pt x="33" y="216"/>
                  <a:pt x="22" y="210"/>
                </a:cubicBezTo>
                <a:cubicBezTo>
                  <a:pt x="35" y="207"/>
                  <a:pt x="46" y="197"/>
                  <a:pt x="46" y="183"/>
                </a:cubicBezTo>
                <a:cubicBezTo>
                  <a:pt x="46" y="169"/>
                  <a:pt x="35" y="165"/>
                  <a:pt x="27" y="165"/>
                </a:cubicBezTo>
                <a:cubicBezTo>
                  <a:pt x="12" y="165"/>
                  <a:pt x="0" y="178"/>
                  <a:pt x="0" y="194"/>
                </a:cubicBezTo>
                <a:cubicBezTo>
                  <a:pt x="0" y="217"/>
                  <a:pt x="25" y="227"/>
                  <a:pt x="47" y="227"/>
                </a:cubicBezTo>
                <a:cubicBezTo>
                  <a:pt x="80" y="227"/>
                  <a:pt x="98" y="192"/>
                  <a:pt x="99" y="189"/>
                </a:cubicBezTo>
                <a:cubicBezTo>
                  <a:pt x="105" y="208"/>
                  <a:pt x="123" y="227"/>
                  <a:pt x="153" y="227"/>
                </a:cubicBezTo>
                <a:cubicBezTo>
                  <a:pt x="205" y="227"/>
                  <a:pt x="233" y="162"/>
                  <a:pt x="233" y="150"/>
                </a:cubicBezTo>
                <a:cubicBezTo>
                  <a:pt x="233" y="145"/>
                  <a:pt x="229" y="145"/>
                  <a:pt x="227" y="145"/>
                </a:cubicBezTo>
                <a:cubicBezTo>
                  <a:pt x="223" y="145"/>
                  <a:pt x="222" y="147"/>
                  <a:pt x="221" y="150"/>
                </a:cubicBezTo>
                <a:cubicBezTo>
                  <a:pt x="204" y="204"/>
                  <a:pt x="170" y="216"/>
                  <a:pt x="154" y="216"/>
                </a:cubicBezTo>
                <a:cubicBezTo>
                  <a:pt x="135" y="216"/>
                  <a:pt x="127" y="200"/>
                  <a:pt x="127" y="183"/>
                </a:cubicBezTo>
                <a:cubicBezTo>
                  <a:pt x="127" y="172"/>
                  <a:pt x="130" y="161"/>
                  <a:pt x="135" y="139"/>
                </a:cubicBezTo>
                <a:lnTo>
                  <a:pt x="152" y="70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83B87EF-E23A-CF3C-BD83-D5F148A64A7C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742659" y="6185713"/>
            <a:ext cx="1386059" cy="189516"/>
            <a:chOff x="2540000" y="2540000"/>
            <a:chExt cx="1184275" cy="161926"/>
          </a:xfrm>
          <a:solidFill>
            <a:srgbClr val="FF0000"/>
          </a:solidFill>
        </p:grpSpPr>
        <p:sp>
          <p:nvSpPr>
            <p:cNvPr id="295" name="Freeform 16 1">
              <a:extLst>
                <a:ext uri="{FF2B5EF4-FFF2-40B4-BE49-F238E27FC236}">
                  <a16:creationId xmlns:a16="http://schemas.microsoft.com/office/drawing/2014/main" id="{6A851022-E831-A687-F25B-A020CCD6195E}"/>
                </a:ext>
              </a:extLst>
            </p:cNvPr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2540000" y="2541588"/>
              <a:ext cx="131763" cy="157163"/>
            </a:xfrm>
            <a:custGeom>
              <a:avLst/>
              <a:gdLst>
                <a:gd name="T0" fmla="*/ 59 w 356"/>
                <a:gd name="T1" fmla="*/ 303 h 342"/>
                <a:gd name="T2" fmla="*/ 13 w 356"/>
                <a:gd name="T3" fmla="*/ 326 h 342"/>
                <a:gd name="T4" fmla="*/ 0 w 356"/>
                <a:gd name="T5" fmla="*/ 336 h 342"/>
                <a:gd name="T6" fmla="*/ 13 w 356"/>
                <a:gd name="T7" fmla="*/ 342 h 342"/>
                <a:gd name="T8" fmla="*/ 191 w 356"/>
                <a:gd name="T9" fmla="*/ 342 h 342"/>
                <a:gd name="T10" fmla="*/ 329 w 356"/>
                <a:gd name="T11" fmla="*/ 234 h 342"/>
                <a:gd name="T12" fmla="*/ 252 w 356"/>
                <a:gd name="T13" fmla="*/ 163 h 342"/>
                <a:gd name="T14" fmla="*/ 356 w 356"/>
                <a:gd name="T15" fmla="*/ 69 h 342"/>
                <a:gd name="T16" fmla="*/ 263 w 356"/>
                <a:gd name="T17" fmla="*/ 0 h 342"/>
                <a:gd name="T18" fmla="*/ 96 w 356"/>
                <a:gd name="T19" fmla="*/ 0 h 342"/>
                <a:gd name="T20" fmla="*/ 81 w 356"/>
                <a:gd name="T21" fmla="*/ 10 h 342"/>
                <a:gd name="T22" fmla="*/ 95 w 356"/>
                <a:gd name="T23" fmla="*/ 16 h 342"/>
                <a:gd name="T24" fmla="*/ 114 w 356"/>
                <a:gd name="T25" fmla="*/ 17 h 342"/>
                <a:gd name="T26" fmla="*/ 128 w 356"/>
                <a:gd name="T27" fmla="*/ 25 h 342"/>
                <a:gd name="T28" fmla="*/ 126 w 356"/>
                <a:gd name="T29" fmla="*/ 34 h 342"/>
                <a:gd name="T30" fmla="*/ 59 w 356"/>
                <a:gd name="T31" fmla="*/ 303 h 342"/>
                <a:gd name="T32" fmla="*/ 134 w 356"/>
                <a:gd name="T33" fmla="*/ 159 h 342"/>
                <a:gd name="T34" fmla="*/ 165 w 356"/>
                <a:gd name="T35" fmla="*/ 35 h 342"/>
                <a:gd name="T36" fmla="*/ 192 w 356"/>
                <a:gd name="T37" fmla="*/ 16 h 342"/>
                <a:gd name="T38" fmla="*/ 256 w 356"/>
                <a:gd name="T39" fmla="*/ 16 h 342"/>
                <a:gd name="T40" fmla="*/ 311 w 356"/>
                <a:gd name="T41" fmla="*/ 67 h 342"/>
                <a:gd name="T42" fmla="*/ 207 w 356"/>
                <a:gd name="T43" fmla="*/ 159 h 342"/>
                <a:gd name="T44" fmla="*/ 134 w 356"/>
                <a:gd name="T45" fmla="*/ 159 h 342"/>
                <a:gd name="T46" fmla="*/ 112 w 356"/>
                <a:gd name="T47" fmla="*/ 326 h 342"/>
                <a:gd name="T48" fmla="*/ 101 w 356"/>
                <a:gd name="T49" fmla="*/ 326 h 342"/>
                <a:gd name="T50" fmla="*/ 94 w 356"/>
                <a:gd name="T51" fmla="*/ 321 h 342"/>
                <a:gd name="T52" fmla="*/ 97 w 356"/>
                <a:gd name="T53" fmla="*/ 309 h 342"/>
                <a:gd name="T54" fmla="*/ 131 w 356"/>
                <a:gd name="T55" fmla="*/ 170 h 342"/>
                <a:gd name="T56" fmla="*/ 225 w 356"/>
                <a:gd name="T57" fmla="*/ 170 h 342"/>
                <a:gd name="T58" fmla="*/ 283 w 356"/>
                <a:gd name="T59" fmla="*/ 228 h 342"/>
                <a:gd name="T60" fmla="*/ 179 w 356"/>
                <a:gd name="T61" fmla="*/ 326 h 342"/>
                <a:gd name="T62" fmla="*/ 112 w 356"/>
                <a:gd name="T63" fmla="*/ 3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2">
                  <a:moveTo>
                    <a:pt x="59" y="303"/>
                  </a:moveTo>
                  <a:cubicBezTo>
                    <a:pt x="54" y="322"/>
                    <a:pt x="53" y="326"/>
                    <a:pt x="13" y="326"/>
                  </a:cubicBezTo>
                  <a:cubicBezTo>
                    <a:pt x="5" y="326"/>
                    <a:pt x="0" y="326"/>
                    <a:pt x="0" y="336"/>
                  </a:cubicBezTo>
                  <a:cubicBezTo>
                    <a:pt x="0" y="342"/>
                    <a:pt x="4" y="342"/>
                    <a:pt x="13" y="342"/>
                  </a:cubicBezTo>
                  <a:lnTo>
                    <a:pt x="191" y="342"/>
                  </a:lnTo>
                  <a:cubicBezTo>
                    <a:pt x="270" y="342"/>
                    <a:pt x="329" y="283"/>
                    <a:pt x="329" y="234"/>
                  </a:cubicBezTo>
                  <a:cubicBezTo>
                    <a:pt x="329" y="198"/>
                    <a:pt x="300" y="169"/>
                    <a:pt x="252" y="163"/>
                  </a:cubicBezTo>
                  <a:cubicBezTo>
                    <a:pt x="304" y="154"/>
                    <a:pt x="356" y="117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3"/>
                  </a:lnTo>
                  <a:close/>
                  <a:moveTo>
                    <a:pt x="134" y="159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9"/>
                    <a:pt x="207" y="159"/>
                  </a:cubicBezTo>
                  <a:lnTo>
                    <a:pt x="134" y="159"/>
                  </a:lnTo>
                  <a:close/>
                  <a:moveTo>
                    <a:pt x="112" y="326"/>
                  </a:moveTo>
                  <a:cubicBezTo>
                    <a:pt x="105" y="326"/>
                    <a:pt x="104" y="326"/>
                    <a:pt x="101" y="326"/>
                  </a:cubicBezTo>
                  <a:cubicBezTo>
                    <a:pt x="96" y="325"/>
                    <a:pt x="94" y="325"/>
                    <a:pt x="94" y="321"/>
                  </a:cubicBezTo>
                  <a:cubicBezTo>
                    <a:pt x="94" y="319"/>
                    <a:pt x="94" y="318"/>
                    <a:pt x="97" y="309"/>
                  </a:cubicBezTo>
                  <a:lnTo>
                    <a:pt x="131" y="170"/>
                  </a:lnTo>
                  <a:lnTo>
                    <a:pt x="225" y="170"/>
                  </a:lnTo>
                  <a:cubicBezTo>
                    <a:pt x="273" y="170"/>
                    <a:pt x="283" y="207"/>
                    <a:pt x="283" y="228"/>
                  </a:cubicBezTo>
                  <a:cubicBezTo>
                    <a:pt x="283" y="278"/>
                    <a:pt x="238" y="326"/>
                    <a:pt x="179" y="326"/>
                  </a:cubicBezTo>
                  <a:lnTo>
                    <a:pt x="112" y="3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7 1">
              <a:extLst>
                <a:ext uri="{FF2B5EF4-FFF2-40B4-BE49-F238E27FC236}">
                  <a16:creationId xmlns:a16="http://schemas.microsoft.com/office/drawing/2014/main" id="{7B84D048-55E7-6B3D-D138-066606E82747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693988" y="2541588"/>
              <a:ext cx="52388" cy="68263"/>
            </a:xfrm>
            <a:custGeom>
              <a:avLst/>
              <a:gdLst>
                <a:gd name="T0" fmla="*/ 82 w 141"/>
                <a:gd name="T1" fmla="*/ 75 h 150"/>
                <a:gd name="T2" fmla="*/ 132 w 141"/>
                <a:gd name="T3" fmla="*/ 53 h 150"/>
                <a:gd name="T4" fmla="*/ 141 w 141"/>
                <a:gd name="T5" fmla="*/ 43 h 150"/>
                <a:gd name="T6" fmla="*/ 131 w 141"/>
                <a:gd name="T7" fmla="*/ 31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1 w 141"/>
                <a:gd name="T15" fmla="*/ 0 h 150"/>
                <a:gd name="T16" fmla="*/ 60 w 141"/>
                <a:gd name="T17" fmla="*/ 10 h 150"/>
                <a:gd name="T18" fmla="*/ 62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1 w 141"/>
                <a:gd name="T25" fmla="*/ 31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10 w 141"/>
                <a:gd name="T33" fmla="*/ 96 h 150"/>
                <a:gd name="T34" fmla="*/ 0 w 141"/>
                <a:gd name="T35" fmla="*/ 107 h 150"/>
                <a:gd name="T36" fmla="*/ 11 w 141"/>
                <a:gd name="T37" fmla="*/ 118 h 150"/>
                <a:gd name="T38" fmla="*/ 18 w 141"/>
                <a:gd name="T39" fmla="*/ 115 h 150"/>
                <a:gd name="T40" fmla="*/ 65 w 141"/>
                <a:gd name="T41" fmla="*/ 83 h 150"/>
                <a:gd name="T42" fmla="*/ 60 w 141"/>
                <a:gd name="T43" fmla="*/ 140 h 150"/>
                <a:gd name="T44" fmla="*/ 71 w 141"/>
                <a:gd name="T45" fmla="*/ 150 h 150"/>
                <a:gd name="T46" fmla="*/ 82 w 141"/>
                <a:gd name="T47" fmla="*/ 140 h 150"/>
                <a:gd name="T48" fmla="*/ 80 w 141"/>
                <a:gd name="T49" fmla="*/ 123 h 150"/>
                <a:gd name="T50" fmla="*/ 76 w 141"/>
                <a:gd name="T51" fmla="*/ 83 h 150"/>
                <a:gd name="T52" fmla="*/ 118 w 141"/>
                <a:gd name="T53" fmla="*/ 111 h 150"/>
                <a:gd name="T54" fmla="*/ 131 w 141"/>
                <a:gd name="T55" fmla="*/ 118 h 150"/>
                <a:gd name="T56" fmla="*/ 141 w 141"/>
                <a:gd name="T57" fmla="*/ 107 h 150"/>
                <a:gd name="T58" fmla="*/ 134 w 141"/>
                <a:gd name="T59" fmla="*/ 97 h 150"/>
                <a:gd name="T60" fmla="*/ 82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2" y="75"/>
                  </a:moveTo>
                  <a:cubicBezTo>
                    <a:pt x="110" y="63"/>
                    <a:pt x="123" y="58"/>
                    <a:pt x="132" y="53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1"/>
                    <a:pt x="131" y="31"/>
                  </a:cubicBezTo>
                  <a:cubicBezTo>
                    <a:pt x="128" y="31"/>
                    <a:pt x="128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1" y="0"/>
                  </a:cubicBezTo>
                  <a:cubicBezTo>
                    <a:pt x="67" y="0"/>
                    <a:pt x="60" y="2"/>
                    <a:pt x="60" y="10"/>
                  </a:cubicBezTo>
                  <a:cubicBezTo>
                    <a:pt x="60" y="13"/>
                    <a:pt x="61" y="24"/>
                    <a:pt x="62" y="27"/>
                  </a:cubicBezTo>
                  <a:cubicBezTo>
                    <a:pt x="62" y="33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2"/>
                    <a:pt x="14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4" y="118"/>
                    <a:pt x="18" y="115"/>
                  </a:cubicBezTo>
                  <a:lnTo>
                    <a:pt x="65" y="83"/>
                  </a:lnTo>
                  <a:lnTo>
                    <a:pt x="60" y="140"/>
                  </a:lnTo>
                  <a:cubicBezTo>
                    <a:pt x="60" y="147"/>
                    <a:pt x="67" y="150"/>
                    <a:pt x="71" y="150"/>
                  </a:cubicBezTo>
                  <a:cubicBezTo>
                    <a:pt x="75" y="150"/>
                    <a:pt x="82" y="147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8" y="118"/>
                    <a:pt x="131" y="118"/>
                  </a:cubicBezTo>
                  <a:cubicBezTo>
                    <a:pt x="137" y="118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2" y="7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8 1">
              <a:extLst>
                <a:ext uri="{FF2B5EF4-FFF2-40B4-BE49-F238E27FC236}">
                  <a16:creationId xmlns:a16="http://schemas.microsoft.com/office/drawing/2014/main" id="{5DF88268-6169-B894-1B99-486855733F96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833688" y="2595563"/>
              <a:ext cx="71438" cy="106363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9 1">
              <a:extLst>
                <a:ext uri="{FF2B5EF4-FFF2-40B4-BE49-F238E27FC236}">
                  <a16:creationId xmlns:a16="http://schemas.microsoft.com/office/drawing/2014/main" id="{BC6834B4-CF89-1658-9D00-6B54B10B786F}"/>
                </a:ext>
              </a:extLst>
            </p:cNvPr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2917825" y="2595563"/>
              <a:ext cx="82550" cy="1063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0 1">
              <a:extLst>
                <a:ext uri="{FF2B5EF4-FFF2-40B4-BE49-F238E27FC236}">
                  <a16:creationId xmlns:a16="http://schemas.microsoft.com/office/drawing/2014/main" id="{63684E21-B28A-AF84-D644-AE4431E821BB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008313" y="2597150"/>
              <a:ext cx="92075" cy="1016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5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1 1">
              <a:extLst>
                <a:ext uri="{FF2B5EF4-FFF2-40B4-BE49-F238E27FC236}">
                  <a16:creationId xmlns:a16="http://schemas.microsoft.com/office/drawing/2014/main" id="{A542472C-8EA0-83EA-1F72-DA36340CCE2E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171825" y="2540000"/>
              <a:ext cx="41275" cy="158750"/>
            </a:xfrm>
            <a:custGeom>
              <a:avLst/>
              <a:gdLst>
                <a:gd name="T0" fmla="*/ 71 w 110"/>
                <a:gd name="T1" fmla="*/ 0 h 347"/>
                <a:gd name="T2" fmla="*/ 0 w 110"/>
                <a:gd name="T3" fmla="*/ 5 h 347"/>
                <a:gd name="T4" fmla="*/ 0 w 110"/>
                <a:gd name="T5" fmla="*/ 21 h 347"/>
                <a:gd name="T6" fmla="*/ 39 w 110"/>
                <a:gd name="T7" fmla="*/ 49 h 347"/>
                <a:gd name="T8" fmla="*/ 39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1 w 110"/>
                <a:gd name="T21" fmla="*/ 309 h 347"/>
                <a:gd name="T22" fmla="*/ 71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1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3" y="345"/>
                    <a:pt x="55" y="345"/>
                  </a:cubicBezTo>
                  <a:cubicBezTo>
                    <a:pt x="67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1" y="331"/>
                    <a:pt x="71" y="309"/>
                  </a:cubicBezTo>
                  <a:lnTo>
                    <a:pt x="71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2 1">
              <a:extLst>
                <a:ext uri="{FF2B5EF4-FFF2-40B4-BE49-F238E27FC236}">
                  <a16:creationId xmlns:a16="http://schemas.microsoft.com/office/drawing/2014/main" id="{79CC515A-3A19-73A0-613C-CB97A61200F1}"/>
                </a:ext>
              </a:extLst>
            </p:cNvPr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3222625" y="2595563"/>
              <a:ext cx="71438" cy="1063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1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7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3 1">
              <a:extLst>
                <a:ext uri="{FF2B5EF4-FFF2-40B4-BE49-F238E27FC236}">
                  <a16:creationId xmlns:a16="http://schemas.microsoft.com/office/drawing/2014/main" id="{912B0AF0-45FD-9D2A-73F4-82A6082D3D13}"/>
                </a:ext>
              </a:extLst>
            </p:cNvPr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3306763" y="2595563"/>
              <a:ext cx="82550" cy="1063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4 w 225"/>
                <a:gd name="T23" fmla="*/ 56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2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4 1">
              <a:extLst>
                <a:ext uri="{FF2B5EF4-FFF2-40B4-BE49-F238E27FC236}">
                  <a16:creationId xmlns:a16="http://schemas.microsoft.com/office/drawing/2014/main" id="{9F101DC2-31CE-71D8-EEAF-9DDF7A1E7254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395663" y="2597150"/>
              <a:ext cx="61913" cy="101600"/>
            </a:xfrm>
            <a:custGeom>
              <a:avLst/>
              <a:gdLst>
                <a:gd name="T0" fmla="*/ 69 w 168"/>
                <a:gd name="T1" fmla="*/ 55 h 221"/>
                <a:gd name="T2" fmla="*/ 69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1 h 221"/>
                <a:gd name="T32" fmla="*/ 125 w 168"/>
                <a:gd name="T33" fmla="*/ 31 h 221"/>
                <a:gd name="T34" fmla="*/ 146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69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5 1">
              <a:extLst>
                <a:ext uri="{FF2B5EF4-FFF2-40B4-BE49-F238E27FC236}">
                  <a16:creationId xmlns:a16="http://schemas.microsoft.com/office/drawing/2014/main" id="{BE3CACFD-5FE4-08D0-F87F-B7B7820DB22B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468688" y="2597150"/>
              <a:ext cx="93663" cy="1016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4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6 1">
              <a:extLst>
                <a:ext uri="{FF2B5EF4-FFF2-40B4-BE49-F238E27FC236}">
                  <a16:creationId xmlns:a16="http://schemas.microsoft.com/office/drawing/2014/main" id="{FB16FD69-EF54-0F7B-DA30-79BF7884DEEC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632200" y="2597150"/>
              <a:ext cx="92075" cy="1047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44A1207-2171-9FDC-4A7F-F7051826B87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064498" y="6181725"/>
            <a:ext cx="1670051" cy="190501"/>
            <a:chOff x="8064498" y="6181725"/>
            <a:chExt cx="1670051" cy="190501"/>
          </a:xfrm>
        </p:grpSpPr>
        <p:sp>
          <p:nvSpPr>
            <p:cNvPr id="332" name="Freeform 137">
              <a:extLst>
                <a:ext uri="{FF2B5EF4-FFF2-40B4-BE49-F238E27FC236}">
                  <a16:creationId xmlns:a16="http://schemas.microsoft.com/office/drawing/2014/main" id="{69B3B16D-ED21-B186-F03D-F5AF4B10CBD2}"/>
                </a:ext>
              </a:extLst>
            </p:cNvPr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8064498" y="6183313"/>
              <a:ext cx="152400" cy="185738"/>
            </a:xfrm>
            <a:custGeom>
              <a:avLst/>
              <a:gdLst>
                <a:gd name="T0" fmla="*/ 59 w 356"/>
                <a:gd name="T1" fmla="*/ 303 h 342"/>
                <a:gd name="T2" fmla="*/ 13 w 356"/>
                <a:gd name="T3" fmla="*/ 326 h 342"/>
                <a:gd name="T4" fmla="*/ 0 w 356"/>
                <a:gd name="T5" fmla="*/ 336 h 342"/>
                <a:gd name="T6" fmla="*/ 13 w 356"/>
                <a:gd name="T7" fmla="*/ 342 h 342"/>
                <a:gd name="T8" fmla="*/ 191 w 356"/>
                <a:gd name="T9" fmla="*/ 342 h 342"/>
                <a:gd name="T10" fmla="*/ 329 w 356"/>
                <a:gd name="T11" fmla="*/ 234 h 342"/>
                <a:gd name="T12" fmla="*/ 252 w 356"/>
                <a:gd name="T13" fmla="*/ 163 h 342"/>
                <a:gd name="T14" fmla="*/ 356 w 356"/>
                <a:gd name="T15" fmla="*/ 69 h 342"/>
                <a:gd name="T16" fmla="*/ 263 w 356"/>
                <a:gd name="T17" fmla="*/ 0 h 342"/>
                <a:gd name="T18" fmla="*/ 96 w 356"/>
                <a:gd name="T19" fmla="*/ 0 h 342"/>
                <a:gd name="T20" fmla="*/ 81 w 356"/>
                <a:gd name="T21" fmla="*/ 10 h 342"/>
                <a:gd name="T22" fmla="*/ 95 w 356"/>
                <a:gd name="T23" fmla="*/ 16 h 342"/>
                <a:gd name="T24" fmla="*/ 114 w 356"/>
                <a:gd name="T25" fmla="*/ 17 h 342"/>
                <a:gd name="T26" fmla="*/ 128 w 356"/>
                <a:gd name="T27" fmla="*/ 25 h 342"/>
                <a:gd name="T28" fmla="*/ 126 w 356"/>
                <a:gd name="T29" fmla="*/ 34 h 342"/>
                <a:gd name="T30" fmla="*/ 59 w 356"/>
                <a:gd name="T31" fmla="*/ 303 h 342"/>
                <a:gd name="T32" fmla="*/ 134 w 356"/>
                <a:gd name="T33" fmla="*/ 159 h 342"/>
                <a:gd name="T34" fmla="*/ 165 w 356"/>
                <a:gd name="T35" fmla="*/ 35 h 342"/>
                <a:gd name="T36" fmla="*/ 192 w 356"/>
                <a:gd name="T37" fmla="*/ 16 h 342"/>
                <a:gd name="T38" fmla="*/ 256 w 356"/>
                <a:gd name="T39" fmla="*/ 16 h 342"/>
                <a:gd name="T40" fmla="*/ 311 w 356"/>
                <a:gd name="T41" fmla="*/ 67 h 342"/>
                <a:gd name="T42" fmla="*/ 207 w 356"/>
                <a:gd name="T43" fmla="*/ 159 h 342"/>
                <a:gd name="T44" fmla="*/ 134 w 356"/>
                <a:gd name="T45" fmla="*/ 159 h 342"/>
                <a:gd name="T46" fmla="*/ 112 w 356"/>
                <a:gd name="T47" fmla="*/ 326 h 342"/>
                <a:gd name="T48" fmla="*/ 101 w 356"/>
                <a:gd name="T49" fmla="*/ 326 h 342"/>
                <a:gd name="T50" fmla="*/ 94 w 356"/>
                <a:gd name="T51" fmla="*/ 321 h 342"/>
                <a:gd name="T52" fmla="*/ 97 w 356"/>
                <a:gd name="T53" fmla="*/ 309 h 342"/>
                <a:gd name="T54" fmla="*/ 131 w 356"/>
                <a:gd name="T55" fmla="*/ 170 h 342"/>
                <a:gd name="T56" fmla="*/ 225 w 356"/>
                <a:gd name="T57" fmla="*/ 170 h 342"/>
                <a:gd name="T58" fmla="*/ 283 w 356"/>
                <a:gd name="T59" fmla="*/ 228 h 342"/>
                <a:gd name="T60" fmla="*/ 179 w 356"/>
                <a:gd name="T61" fmla="*/ 326 h 342"/>
                <a:gd name="T62" fmla="*/ 112 w 356"/>
                <a:gd name="T63" fmla="*/ 3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2">
                  <a:moveTo>
                    <a:pt x="59" y="303"/>
                  </a:moveTo>
                  <a:cubicBezTo>
                    <a:pt x="54" y="322"/>
                    <a:pt x="53" y="326"/>
                    <a:pt x="13" y="326"/>
                  </a:cubicBezTo>
                  <a:cubicBezTo>
                    <a:pt x="5" y="326"/>
                    <a:pt x="0" y="326"/>
                    <a:pt x="0" y="336"/>
                  </a:cubicBezTo>
                  <a:cubicBezTo>
                    <a:pt x="0" y="342"/>
                    <a:pt x="4" y="342"/>
                    <a:pt x="13" y="342"/>
                  </a:cubicBezTo>
                  <a:lnTo>
                    <a:pt x="191" y="342"/>
                  </a:lnTo>
                  <a:cubicBezTo>
                    <a:pt x="270" y="342"/>
                    <a:pt x="329" y="283"/>
                    <a:pt x="329" y="234"/>
                  </a:cubicBezTo>
                  <a:cubicBezTo>
                    <a:pt x="329" y="198"/>
                    <a:pt x="300" y="169"/>
                    <a:pt x="252" y="163"/>
                  </a:cubicBezTo>
                  <a:cubicBezTo>
                    <a:pt x="304" y="154"/>
                    <a:pt x="356" y="117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3"/>
                  </a:lnTo>
                  <a:close/>
                  <a:moveTo>
                    <a:pt x="134" y="159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9"/>
                    <a:pt x="207" y="159"/>
                  </a:cubicBezTo>
                  <a:lnTo>
                    <a:pt x="134" y="159"/>
                  </a:lnTo>
                  <a:close/>
                  <a:moveTo>
                    <a:pt x="112" y="326"/>
                  </a:moveTo>
                  <a:cubicBezTo>
                    <a:pt x="105" y="326"/>
                    <a:pt x="104" y="326"/>
                    <a:pt x="101" y="326"/>
                  </a:cubicBezTo>
                  <a:cubicBezTo>
                    <a:pt x="96" y="325"/>
                    <a:pt x="94" y="325"/>
                    <a:pt x="94" y="321"/>
                  </a:cubicBezTo>
                  <a:cubicBezTo>
                    <a:pt x="94" y="319"/>
                    <a:pt x="94" y="318"/>
                    <a:pt x="97" y="309"/>
                  </a:cubicBezTo>
                  <a:lnTo>
                    <a:pt x="131" y="170"/>
                  </a:lnTo>
                  <a:lnTo>
                    <a:pt x="225" y="170"/>
                  </a:lnTo>
                  <a:cubicBezTo>
                    <a:pt x="273" y="170"/>
                    <a:pt x="283" y="207"/>
                    <a:pt x="283" y="228"/>
                  </a:cubicBezTo>
                  <a:cubicBezTo>
                    <a:pt x="283" y="278"/>
                    <a:pt x="238" y="326"/>
                    <a:pt x="179" y="326"/>
                  </a:cubicBezTo>
                  <a:lnTo>
                    <a:pt x="112" y="326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8">
              <a:extLst>
                <a:ext uri="{FF2B5EF4-FFF2-40B4-BE49-F238E27FC236}">
                  <a16:creationId xmlns:a16="http://schemas.microsoft.com/office/drawing/2014/main" id="{3B4C9594-33FF-3DEF-EE1B-0D27E3EB0263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8240711" y="6183313"/>
              <a:ext cx="60325" cy="80963"/>
            </a:xfrm>
            <a:custGeom>
              <a:avLst/>
              <a:gdLst>
                <a:gd name="T0" fmla="*/ 81 w 141"/>
                <a:gd name="T1" fmla="*/ 75 h 150"/>
                <a:gd name="T2" fmla="*/ 132 w 141"/>
                <a:gd name="T3" fmla="*/ 53 h 150"/>
                <a:gd name="T4" fmla="*/ 141 w 141"/>
                <a:gd name="T5" fmla="*/ 43 h 150"/>
                <a:gd name="T6" fmla="*/ 131 w 141"/>
                <a:gd name="T7" fmla="*/ 31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1 w 141"/>
                <a:gd name="T15" fmla="*/ 0 h 150"/>
                <a:gd name="T16" fmla="*/ 60 w 141"/>
                <a:gd name="T17" fmla="*/ 10 h 150"/>
                <a:gd name="T18" fmla="*/ 62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1 w 141"/>
                <a:gd name="T25" fmla="*/ 31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10 w 141"/>
                <a:gd name="T33" fmla="*/ 96 h 150"/>
                <a:gd name="T34" fmla="*/ 0 w 141"/>
                <a:gd name="T35" fmla="*/ 107 h 150"/>
                <a:gd name="T36" fmla="*/ 11 w 141"/>
                <a:gd name="T37" fmla="*/ 118 h 150"/>
                <a:gd name="T38" fmla="*/ 18 w 141"/>
                <a:gd name="T39" fmla="*/ 115 h 150"/>
                <a:gd name="T40" fmla="*/ 65 w 141"/>
                <a:gd name="T41" fmla="*/ 83 h 150"/>
                <a:gd name="T42" fmla="*/ 60 w 141"/>
                <a:gd name="T43" fmla="*/ 140 h 150"/>
                <a:gd name="T44" fmla="*/ 71 w 141"/>
                <a:gd name="T45" fmla="*/ 150 h 150"/>
                <a:gd name="T46" fmla="*/ 81 w 141"/>
                <a:gd name="T47" fmla="*/ 140 h 150"/>
                <a:gd name="T48" fmla="*/ 80 w 141"/>
                <a:gd name="T49" fmla="*/ 123 h 150"/>
                <a:gd name="T50" fmla="*/ 76 w 141"/>
                <a:gd name="T51" fmla="*/ 83 h 150"/>
                <a:gd name="T52" fmla="*/ 118 w 141"/>
                <a:gd name="T53" fmla="*/ 111 h 150"/>
                <a:gd name="T54" fmla="*/ 131 w 141"/>
                <a:gd name="T55" fmla="*/ 118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2" y="53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1"/>
                    <a:pt x="131" y="31"/>
                  </a:cubicBezTo>
                  <a:cubicBezTo>
                    <a:pt x="128" y="31"/>
                    <a:pt x="128" y="31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1" y="0"/>
                  </a:cubicBezTo>
                  <a:cubicBezTo>
                    <a:pt x="66" y="0"/>
                    <a:pt x="60" y="2"/>
                    <a:pt x="60" y="10"/>
                  </a:cubicBezTo>
                  <a:cubicBezTo>
                    <a:pt x="60" y="13"/>
                    <a:pt x="61" y="24"/>
                    <a:pt x="62" y="27"/>
                  </a:cubicBezTo>
                  <a:cubicBezTo>
                    <a:pt x="62" y="33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2"/>
                    <a:pt x="14" y="31"/>
                    <a:pt x="11" y="31"/>
                  </a:cubicBezTo>
                  <a:cubicBezTo>
                    <a:pt x="4" y="31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10" y="96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8"/>
                    <a:pt x="11" y="118"/>
                  </a:cubicBezTo>
                  <a:cubicBezTo>
                    <a:pt x="13" y="118"/>
                    <a:pt x="14" y="118"/>
                    <a:pt x="18" y="115"/>
                  </a:cubicBezTo>
                  <a:lnTo>
                    <a:pt x="65" y="83"/>
                  </a:lnTo>
                  <a:lnTo>
                    <a:pt x="60" y="140"/>
                  </a:lnTo>
                  <a:cubicBezTo>
                    <a:pt x="60" y="147"/>
                    <a:pt x="66" y="150"/>
                    <a:pt x="71" y="150"/>
                  </a:cubicBezTo>
                  <a:cubicBezTo>
                    <a:pt x="75" y="150"/>
                    <a:pt x="81" y="147"/>
                    <a:pt x="81" y="140"/>
                  </a:cubicBezTo>
                  <a:cubicBezTo>
                    <a:pt x="81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3"/>
                  </a:cubicBezTo>
                  <a:lnTo>
                    <a:pt x="118" y="111"/>
                  </a:lnTo>
                  <a:cubicBezTo>
                    <a:pt x="127" y="118"/>
                    <a:pt x="128" y="118"/>
                    <a:pt x="131" y="118"/>
                  </a:cubicBezTo>
                  <a:cubicBezTo>
                    <a:pt x="137" y="118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39">
              <a:extLst>
                <a:ext uri="{FF2B5EF4-FFF2-40B4-BE49-F238E27FC236}">
                  <a16:creationId xmlns:a16="http://schemas.microsoft.com/office/drawing/2014/main" id="{58D82D91-B0F2-4E2B-C701-244083856274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8421686" y="6249988"/>
              <a:ext cx="76200" cy="122238"/>
            </a:xfrm>
            <a:custGeom>
              <a:avLst/>
              <a:gdLst>
                <a:gd name="T0" fmla="*/ 162 w 179"/>
                <a:gd name="T1" fmla="*/ 32 h 226"/>
                <a:gd name="T2" fmla="*/ 137 w 179"/>
                <a:gd name="T3" fmla="*/ 57 h 226"/>
                <a:gd name="T4" fmla="*/ 154 w 179"/>
                <a:gd name="T5" fmla="*/ 73 h 226"/>
                <a:gd name="T6" fmla="*/ 179 w 179"/>
                <a:gd name="T7" fmla="*/ 43 h 226"/>
                <a:gd name="T8" fmla="*/ 126 w 179"/>
                <a:gd name="T9" fmla="*/ 0 h 226"/>
                <a:gd name="T10" fmla="*/ 0 w 179"/>
                <a:gd name="T11" fmla="*/ 144 h 226"/>
                <a:gd name="T12" fmla="*/ 73 w 179"/>
                <a:gd name="T13" fmla="*/ 226 h 226"/>
                <a:gd name="T14" fmla="*/ 178 w 179"/>
                <a:gd name="T15" fmla="*/ 169 h 226"/>
                <a:gd name="T16" fmla="*/ 170 w 179"/>
                <a:gd name="T17" fmla="*/ 161 h 226"/>
                <a:gd name="T18" fmla="*/ 164 w 179"/>
                <a:gd name="T19" fmla="*/ 166 h 226"/>
                <a:gd name="T20" fmla="*/ 74 w 179"/>
                <a:gd name="T21" fmla="*/ 215 h 226"/>
                <a:gd name="T22" fmla="*/ 35 w 179"/>
                <a:gd name="T23" fmla="*/ 164 h 226"/>
                <a:gd name="T24" fmla="*/ 61 w 179"/>
                <a:gd name="T25" fmla="*/ 61 h 226"/>
                <a:gd name="T26" fmla="*/ 126 w 179"/>
                <a:gd name="T27" fmla="*/ 11 h 226"/>
                <a:gd name="T28" fmla="*/ 162 w 179"/>
                <a:gd name="T29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26">
                  <a:moveTo>
                    <a:pt x="162" y="32"/>
                  </a:moveTo>
                  <a:cubicBezTo>
                    <a:pt x="137" y="35"/>
                    <a:pt x="137" y="56"/>
                    <a:pt x="137" y="57"/>
                  </a:cubicBezTo>
                  <a:cubicBezTo>
                    <a:pt x="137" y="65"/>
                    <a:pt x="142" y="73"/>
                    <a:pt x="154" y="73"/>
                  </a:cubicBezTo>
                  <a:cubicBezTo>
                    <a:pt x="167" y="73"/>
                    <a:pt x="179" y="62"/>
                    <a:pt x="179" y="43"/>
                  </a:cubicBezTo>
                  <a:cubicBezTo>
                    <a:pt x="179" y="18"/>
                    <a:pt x="158" y="0"/>
                    <a:pt x="126" y="0"/>
                  </a:cubicBezTo>
                  <a:cubicBezTo>
                    <a:pt x="64" y="0"/>
                    <a:pt x="0" y="71"/>
                    <a:pt x="0" y="144"/>
                  </a:cubicBezTo>
                  <a:cubicBezTo>
                    <a:pt x="0" y="193"/>
                    <a:pt x="29" y="226"/>
                    <a:pt x="73" y="226"/>
                  </a:cubicBezTo>
                  <a:cubicBezTo>
                    <a:pt x="137" y="226"/>
                    <a:pt x="178" y="176"/>
                    <a:pt x="178" y="169"/>
                  </a:cubicBezTo>
                  <a:cubicBezTo>
                    <a:pt x="178" y="166"/>
                    <a:pt x="174" y="161"/>
                    <a:pt x="170" y="161"/>
                  </a:cubicBezTo>
                  <a:cubicBezTo>
                    <a:pt x="168" y="161"/>
                    <a:pt x="168" y="161"/>
                    <a:pt x="164" y="166"/>
                  </a:cubicBezTo>
                  <a:cubicBezTo>
                    <a:pt x="127" y="213"/>
                    <a:pt x="83" y="215"/>
                    <a:pt x="74" y="215"/>
                  </a:cubicBezTo>
                  <a:cubicBezTo>
                    <a:pt x="47" y="215"/>
                    <a:pt x="35" y="193"/>
                    <a:pt x="35" y="164"/>
                  </a:cubicBezTo>
                  <a:cubicBezTo>
                    <a:pt x="35" y="137"/>
                    <a:pt x="48" y="85"/>
                    <a:pt x="61" y="61"/>
                  </a:cubicBezTo>
                  <a:cubicBezTo>
                    <a:pt x="79" y="28"/>
                    <a:pt x="104" y="11"/>
                    <a:pt x="126" y="11"/>
                  </a:cubicBezTo>
                  <a:cubicBezTo>
                    <a:pt x="132" y="11"/>
                    <a:pt x="154" y="12"/>
                    <a:pt x="162" y="32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0">
              <a:extLst>
                <a:ext uri="{FF2B5EF4-FFF2-40B4-BE49-F238E27FC236}">
                  <a16:creationId xmlns:a16="http://schemas.microsoft.com/office/drawing/2014/main" id="{88CBDF6C-C871-9C41-C688-B3F6418701DB}"/>
                </a:ext>
              </a:extLst>
            </p:cNvPr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8508998" y="6249988"/>
              <a:ext cx="90488" cy="122238"/>
            </a:xfrm>
            <a:custGeom>
              <a:avLst/>
              <a:gdLst>
                <a:gd name="T0" fmla="*/ 120 w 212"/>
                <a:gd name="T1" fmla="*/ 191 h 226"/>
                <a:gd name="T2" fmla="*/ 161 w 212"/>
                <a:gd name="T3" fmla="*/ 226 h 226"/>
                <a:gd name="T4" fmla="*/ 198 w 212"/>
                <a:gd name="T5" fmla="*/ 198 h 226"/>
                <a:gd name="T6" fmla="*/ 212 w 212"/>
                <a:gd name="T7" fmla="*/ 149 h 226"/>
                <a:gd name="T8" fmla="*/ 205 w 212"/>
                <a:gd name="T9" fmla="*/ 144 h 226"/>
                <a:gd name="T10" fmla="*/ 196 w 212"/>
                <a:gd name="T11" fmla="*/ 156 h 226"/>
                <a:gd name="T12" fmla="*/ 162 w 212"/>
                <a:gd name="T13" fmla="*/ 215 h 226"/>
                <a:gd name="T14" fmla="*/ 149 w 212"/>
                <a:gd name="T15" fmla="*/ 195 h 226"/>
                <a:gd name="T16" fmla="*/ 153 w 212"/>
                <a:gd name="T17" fmla="*/ 169 h 226"/>
                <a:gd name="T18" fmla="*/ 187 w 212"/>
                <a:gd name="T19" fmla="*/ 33 h 226"/>
                <a:gd name="T20" fmla="*/ 189 w 212"/>
                <a:gd name="T21" fmla="*/ 23 h 226"/>
                <a:gd name="T22" fmla="*/ 175 w 212"/>
                <a:gd name="T23" fmla="*/ 10 h 226"/>
                <a:gd name="T24" fmla="*/ 155 w 212"/>
                <a:gd name="T25" fmla="*/ 29 h 226"/>
                <a:gd name="T26" fmla="*/ 114 w 212"/>
                <a:gd name="T27" fmla="*/ 0 h 226"/>
                <a:gd name="T28" fmla="*/ 0 w 212"/>
                <a:gd name="T29" fmla="*/ 149 h 226"/>
                <a:gd name="T30" fmla="*/ 60 w 212"/>
                <a:gd name="T31" fmla="*/ 226 h 226"/>
                <a:gd name="T32" fmla="*/ 120 w 212"/>
                <a:gd name="T33" fmla="*/ 191 h 226"/>
                <a:gd name="T34" fmla="*/ 147 w 212"/>
                <a:gd name="T35" fmla="*/ 64 h 226"/>
                <a:gd name="T36" fmla="*/ 123 w 212"/>
                <a:gd name="T37" fmla="*/ 159 h 226"/>
                <a:gd name="T38" fmla="*/ 61 w 212"/>
                <a:gd name="T39" fmla="*/ 215 h 226"/>
                <a:gd name="T40" fmla="*/ 33 w 212"/>
                <a:gd name="T41" fmla="*/ 171 h 226"/>
                <a:gd name="T42" fmla="*/ 58 w 212"/>
                <a:gd name="T43" fmla="*/ 66 h 226"/>
                <a:gd name="T44" fmla="*/ 114 w 212"/>
                <a:gd name="T45" fmla="*/ 11 h 226"/>
                <a:gd name="T46" fmla="*/ 148 w 212"/>
                <a:gd name="T47" fmla="*/ 58 h 226"/>
                <a:gd name="T48" fmla="*/ 147 w 212"/>
                <a:gd name="T49" fmla="*/ 6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26">
                  <a:moveTo>
                    <a:pt x="120" y="191"/>
                  </a:moveTo>
                  <a:cubicBezTo>
                    <a:pt x="125" y="216"/>
                    <a:pt x="144" y="226"/>
                    <a:pt x="161" y="226"/>
                  </a:cubicBezTo>
                  <a:cubicBezTo>
                    <a:pt x="180" y="226"/>
                    <a:pt x="190" y="214"/>
                    <a:pt x="198" y="198"/>
                  </a:cubicBezTo>
                  <a:cubicBezTo>
                    <a:pt x="206" y="179"/>
                    <a:pt x="212" y="150"/>
                    <a:pt x="212" y="149"/>
                  </a:cubicBezTo>
                  <a:cubicBezTo>
                    <a:pt x="212" y="144"/>
                    <a:pt x="208" y="144"/>
                    <a:pt x="205" y="144"/>
                  </a:cubicBezTo>
                  <a:cubicBezTo>
                    <a:pt x="199" y="144"/>
                    <a:pt x="199" y="145"/>
                    <a:pt x="196" y="156"/>
                  </a:cubicBezTo>
                  <a:cubicBezTo>
                    <a:pt x="189" y="184"/>
                    <a:pt x="179" y="215"/>
                    <a:pt x="162" y="215"/>
                  </a:cubicBezTo>
                  <a:cubicBezTo>
                    <a:pt x="149" y="215"/>
                    <a:pt x="149" y="202"/>
                    <a:pt x="149" y="195"/>
                  </a:cubicBezTo>
                  <a:cubicBezTo>
                    <a:pt x="149" y="191"/>
                    <a:pt x="149" y="183"/>
                    <a:pt x="153" y="169"/>
                  </a:cubicBezTo>
                  <a:lnTo>
                    <a:pt x="187" y="33"/>
                  </a:lnTo>
                  <a:cubicBezTo>
                    <a:pt x="189" y="26"/>
                    <a:pt x="189" y="25"/>
                    <a:pt x="189" y="23"/>
                  </a:cubicBezTo>
                  <a:cubicBezTo>
                    <a:pt x="189" y="12"/>
                    <a:pt x="180" y="10"/>
                    <a:pt x="175" y="10"/>
                  </a:cubicBezTo>
                  <a:cubicBezTo>
                    <a:pt x="159" y="10"/>
                    <a:pt x="156" y="27"/>
                    <a:pt x="155" y="29"/>
                  </a:cubicBezTo>
                  <a:cubicBezTo>
                    <a:pt x="146" y="8"/>
                    <a:pt x="130" y="0"/>
                    <a:pt x="114" y="0"/>
                  </a:cubicBezTo>
                  <a:cubicBezTo>
                    <a:pt x="58" y="0"/>
                    <a:pt x="0" y="76"/>
                    <a:pt x="0" y="149"/>
                  </a:cubicBezTo>
                  <a:cubicBezTo>
                    <a:pt x="0" y="191"/>
                    <a:pt x="22" y="226"/>
                    <a:pt x="60" y="226"/>
                  </a:cubicBezTo>
                  <a:cubicBezTo>
                    <a:pt x="78" y="226"/>
                    <a:pt x="100" y="216"/>
                    <a:pt x="120" y="191"/>
                  </a:cubicBezTo>
                  <a:close/>
                  <a:moveTo>
                    <a:pt x="147" y="64"/>
                  </a:moveTo>
                  <a:lnTo>
                    <a:pt x="123" y="159"/>
                  </a:lnTo>
                  <a:cubicBezTo>
                    <a:pt x="119" y="175"/>
                    <a:pt x="88" y="215"/>
                    <a:pt x="61" y="215"/>
                  </a:cubicBezTo>
                  <a:cubicBezTo>
                    <a:pt x="37" y="215"/>
                    <a:pt x="33" y="186"/>
                    <a:pt x="33" y="171"/>
                  </a:cubicBezTo>
                  <a:cubicBezTo>
                    <a:pt x="33" y="146"/>
                    <a:pt x="49" y="87"/>
                    <a:pt x="58" y="66"/>
                  </a:cubicBezTo>
                  <a:cubicBezTo>
                    <a:pt x="70" y="36"/>
                    <a:pt x="93" y="11"/>
                    <a:pt x="114" y="11"/>
                  </a:cubicBezTo>
                  <a:cubicBezTo>
                    <a:pt x="136" y="11"/>
                    <a:pt x="148" y="37"/>
                    <a:pt x="148" y="58"/>
                  </a:cubicBezTo>
                  <a:cubicBezTo>
                    <a:pt x="148" y="59"/>
                    <a:pt x="148" y="61"/>
                    <a:pt x="147" y="6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41">
              <a:extLst>
                <a:ext uri="{FF2B5EF4-FFF2-40B4-BE49-F238E27FC236}">
                  <a16:creationId xmlns:a16="http://schemas.microsoft.com/office/drawing/2014/main" id="{E6F93985-EB89-BC49-BD2D-E50E9C9F2A4B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8612186" y="6249988"/>
              <a:ext cx="107950" cy="122238"/>
            </a:xfrm>
            <a:custGeom>
              <a:avLst/>
              <a:gdLst>
                <a:gd name="T0" fmla="*/ 73 w 250"/>
                <a:gd name="T1" fmla="*/ 133 h 226"/>
                <a:gd name="T2" fmla="*/ 81 w 250"/>
                <a:gd name="T3" fmla="*/ 101 h 226"/>
                <a:gd name="T4" fmla="*/ 96 w 250"/>
                <a:gd name="T5" fmla="*/ 60 h 226"/>
                <a:gd name="T6" fmla="*/ 163 w 250"/>
                <a:gd name="T7" fmla="*/ 11 h 226"/>
                <a:gd name="T8" fmla="*/ 186 w 250"/>
                <a:gd name="T9" fmla="*/ 44 h 226"/>
                <a:gd name="T10" fmla="*/ 157 w 250"/>
                <a:gd name="T11" fmla="*/ 154 h 226"/>
                <a:gd name="T12" fmla="*/ 149 w 250"/>
                <a:gd name="T13" fmla="*/ 186 h 226"/>
                <a:gd name="T14" fmla="*/ 187 w 250"/>
                <a:gd name="T15" fmla="*/ 226 h 226"/>
                <a:gd name="T16" fmla="*/ 250 w 250"/>
                <a:gd name="T17" fmla="*/ 149 h 226"/>
                <a:gd name="T18" fmla="*/ 243 w 250"/>
                <a:gd name="T19" fmla="*/ 144 h 226"/>
                <a:gd name="T20" fmla="*/ 234 w 250"/>
                <a:gd name="T21" fmla="*/ 153 h 226"/>
                <a:gd name="T22" fmla="*/ 188 w 250"/>
                <a:gd name="T23" fmla="*/ 215 h 226"/>
                <a:gd name="T24" fmla="*/ 177 w 250"/>
                <a:gd name="T25" fmla="*/ 201 h 226"/>
                <a:gd name="T26" fmla="*/ 186 w 250"/>
                <a:gd name="T27" fmla="*/ 163 h 226"/>
                <a:gd name="T28" fmla="*/ 217 w 250"/>
                <a:gd name="T29" fmla="*/ 52 h 226"/>
                <a:gd name="T30" fmla="*/ 165 w 250"/>
                <a:gd name="T31" fmla="*/ 0 h 226"/>
                <a:gd name="T32" fmla="*/ 93 w 250"/>
                <a:gd name="T33" fmla="*/ 39 h 226"/>
                <a:gd name="T34" fmla="*/ 51 w 250"/>
                <a:gd name="T35" fmla="*/ 0 h 226"/>
                <a:gd name="T36" fmla="*/ 16 w 250"/>
                <a:gd name="T37" fmla="*/ 26 h 226"/>
                <a:gd name="T38" fmla="*/ 0 w 250"/>
                <a:gd name="T39" fmla="*/ 77 h 226"/>
                <a:gd name="T40" fmla="*/ 7 w 250"/>
                <a:gd name="T41" fmla="*/ 82 h 226"/>
                <a:gd name="T42" fmla="*/ 17 w 250"/>
                <a:gd name="T43" fmla="*/ 70 h 226"/>
                <a:gd name="T44" fmla="*/ 50 w 250"/>
                <a:gd name="T45" fmla="*/ 11 h 226"/>
                <a:gd name="T46" fmla="*/ 63 w 250"/>
                <a:gd name="T47" fmla="*/ 31 h 226"/>
                <a:gd name="T48" fmla="*/ 60 w 250"/>
                <a:gd name="T49" fmla="*/ 56 h 226"/>
                <a:gd name="T50" fmla="*/ 23 w 250"/>
                <a:gd name="T51" fmla="*/ 206 h 226"/>
                <a:gd name="T52" fmla="*/ 21 w 250"/>
                <a:gd name="T53" fmla="*/ 213 h 226"/>
                <a:gd name="T54" fmla="*/ 35 w 250"/>
                <a:gd name="T55" fmla="*/ 226 h 226"/>
                <a:gd name="T56" fmla="*/ 53 w 250"/>
                <a:gd name="T57" fmla="*/ 213 h 226"/>
                <a:gd name="T58" fmla="*/ 73 w 250"/>
                <a:gd name="T59" fmla="*/ 1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26">
                  <a:moveTo>
                    <a:pt x="73" y="133"/>
                  </a:moveTo>
                  <a:cubicBezTo>
                    <a:pt x="75" y="122"/>
                    <a:pt x="78" y="112"/>
                    <a:pt x="81" y="101"/>
                  </a:cubicBezTo>
                  <a:cubicBezTo>
                    <a:pt x="87" y="75"/>
                    <a:pt x="87" y="75"/>
                    <a:pt x="96" y="60"/>
                  </a:cubicBezTo>
                  <a:cubicBezTo>
                    <a:pt x="103" y="48"/>
                    <a:pt x="125" y="11"/>
                    <a:pt x="163" y="11"/>
                  </a:cubicBezTo>
                  <a:cubicBezTo>
                    <a:pt x="185" y="11"/>
                    <a:pt x="186" y="33"/>
                    <a:pt x="186" y="44"/>
                  </a:cubicBezTo>
                  <a:cubicBezTo>
                    <a:pt x="186" y="75"/>
                    <a:pt x="164" y="134"/>
                    <a:pt x="157" y="154"/>
                  </a:cubicBezTo>
                  <a:cubicBezTo>
                    <a:pt x="151" y="171"/>
                    <a:pt x="149" y="176"/>
                    <a:pt x="149" y="186"/>
                  </a:cubicBezTo>
                  <a:cubicBezTo>
                    <a:pt x="149" y="208"/>
                    <a:pt x="163" y="226"/>
                    <a:pt x="187" y="226"/>
                  </a:cubicBezTo>
                  <a:cubicBezTo>
                    <a:pt x="233" y="226"/>
                    <a:pt x="250" y="152"/>
                    <a:pt x="250" y="149"/>
                  </a:cubicBezTo>
                  <a:cubicBezTo>
                    <a:pt x="250" y="144"/>
                    <a:pt x="246" y="144"/>
                    <a:pt x="243" y="144"/>
                  </a:cubicBezTo>
                  <a:cubicBezTo>
                    <a:pt x="236" y="144"/>
                    <a:pt x="236" y="145"/>
                    <a:pt x="234" y="153"/>
                  </a:cubicBezTo>
                  <a:cubicBezTo>
                    <a:pt x="230" y="166"/>
                    <a:pt x="217" y="215"/>
                    <a:pt x="188" y="215"/>
                  </a:cubicBezTo>
                  <a:cubicBezTo>
                    <a:pt x="178" y="215"/>
                    <a:pt x="177" y="208"/>
                    <a:pt x="177" y="201"/>
                  </a:cubicBezTo>
                  <a:cubicBezTo>
                    <a:pt x="177" y="188"/>
                    <a:pt x="182" y="175"/>
                    <a:pt x="186" y="163"/>
                  </a:cubicBezTo>
                  <a:cubicBezTo>
                    <a:pt x="196" y="137"/>
                    <a:pt x="217" y="81"/>
                    <a:pt x="217" y="52"/>
                  </a:cubicBezTo>
                  <a:cubicBezTo>
                    <a:pt x="217" y="11"/>
                    <a:pt x="189" y="0"/>
                    <a:pt x="165" y="0"/>
                  </a:cubicBezTo>
                  <a:cubicBezTo>
                    <a:pt x="124" y="0"/>
                    <a:pt x="100" y="30"/>
                    <a:pt x="93" y="39"/>
                  </a:cubicBezTo>
                  <a:cubicBezTo>
                    <a:pt x="90" y="15"/>
                    <a:pt x="73" y="0"/>
                    <a:pt x="51" y="0"/>
                  </a:cubicBezTo>
                  <a:cubicBezTo>
                    <a:pt x="34" y="0"/>
                    <a:pt x="24" y="11"/>
                    <a:pt x="16" y="26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7" y="82"/>
                  </a:cubicBezTo>
                  <a:cubicBezTo>
                    <a:pt x="14" y="82"/>
                    <a:pt x="14" y="81"/>
                    <a:pt x="17" y="70"/>
                  </a:cubicBezTo>
                  <a:cubicBezTo>
                    <a:pt x="26" y="35"/>
                    <a:pt x="35" y="11"/>
                    <a:pt x="50" y="11"/>
                  </a:cubicBezTo>
                  <a:cubicBezTo>
                    <a:pt x="63" y="11"/>
                    <a:pt x="63" y="25"/>
                    <a:pt x="63" y="31"/>
                  </a:cubicBezTo>
                  <a:cubicBezTo>
                    <a:pt x="63" y="39"/>
                    <a:pt x="62" y="48"/>
                    <a:pt x="60" y="56"/>
                  </a:cubicBezTo>
                  <a:lnTo>
                    <a:pt x="23" y="206"/>
                  </a:lnTo>
                  <a:cubicBezTo>
                    <a:pt x="22" y="209"/>
                    <a:pt x="21" y="212"/>
                    <a:pt x="21" y="213"/>
                  </a:cubicBezTo>
                  <a:cubicBezTo>
                    <a:pt x="21" y="219"/>
                    <a:pt x="25" y="226"/>
                    <a:pt x="35" y="226"/>
                  </a:cubicBezTo>
                  <a:cubicBezTo>
                    <a:pt x="41" y="226"/>
                    <a:pt x="49" y="223"/>
                    <a:pt x="53" y="213"/>
                  </a:cubicBezTo>
                  <a:lnTo>
                    <a:pt x="73" y="13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42">
              <a:extLst>
                <a:ext uri="{FF2B5EF4-FFF2-40B4-BE49-F238E27FC236}">
                  <a16:creationId xmlns:a16="http://schemas.microsoft.com/office/drawing/2014/main" id="{C38B1601-DC04-0533-33AD-D63335BC1C8D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8732836" y="6249988"/>
              <a:ext cx="107950" cy="122238"/>
            </a:xfrm>
            <a:custGeom>
              <a:avLst/>
              <a:gdLst>
                <a:gd name="T0" fmla="*/ 73 w 251"/>
                <a:gd name="T1" fmla="*/ 133 h 226"/>
                <a:gd name="T2" fmla="*/ 81 w 251"/>
                <a:gd name="T3" fmla="*/ 101 h 226"/>
                <a:gd name="T4" fmla="*/ 96 w 251"/>
                <a:gd name="T5" fmla="*/ 60 h 226"/>
                <a:gd name="T6" fmla="*/ 163 w 251"/>
                <a:gd name="T7" fmla="*/ 11 h 226"/>
                <a:gd name="T8" fmla="*/ 186 w 251"/>
                <a:gd name="T9" fmla="*/ 44 h 226"/>
                <a:gd name="T10" fmla="*/ 157 w 251"/>
                <a:gd name="T11" fmla="*/ 154 h 226"/>
                <a:gd name="T12" fmla="*/ 149 w 251"/>
                <a:gd name="T13" fmla="*/ 186 h 226"/>
                <a:gd name="T14" fmla="*/ 187 w 251"/>
                <a:gd name="T15" fmla="*/ 226 h 226"/>
                <a:gd name="T16" fmla="*/ 251 w 251"/>
                <a:gd name="T17" fmla="*/ 149 h 226"/>
                <a:gd name="T18" fmla="*/ 243 w 251"/>
                <a:gd name="T19" fmla="*/ 144 h 226"/>
                <a:gd name="T20" fmla="*/ 235 w 251"/>
                <a:gd name="T21" fmla="*/ 153 h 226"/>
                <a:gd name="T22" fmla="*/ 188 w 251"/>
                <a:gd name="T23" fmla="*/ 215 h 226"/>
                <a:gd name="T24" fmla="*/ 177 w 251"/>
                <a:gd name="T25" fmla="*/ 201 h 226"/>
                <a:gd name="T26" fmla="*/ 186 w 251"/>
                <a:gd name="T27" fmla="*/ 163 h 226"/>
                <a:gd name="T28" fmla="*/ 217 w 251"/>
                <a:gd name="T29" fmla="*/ 52 h 226"/>
                <a:gd name="T30" fmla="*/ 165 w 251"/>
                <a:gd name="T31" fmla="*/ 0 h 226"/>
                <a:gd name="T32" fmla="*/ 94 w 251"/>
                <a:gd name="T33" fmla="*/ 39 h 226"/>
                <a:gd name="T34" fmla="*/ 52 w 251"/>
                <a:gd name="T35" fmla="*/ 0 h 226"/>
                <a:gd name="T36" fmla="*/ 16 w 251"/>
                <a:gd name="T37" fmla="*/ 26 h 226"/>
                <a:gd name="T38" fmla="*/ 0 w 251"/>
                <a:gd name="T39" fmla="*/ 77 h 226"/>
                <a:gd name="T40" fmla="*/ 7 w 251"/>
                <a:gd name="T41" fmla="*/ 82 h 226"/>
                <a:gd name="T42" fmla="*/ 17 w 251"/>
                <a:gd name="T43" fmla="*/ 70 h 226"/>
                <a:gd name="T44" fmla="*/ 51 w 251"/>
                <a:gd name="T45" fmla="*/ 11 h 226"/>
                <a:gd name="T46" fmla="*/ 64 w 251"/>
                <a:gd name="T47" fmla="*/ 31 h 226"/>
                <a:gd name="T48" fmla="*/ 60 w 251"/>
                <a:gd name="T49" fmla="*/ 56 h 226"/>
                <a:gd name="T50" fmla="*/ 23 w 251"/>
                <a:gd name="T51" fmla="*/ 206 h 226"/>
                <a:gd name="T52" fmla="*/ 21 w 251"/>
                <a:gd name="T53" fmla="*/ 213 h 226"/>
                <a:gd name="T54" fmla="*/ 35 w 251"/>
                <a:gd name="T55" fmla="*/ 226 h 226"/>
                <a:gd name="T56" fmla="*/ 53 w 251"/>
                <a:gd name="T57" fmla="*/ 213 h 226"/>
                <a:gd name="T58" fmla="*/ 73 w 251"/>
                <a:gd name="T59" fmla="*/ 1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26">
                  <a:moveTo>
                    <a:pt x="73" y="133"/>
                  </a:moveTo>
                  <a:cubicBezTo>
                    <a:pt x="76" y="122"/>
                    <a:pt x="79" y="112"/>
                    <a:pt x="81" y="101"/>
                  </a:cubicBezTo>
                  <a:cubicBezTo>
                    <a:pt x="88" y="75"/>
                    <a:pt x="88" y="75"/>
                    <a:pt x="96" y="60"/>
                  </a:cubicBezTo>
                  <a:cubicBezTo>
                    <a:pt x="103" y="48"/>
                    <a:pt x="126" y="11"/>
                    <a:pt x="163" y="11"/>
                  </a:cubicBezTo>
                  <a:cubicBezTo>
                    <a:pt x="185" y="11"/>
                    <a:pt x="186" y="33"/>
                    <a:pt x="186" y="44"/>
                  </a:cubicBezTo>
                  <a:cubicBezTo>
                    <a:pt x="186" y="75"/>
                    <a:pt x="164" y="134"/>
                    <a:pt x="157" y="154"/>
                  </a:cubicBezTo>
                  <a:cubicBezTo>
                    <a:pt x="151" y="171"/>
                    <a:pt x="149" y="176"/>
                    <a:pt x="149" y="186"/>
                  </a:cubicBezTo>
                  <a:cubicBezTo>
                    <a:pt x="149" y="208"/>
                    <a:pt x="163" y="226"/>
                    <a:pt x="187" y="226"/>
                  </a:cubicBezTo>
                  <a:cubicBezTo>
                    <a:pt x="234" y="226"/>
                    <a:pt x="251" y="152"/>
                    <a:pt x="251" y="149"/>
                  </a:cubicBezTo>
                  <a:cubicBezTo>
                    <a:pt x="251" y="144"/>
                    <a:pt x="247" y="144"/>
                    <a:pt x="243" y="144"/>
                  </a:cubicBezTo>
                  <a:cubicBezTo>
                    <a:pt x="237" y="144"/>
                    <a:pt x="237" y="145"/>
                    <a:pt x="235" y="153"/>
                  </a:cubicBezTo>
                  <a:cubicBezTo>
                    <a:pt x="231" y="166"/>
                    <a:pt x="217" y="215"/>
                    <a:pt x="188" y="215"/>
                  </a:cubicBezTo>
                  <a:cubicBezTo>
                    <a:pt x="178" y="215"/>
                    <a:pt x="177" y="208"/>
                    <a:pt x="177" y="201"/>
                  </a:cubicBezTo>
                  <a:cubicBezTo>
                    <a:pt x="177" y="188"/>
                    <a:pt x="182" y="175"/>
                    <a:pt x="186" y="163"/>
                  </a:cubicBezTo>
                  <a:cubicBezTo>
                    <a:pt x="196" y="137"/>
                    <a:pt x="217" y="81"/>
                    <a:pt x="217" y="52"/>
                  </a:cubicBezTo>
                  <a:cubicBezTo>
                    <a:pt x="217" y="11"/>
                    <a:pt x="189" y="0"/>
                    <a:pt x="165" y="0"/>
                  </a:cubicBezTo>
                  <a:cubicBezTo>
                    <a:pt x="124" y="0"/>
                    <a:pt x="100" y="30"/>
                    <a:pt x="94" y="39"/>
                  </a:cubicBezTo>
                  <a:cubicBezTo>
                    <a:pt x="90" y="15"/>
                    <a:pt x="73" y="0"/>
                    <a:pt x="52" y="0"/>
                  </a:cubicBezTo>
                  <a:cubicBezTo>
                    <a:pt x="34" y="0"/>
                    <a:pt x="24" y="11"/>
                    <a:pt x="16" y="26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7" y="82"/>
                  </a:cubicBezTo>
                  <a:cubicBezTo>
                    <a:pt x="14" y="82"/>
                    <a:pt x="14" y="81"/>
                    <a:pt x="17" y="70"/>
                  </a:cubicBezTo>
                  <a:cubicBezTo>
                    <a:pt x="26" y="35"/>
                    <a:pt x="35" y="11"/>
                    <a:pt x="51" y="11"/>
                  </a:cubicBezTo>
                  <a:cubicBezTo>
                    <a:pt x="64" y="11"/>
                    <a:pt x="64" y="25"/>
                    <a:pt x="64" y="31"/>
                  </a:cubicBezTo>
                  <a:cubicBezTo>
                    <a:pt x="64" y="39"/>
                    <a:pt x="62" y="48"/>
                    <a:pt x="60" y="56"/>
                  </a:cubicBezTo>
                  <a:lnTo>
                    <a:pt x="23" y="206"/>
                  </a:lnTo>
                  <a:cubicBezTo>
                    <a:pt x="22" y="209"/>
                    <a:pt x="21" y="212"/>
                    <a:pt x="21" y="213"/>
                  </a:cubicBezTo>
                  <a:cubicBezTo>
                    <a:pt x="21" y="219"/>
                    <a:pt x="25" y="226"/>
                    <a:pt x="35" y="226"/>
                  </a:cubicBezTo>
                  <a:cubicBezTo>
                    <a:pt x="41" y="226"/>
                    <a:pt x="50" y="223"/>
                    <a:pt x="53" y="213"/>
                  </a:cubicBezTo>
                  <a:lnTo>
                    <a:pt x="73" y="13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43">
              <a:extLst>
                <a:ext uri="{FF2B5EF4-FFF2-40B4-BE49-F238E27FC236}">
                  <a16:creationId xmlns:a16="http://schemas.microsoft.com/office/drawing/2014/main" id="{FC11C4AD-C790-06F7-0EA3-4612A8E537D9}"/>
                </a:ext>
              </a:extLst>
            </p:cNvPr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8858248" y="6249988"/>
              <a:ext cx="85725" cy="122238"/>
            </a:xfrm>
            <a:custGeom>
              <a:avLst/>
              <a:gdLst>
                <a:gd name="T0" fmla="*/ 199 w 199"/>
                <a:gd name="T1" fmla="*/ 82 h 226"/>
                <a:gd name="T2" fmla="*/ 127 w 199"/>
                <a:gd name="T3" fmla="*/ 0 h 226"/>
                <a:gd name="T4" fmla="*/ 0 w 199"/>
                <a:gd name="T5" fmla="*/ 144 h 226"/>
                <a:gd name="T6" fmla="*/ 73 w 199"/>
                <a:gd name="T7" fmla="*/ 226 h 226"/>
                <a:gd name="T8" fmla="*/ 199 w 199"/>
                <a:gd name="T9" fmla="*/ 82 h 226"/>
                <a:gd name="T10" fmla="*/ 73 w 199"/>
                <a:gd name="T11" fmla="*/ 215 h 226"/>
                <a:gd name="T12" fmla="*/ 35 w 199"/>
                <a:gd name="T13" fmla="*/ 164 h 226"/>
                <a:gd name="T14" fmla="*/ 64 w 199"/>
                <a:gd name="T15" fmla="*/ 56 h 226"/>
                <a:gd name="T16" fmla="*/ 126 w 199"/>
                <a:gd name="T17" fmla="*/ 11 h 226"/>
                <a:gd name="T18" fmla="*/ 164 w 199"/>
                <a:gd name="T19" fmla="*/ 62 h 226"/>
                <a:gd name="T20" fmla="*/ 138 w 199"/>
                <a:gd name="T21" fmla="*/ 165 h 226"/>
                <a:gd name="T22" fmla="*/ 73 w 199"/>
                <a:gd name="T23" fmla="*/ 21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26">
                  <a:moveTo>
                    <a:pt x="199" y="82"/>
                  </a:moveTo>
                  <a:cubicBezTo>
                    <a:pt x="199" y="34"/>
                    <a:pt x="170" y="0"/>
                    <a:pt x="127" y="0"/>
                  </a:cubicBezTo>
                  <a:cubicBezTo>
                    <a:pt x="65" y="0"/>
                    <a:pt x="0" y="71"/>
                    <a:pt x="0" y="144"/>
                  </a:cubicBezTo>
                  <a:cubicBezTo>
                    <a:pt x="0" y="195"/>
                    <a:pt x="32" y="226"/>
                    <a:pt x="73" y="226"/>
                  </a:cubicBezTo>
                  <a:cubicBezTo>
                    <a:pt x="135" y="226"/>
                    <a:pt x="199" y="155"/>
                    <a:pt x="199" y="82"/>
                  </a:cubicBezTo>
                  <a:close/>
                  <a:moveTo>
                    <a:pt x="73" y="215"/>
                  </a:moveTo>
                  <a:cubicBezTo>
                    <a:pt x="54" y="215"/>
                    <a:pt x="35" y="200"/>
                    <a:pt x="35" y="164"/>
                  </a:cubicBezTo>
                  <a:cubicBezTo>
                    <a:pt x="35" y="139"/>
                    <a:pt x="48" y="83"/>
                    <a:pt x="64" y="56"/>
                  </a:cubicBezTo>
                  <a:cubicBezTo>
                    <a:pt x="83" y="26"/>
                    <a:pt x="107" y="11"/>
                    <a:pt x="126" y="11"/>
                  </a:cubicBezTo>
                  <a:cubicBezTo>
                    <a:pt x="150" y="11"/>
                    <a:pt x="164" y="33"/>
                    <a:pt x="164" y="62"/>
                  </a:cubicBezTo>
                  <a:cubicBezTo>
                    <a:pt x="164" y="84"/>
                    <a:pt x="153" y="135"/>
                    <a:pt x="138" y="165"/>
                  </a:cubicBezTo>
                  <a:cubicBezTo>
                    <a:pt x="123" y="193"/>
                    <a:pt x="98" y="215"/>
                    <a:pt x="73" y="215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44">
              <a:extLst>
                <a:ext uri="{FF2B5EF4-FFF2-40B4-BE49-F238E27FC236}">
                  <a16:creationId xmlns:a16="http://schemas.microsoft.com/office/drawing/2014/main" id="{8FC409B1-F42A-281C-F5FA-EC08F5F716C3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8963023" y="6199188"/>
              <a:ext cx="61913" cy="173038"/>
            </a:xfrm>
            <a:custGeom>
              <a:avLst/>
              <a:gdLst>
                <a:gd name="T0" fmla="*/ 85 w 141"/>
                <a:gd name="T1" fmla="*/ 113 h 318"/>
                <a:gd name="T2" fmla="*/ 127 w 141"/>
                <a:gd name="T3" fmla="*/ 113 h 318"/>
                <a:gd name="T4" fmla="*/ 141 w 141"/>
                <a:gd name="T5" fmla="*/ 103 h 318"/>
                <a:gd name="T6" fmla="*/ 129 w 141"/>
                <a:gd name="T7" fmla="*/ 97 h 318"/>
                <a:gd name="T8" fmla="*/ 89 w 141"/>
                <a:gd name="T9" fmla="*/ 97 h 318"/>
                <a:gd name="T10" fmla="*/ 107 w 141"/>
                <a:gd name="T11" fmla="*/ 23 h 318"/>
                <a:gd name="T12" fmla="*/ 109 w 141"/>
                <a:gd name="T13" fmla="*/ 13 h 318"/>
                <a:gd name="T14" fmla="*/ 96 w 141"/>
                <a:gd name="T15" fmla="*/ 0 h 318"/>
                <a:gd name="T16" fmla="*/ 76 w 141"/>
                <a:gd name="T17" fmla="*/ 18 h 318"/>
                <a:gd name="T18" fmla="*/ 57 w 141"/>
                <a:gd name="T19" fmla="*/ 97 h 318"/>
                <a:gd name="T20" fmla="*/ 14 w 141"/>
                <a:gd name="T21" fmla="*/ 97 h 318"/>
                <a:gd name="T22" fmla="*/ 0 w 141"/>
                <a:gd name="T23" fmla="*/ 107 h 318"/>
                <a:gd name="T24" fmla="*/ 13 w 141"/>
                <a:gd name="T25" fmla="*/ 113 h 318"/>
                <a:gd name="T26" fmla="*/ 53 w 141"/>
                <a:gd name="T27" fmla="*/ 113 h 318"/>
                <a:gd name="T28" fmla="*/ 17 w 141"/>
                <a:gd name="T29" fmla="*/ 256 h 318"/>
                <a:gd name="T30" fmla="*/ 14 w 141"/>
                <a:gd name="T31" fmla="*/ 273 h 318"/>
                <a:gd name="T32" fmla="*/ 57 w 141"/>
                <a:gd name="T33" fmla="*/ 318 h 318"/>
                <a:gd name="T34" fmla="*/ 133 w 141"/>
                <a:gd name="T35" fmla="*/ 241 h 318"/>
                <a:gd name="T36" fmla="*/ 125 w 141"/>
                <a:gd name="T37" fmla="*/ 236 h 318"/>
                <a:gd name="T38" fmla="*/ 115 w 141"/>
                <a:gd name="T39" fmla="*/ 246 h 318"/>
                <a:gd name="T40" fmla="*/ 58 w 141"/>
                <a:gd name="T41" fmla="*/ 307 h 318"/>
                <a:gd name="T42" fmla="*/ 44 w 141"/>
                <a:gd name="T43" fmla="*/ 287 h 318"/>
                <a:gd name="T44" fmla="*/ 48 w 141"/>
                <a:gd name="T45" fmla="*/ 261 h 318"/>
                <a:gd name="T46" fmla="*/ 85 w 141"/>
                <a:gd name="T47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318">
                  <a:moveTo>
                    <a:pt x="85" y="113"/>
                  </a:moveTo>
                  <a:lnTo>
                    <a:pt x="127" y="113"/>
                  </a:lnTo>
                  <a:cubicBezTo>
                    <a:pt x="136" y="113"/>
                    <a:pt x="141" y="113"/>
                    <a:pt x="141" y="103"/>
                  </a:cubicBezTo>
                  <a:cubicBezTo>
                    <a:pt x="141" y="97"/>
                    <a:pt x="137" y="97"/>
                    <a:pt x="129" y="97"/>
                  </a:cubicBezTo>
                  <a:lnTo>
                    <a:pt x="89" y="97"/>
                  </a:lnTo>
                  <a:lnTo>
                    <a:pt x="107" y="23"/>
                  </a:lnTo>
                  <a:cubicBezTo>
                    <a:pt x="109" y="16"/>
                    <a:pt x="109" y="15"/>
                    <a:pt x="109" y="13"/>
                  </a:cubicBezTo>
                  <a:cubicBezTo>
                    <a:pt x="109" y="2"/>
                    <a:pt x="101" y="0"/>
                    <a:pt x="96" y="0"/>
                  </a:cubicBezTo>
                  <a:cubicBezTo>
                    <a:pt x="83" y="0"/>
                    <a:pt x="78" y="10"/>
                    <a:pt x="76" y="18"/>
                  </a:cubicBezTo>
                  <a:lnTo>
                    <a:pt x="57" y="97"/>
                  </a:lnTo>
                  <a:lnTo>
                    <a:pt x="14" y="97"/>
                  </a:lnTo>
                  <a:cubicBezTo>
                    <a:pt x="6" y="97"/>
                    <a:pt x="0" y="97"/>
                    <a:pt x="0" y="107"/>
                  </a:cubicBezTo>
                  <a:cubicBezTo>
                    <a:pt x="0" y="113"/>
                    <a:pt x="5" y="113"/>
                    <a:pt x="13" y="113"/>
                  </a:cubicBezTo>
                  <a:lnTo>
                    <a:pt x="53" y="113"/>
                  </a:lnTo>
                  <a:lnTo>
                    <a:pt x="17" y="256"/>
                  </a:lnTo>
                  <a:cubicBezTo>
                    <a:pt x="16" y="258"/>
                    <a:pt x="14" y="266"/>
                    <a:pt x="14" y="273"/>
                  </a:cubicBezTo>
                  <a:cubicBezTo>
                    <a:pt x="14" y="298"/>
                    <a:pt x="31" y="318"/>
                    <a:pt x="57" y="318"/>
                  </a:cubicBezTo>
                  <a:cubicBezTo>
                    <a:pt x="107" y="318"/>
                    <a:pt x="133" y="244"/>
                    <a:pt x="133" y="241"/>
                  </a:cubicBezTo>
                  <a:cubicBezTo>
                    <a:pt x="133" y="236"/>
                    <a:pt x="129" y="236"/>
                    <a:pt x="125" y="236"/>
                  </a:cubicBezTo>
                  <a:cubicBezTo>
                    <a:pt x="119" y="236"/>
                    <a:pt x="119" y="237"/>
                    <a:pt x="115" y="246"/>
                  </a:cubicBezTo>
                  <a:cubicBezTo>
                    <a:pt x="106" y="270"/>
                    <a:pt x="86" y="307"/>
                    <a:pt x="58" y="307"/>
                  </a:cubicBezTo>
                  <a:cubicBezTo>
                    <a:pt x="44" y="307"/>
                    <a:pt x="44" y="295"/>
                    <a:pt x="44" y="287"/>
                  </a:cubicBezTo>
                  <a:cubicBezTo>
                    <a:pt x="44" y="283"/>
                    <a:pt x="44" y="275"/>
                    <a:pt x="48" y="261"/>
                  </a:cubicBezTo>
                  <a:lnTo>
                    <a:pt x="85" y="11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45">
              <a:extLst>
                <a:ext uri="{FF2B5EF4-FFF2-40B4-BE49-F238E27FC236}">
                  <a16:creationId xmlns:a16="http://schemas.microsoft.com/office/drawing/2014/main" id="{00F831A5-12AF-D604-4CF7-A388C064BE32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9093198" y="6181725"/>
              <a:ext cx="47625" cy="187325"/>
            </a:xfrm>
            <a:custGeom>
              <a:avLst/>
              <a:gdLst>
                <a:gd name="T0" fmla="*/ 72 w 111"/>
                <a:gd name="T1" fmla="*/ 0 h 347"/>
                <a:gd name="T2" fmla="*/ 0 w 111"/>
                <a:gd name="T3" fmla="*/ 5 h 347"/>
                <a:gd name="T4" fmla="*/ 0 w 111"/>
                <a:gd name="T5" fmla="*/ 21 h 347"/>
                <a:gd name="T6" fmla="*/ 39 w 111"/>
                <a:gd name="T7" fmla="*/ 49 h 347"/>
                <a:gd name="T8" fmla="*/ 39 w 111"/>
                <a:gd name="T9" fmla="*/ 309 h 347"/>
                <a:gd name="T10" fmla="*/ 0 w 111"/>
                <a:gd name="T11" fmla="*/ 331 h 347"/>
                <a:gd name="T12" fmla="*/ 0 w 111"/>
                <a:gd name="T13" fmla="*/ 347 h 347"/>
                <a:gd name="T14" fmla="*/ 55 w 111"/>
                <a:gd name="T15" fmla="*/ 345 h 347"/>
                <a:gd name="T16" fmla="*/ 111 w 111"/>
                <a:gd name="T17" fmla="*/ 347 h 347"/>
                <a:gd name="T18" fmla="*/ 111 w 111"/>
                <a:gd name="T19" fmla="*/ 331 h 347"/>
                <a:gd name="T20" fmla="*/ 72 w 111"/>
                <a:gd name="T21" fmla="*/ 309 h 347"/>
                <a:gd name="T22" fmla="*/ 72 w 111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7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7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1" y="347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46">
              <a:extLst>
                <a:ext uri="{FF2B5EF4-FFF2-40B4-BE49-F238E27FC236}">
                  <a16:creationId xmlns:a16="http://schemas.microsoft.com/office/drawing/2014/main" id="{09FACC37-A226-2BC7-28F2-8CAFB57512DB}"/>
                </a:ext>
              </a:extLst>
            </p:cNvPr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9151936" y="6248400"/>
              <a:ext cx="82550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47">
              <a:extLst>
                <a:ext uri="{FF2B5EF4-FFF2-40B4-BE49-F238E27FC236}">
                  <a16:creationId xmlns:a16="http://schemas.microsoft.com/office/drawing/2014/main" id="{76420233-B0C0-F35B-AB69-67B3BDED0BD5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250361" y="6248400"/>
              <a:ext cx="96838" cy="1238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48">
              <a:extLst>
                <a:ext uri="{FF2B5EF4-FFF2-40B4-BE49-F238E27FC236}">
                  <a16:creationId xmlns:a16="http://schemas.microsoft.com/office/drawing/2014/main" id="{B10BBD1F-34F8-0CFD-72BB-BE907328C3A3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9353548" y="6249988"/>
              <a:ext cx="73025" cy="11906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1 h 221"/>
                <a:gd name="T32" fmla="*/ 125 w 168"/>
                <a:gd name="T33" fmla="*/ 31 h 221"/>
                <a:gd name="T34" fmla="*/ 147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2"/>
                    <a:pt x="147" y="52"/>
                  </a:cubicBezTo>
                  <a:cubicBezTo>
                    <a:pt x="156" y="52"/>
                    <a:pt x="168" y="46"/>
                    <a:pt x="168" y="30"/>
                  </a:cubicBezTo>
                  <a:cubicBezTo>
                    <a:pt x="168" y="14"/>
                    <a:pt x="153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49">
              <a:extLst>
                <a:ext uri="{FF2B5EF4-FFF2-40B4-BE49-F238E27FC236}">
                  <a16:creationId xmlns:a16="http://schemas.microsoft.com/office/drawing/2014/main" id="{CDE791A7-45E4-53F3-283B-95D9FDBFE403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9439273" y="6249988"/>
              <a:ext cx="107950" cy="119063"/>
            </a:xfrm>
            <a:custGeom>
              <a:avLst/>
              <a:gdLst>
                <a:gd name="T0" fmla="*/ 38 w 250"/>
                <a:gd name="T1" fmla="*/ 49 h 221"/>
                <a:gd name="T2" fmla="*/ 38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8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8" y="49"/>
                  </a:move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2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3" y="220"/>
                    <a:pt x="250" y="221"/>
                  </a:cubicBezTo>
                  <a:lnTo>
                    <a:pt x="250" y="205"/>
                  </a:lnTo>
                  <a:cubicBezTo>
                    <a:pt x="224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8" y="24"/>
                    <a:pt x="38" y="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0">
              <a:extLst>
                <a:ext uri="{FF2B5EF4-FFF2-40B4-BE49-F238E27FC236}">
                  <a16:creationId xmlns:a16="http://schemas.microsoft.com/office/drawing/2014/main" id="{AEB88C8A-9CED-6547-4CF0-AB8494C8727B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9628186" y="6249988"/>
              <a:ext cx="106363" cy="1222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9CB8D4-6B8A-B1BF-3680-89A33B9B046A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260663" y="1510250"/>
            <a:ext cx="3496688" cy="305961"/>
            <a:chOff x="2540000" y="2540000"/>
            <a:chExt cx="2413000" cy="211138"/>
          </a:xfrm>
        </p:grpSpPr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341A74E7-8745-41D0-DA7C-91721EA342CF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540000" y="2544763"/>
              <a:ext cx="128588" cy="144463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8 w 355"/>
                <a:gd name="T15" fmla="*/ 117 h 340"/>
                <a:gd name="T16" fmla="*/ 259 w 355"/>
                <a:gd name="T17" fmla="*/ 109 h 340"/>
                <a:gd name="T18" fmla="*/ 253 w 355"/>
                <a:gd name="T19" fmla="*/ 104 h 340"/>
                <a:gd name="T20" fmla="*/ 246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1 w 355"/>
                <a:gd name="T31" fmla="*/ 16 h 340"/>
                <a:gd name="T32" fmla="*/ 334 w 355"/>
                <a:gd name="T33" fmla="*/ 71 h 340"/>
                <a:gd name="T34" fmla="*/ 332 w 355"/>
                <a:gd name="T35" fmla="*/ 98 h 340"/>
                <a:gd name="T36" fmla="*/ 331 w 355"/>
                <a:gd name="T37" fmla="*/ 107 h 340"/>
                <a:gd name="T38" fmla="*/ 337 w 355"/>
                <a:gd name="T39" fmla="*/ 113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8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2" y="113"/>
                    <a:pt x="337" y="113"/>
                  </a:cubicBezTo>
                  <a:cubicBezTo>
                    <a:pt x="342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BAD1645D-CDFD-746A-19D7-22D506080EC1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2690813" y="2598738"/>
              <a:ext cx="19050" cy="90488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2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7" y="52"/>
                  </a:cubicBezTo>
                  <a:cubicBezTo>
                    <a:pt x="41" y="52"/>
                    <a:pt x="53" y="40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24FAF73F-7D45-5066-044B-1F4AD81FC3F0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811463" y="2593975"/>
              <a:ext cx="69850" cy="98425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1793677A-3C50-9A62-5AC3-390FDC2185FA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2890838" y="2593975"/>
              <a:ext cx="79375" cy="984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7FAD5D6E-7697-F284-E281-F9065E732DB2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981325" y="2595563"/>
              <a:ext cx="142875" cy="93663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3 w 390"/>
                <a:gd name="T11" fmla="*/ 221 h 221"/>
                <a:gd name="T12" fmla="*/ 113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7 w 390"/>
                <a:gd name="T41" fmla="*/ 66 h 221"/>
                <a:gd name="T42" fmla="*/ 317 w 390"/>
                <a:gd name="T43" fmla="*/ 183 h 221"/>
                <a:gd name="T44" fmla="*/ 278 w 390"/>
                <a:gd name="T45" fmla="*/ 205 h 221"/>
                <a:gd name="T46" fmla="*/ 278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6 w 390"/>
                <a:gd name="T59" fmla="*/ 19 h 221"/>
                <a:gd name="T60" fmla="*/ 283 w 390"/>
                <a:gd name="T61" fmla="*/ 0 h 221"/>
                <a:gd name="T62" fmla="*/ 211 w 390"/>
                <a:gd name="T63" fmla="*/ 49 h 221"/>
                <a:gd name="T64" fmla="*/ 145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3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3" y="205"/>
                    <a:pt x="139" y="205"/>
                  </a:cubicBezTo>
                  <a:lnTo>
                    <a:pt x="139" y="221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7" y="38"/>
                    <a:pt x="317" y="66"/>
                  </a:cubicBezTo>
                  <a:lnTo>
                    <a:pt x="317" y="183"/>
                  </a:lnTo>
                  <a:cubicBezTo>
                    <a:pt x="317" y="205"/>
                    <a:pt x="311" y="205"/>
                    <a:pt x="278" y="205"/>
                  </a:cubicBezTo>
                  <a:lnTo>
                    <a:pt x="278" y="221"/>
                  </a:lnTo>
                  <a:cubicBezTo>
                    <a:pt x="295" y="220"/>
                    <a:pt x="321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2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6" y="19"/>
                  </a:cubicBezTo>
                  <a:cubicBezTo>
                    <a:pt x="329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5" y="0"/>
                  </a:cubicBezTo>
                  <a:cubicBezTo>
                    <a:pt x="108" y="0"/>
                    <a:pt x="85" y="22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E0EE1E52-A3DC-1A9B-C0C4-4F2FBB8F387A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3127375" y="2541588"/>
              <a:ext cx="88900" cy="150813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6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2 w 246"/>
                <a:gd name="T13" fmla="*/ 347 h 352"/>
                <a:gd name="T14" fmla="*/ 70 w 246"/>
                <a:gd name="T15" fmla="*/ 316 h 352"/>
                <a:gd name="T16" fmla="*/ 135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4 w 246"/>
                <a:gd name="T25" fmla="*/ 290 h 352"/>
                <a:gd name="T26" fmla="*/ 74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1 w 246"/>
                <a:gd name="T41" fmla="*/ 311 h 352"/>
                <a:gd name="T42" fmla="*/ 74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47"/>
                  </a:lnTo>
                  <a:lnTo>
                    <a:pt x="52" y="347"/>
                  </a:lnTo>
                  <a:cubicBezTo>
                    <a:pt x="52" y="346"/>
                    <a:pt x="56" y="339"/>
                    <a:pt x="70" y="316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2" y="126"/>
                    <a:pt x="80" y="149"/>
                    <a:pt x="72" y="158"/>
                  </a:cubicBezTo>
                  <a:close/>
                  <a:moveTo>
                    <a:pt x="74" y="290"/>
                  </a:moveTo>
                  <a:lnTo>
                    <a:pt x="74" y="187"/>
                  </a:lnTo>
                  <a:cubicBezTo>
                    <a:pt x="74" y="177"/>
                    <a:pt x="74" y="177"/>
                    <a:pt x="79" y="169"/>
                  </a:cubicBezTo>
                  <a:cubicBezTo>
                    <a:pt x="99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5" y="218"/>
                    <a:pt x="205" y="238"/>
                  </a:cubicBezTo>
                  <a:cubicBezTo>
                    <a:pt x="205" y="257"/>
                    <a:pt x="204" y="287"/>
                    <a:pt x="189" y="309"/>
                  </a:cubicBezTo>
                  <a:cubicBezTo>
                    <a:pt x="179" y="325"/>
                    <a:pt x="160" y="341"/>
                    <a:pt x="133" y="341"/>
                  </a:cubicBezTo>
                  <a:cubicBezTo>
                    <a:pt x="111" y="341"/>
                    <a:pt x="93" y="329"/>
                    <a:pt x="81" y="311"/>
                  </a:cubicBezTo>
                  <a:cubicBezTo>
                    <a:pt x="74" y="300"/>
                    <a:pt x="74" y="299"/>
                    <a:pt x="74" y="29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B0203B51-E95E-F414-5039-64B104B71989}"/>
                </a:ext>
              </a:extLst>
            </p:cNvPr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3233738" y="2593975"/>
              <a:ext cx="79375" cy="984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64">
              <a:extLst>
                <a:ext uri="{FF2B5EF4-FFF2-40B4-BE49-F238E27FC236}">
                  <a16:creationId xmlns:a16="http://schemas.microsoft.com/office/drawing/2014/main" id="{28A1CFE4-7321-2775-AEA0-F82FDEB42987}"/>
                </a:ext>
              </a:extLst>
            </p:cNvPr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333750" y="2667000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83B699A4-9B22-93C8-305D-036B6862FA47}"/>
                </a:ext>
              </a:extLst>
            </p:cNvPr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3454400" y="2593975"/>
              <a:ext cx="80963" cy="98425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1BD77E04-AEF8-2A79-1BB2-A5F7F646007D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544888" y="2540000"/>
              <a:ext cx="58738" cy="14922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4 w 162"/>
                <a:gd name="T7" fmla="*/ 14 h 352"/>
                <a:gd name="T8" fmla="*/ 119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8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1 w 162"/>
                <a:gd name="T39" fmla="*/ 336 h 352"/>
                <a:gd name="T40" fmla="*/ 73 w 162"/>
                <a:gd name="T41" fmla="*/ 313 h 352"/>
                <a:gd name="T42" fmla="*/ 73 w 162"/>
                <a:gd name="T43" fmla="*/ 152 h 352"/>
                <a:gd name="T44" fmla="*/ 130 w 162"/>
                <a:gd name="T45" fmla="*/ 152 h 352"/>
                <a:gd name="T46" fmla="*/ 130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4"/>
                  </a:cubicBezTo>
                  <a:cubicBezTo>
                    <a:pt x="128" y="16"/>
                    <a:pt x="119" y="23"/>
                    <a:pt x="119" y="35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4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1" y="336"/>
                  </a:lnTo>
                  <a:cubicBezTo>
                    <a:pt x="74" y="336"/>
                    <a:pt x="73" y="331"/>
                    <a:pt x="73" y="313"/>
                  </a:cubicBezTo>
                  <a:lnTo>
                    <a:pt x="73" y="152"/>
                  </a:lnTo>
                  <a:lnTo>
                    <a:pt x="130" y="152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BC167E4A-0EFC-784E-C7A4-4552CEC02DB3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662363" y="2544763"/>
              <a:ext cx="128588" cy="144463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1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BF0745DB-A9D1-D711-DAB2-2187F0D8E0E0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778250" y="2644775"/>
              <a:ext cx="50800" cy="76200"/>
            </a:xfrm>
            <a:custGeom>
              <a:avLst/>
              <a:gdLst>
                <a:gd name="T0" fmla="*/ 137 w 141"/>
                <a:gd name="T1" fmla="*/ 11 h 180"/>
                <a:gd name="T2" fmla="*/ 140 w 141"/>
                <a:gd name="T3" fmla="*/ 5 h 180"/>
                <a:gd name="T4" fmla="*/ 131 w 141"/>
                <a:gd name="T5" fmla="*/ 0 h 180"/>
                <a:gd name="T6" fmla="*/ 7 w 141"/>
                <a:gd name="T7" fmla="*/ 0 h 180"/>
                <a:gd name="T8" fmla="*/ 5 w 141"/>
                <a:gd name="T9" fmla="*/ 59 h 180"/>
                <a:gd name="T10" fmla="*/ 13 w 141"/>
                <a:gd name="T11" fmla="*/ 59 h 180"/>
                <a:gd name="T12" fmla="*/ 68 w 141"/>
                <a:gd name="T13" fmla="*/ 9 h 180"/>
                <a:gd name="T14" fmla="*/ 111 w 141"/>
                <a:gd name="T15" fmla="*/ 9 h 180"/>
                <a:gd name="T16" fmla="*/ 3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5" y="59"/>
                  </a:lnTo>
                  <a:lnTo>
                    <a:pt x="13" y="59"/>
                  </a:lnTo>
                  <a:cubicBezTo>
                    <a:pt x="15" y="21"/>
                    <a:pt x="33" y="9"/>
                    <a:pt x="68" y="9"/>
                  </a:cubicBezTo>
                  <a:lnTo>
                    <a:pt x="111" y="9"/>
                  </a:lnTo>
                  <a:lnTo>
                    <a:pt x="3" y="168"/>
                  </a:lnTo>
                  <a:cubicBezTo>
                    <a:pt x="0" y="172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91DE1818-F9B0-F325-C66D-AD6FC6119D27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840163" y="2644775"/>
              <a:ext cx="69850" cy="76200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7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7 w 192"/>
                <a:gd name="T23" fmla="*/ 179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3 w 192"/>
                <a:gd name="T33" fmla="*/ 85 h 180"/>
                <a:gd name="T34" fmla="*/ 130 w 192"/>
                <a:gd name="T35" fmla="*/ 147 h 180"/>
                <a:gd name="T36" fmla="*/ 137 w 192"/>
                <a:gd name="T37" fmla="*/ 164 h 180"/>
                <a:gd name="T38" fmla="*/ 126 w 192"/>
                <a:gd name="T39" fmla="*/ 171 h 180"/>
                <a:gd name="T40" fmla="*/ 126 w 192"/>
                <a:gd name="T41" fmla="*/ 180 h 180"/>
                <a:gd name="T42" fmla="*/ 162 w 192"/>
                <a:gd name="T43" fmla="*/ 179 h 180"/>
                <a:gd name="T44" fmla="*/ 192 w 192"/>
                <a:gd name="T45" fmla="*/ 180 h 180"/>
                <a:gd name="T46" fmla="*/ 192 w 192"/>
                <a:gd name="T47" fmla="*/ 171 h 180"/>
                <a:gd name="T48" fmla="*/ 160 w 192"/>
                <a:gd name="T49" fmla="*/ 152 h 180"/>
                <a:gd name="T50" fmla="*/ 100 w 192"/>
                <a:gd name="T51" fmla="*/ 70 h 180"/>
                <a:gd name="T52" fmla="*/ 188 w 192"/>
                <a:gd name="T53" fmla="*/ 9 h 180"/>
                <a:gd name="T54" fmla="*/ 188 w 192"/>
                <a:gd name="T55" fmla="*/ 0 h 180"/>
                <a:gd name="T56" fmla="*/ 166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5 h 180"/>
                <a:gd name="T64" fmla="*/ 128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9"/>
                    <a:pt x="37" y="179"/>
                  </a:cubicBezTo>
                  <a:cubicBezTo>
                    <a:pt x="45" y="179"/>
                    <a:pt x="64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2"/>
                    <a:pt x="137" y="159"/>
                    <a:pt x="137" y="164"/>
                  </a:cubicBezTo>
                  <a:cubicBezTo>
                    <a:pt x="137" y="170"/>
                    <a:pt x="129" y="171"/>
                    <a:pt x="126" y="171"/>
                  </a:cubicBezTo>
                  <a:lnTo>
                    <a:pt x="126" y="180"/>
                  </a:lnTo>
                  <a:cubicBezTo>
                    <a:pt x="133" y="179"/>
                    <a:pt x="156" y="179"/>
                    <a:pt x="162" y="179"/>
                  </a:cubicBezTo>
                  <a:cubicBezTo>
                    <a:pt x="172" y="179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3" y="170"/>
                    <a:pt x="160" y="152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2"/>
                    <a:pt x="140" y="15"/>
                  </a:cubicBezTo>
                  <a:cubicBezTo>
                    <a:pt x="140" y="22"/>
                    <a:pt x="134" y="29"/>
                    <a:pt x="128" y="34"/>
                  </a:cubicBezTo>
                  <a:lnTo>
                    <a:pt x="50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0">
              <a:extLst>
                <a:ext uri="{FF2B5EF4-FFF2-40B4-BE49-F238E27FC236}">
                  <a16:creationId xmlns:a16="http://schemas.microsoft.com/office/drawing/2014/main" id="{FE55E205-6A83-0A62-2614-21D143E749A0}"/>
                </a:ext>
              </a:extLst>
            </p:cNvPr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3992563" y="2593975"/>
              <a:ext cx="82550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1">
              <a:extLst>
                <a:ext uri="{FF2B5EF4-FFF2-40B4-BE49-F238E27FC236}">
                  <a16:creationId xmlns:a16="http://schemas.microsoft.com/office/drawing/2014/main" id="{D5B17F1A-58ED-8AF4-31D9-99549B1DE6F8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081463" y="2595563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44982163-8345-C704-9960-BC6F1295F5D1}"/>
                </a:ext>
              </a:extLst>
            </p:cNvPr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4183063" y="2541588"/>
              <a:ext cx="88900" cy="1508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3">
              <a:extLst>
                <a:ext uri="{FF2B5EF4-FFF2-40B4-BE49-F238E27FC236}">
                  <a16:creationId xmlns:a16="http://schemas.microsoft.com/office/drawing/2014/main" id="{FF28AC58-C0EF-7762-C666-EE9F4AE49D21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343400" y="2544763"/>
              <a:ext cx="130175" cy="144463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8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0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7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4">
              <a:extLst>
                <a:ext uri="{FF2B5EF4-FFF2-40B4-BE49-F238E27FC236}">
                  <a16:creationId xmlns:a16="http://schemas.microsoft.com/office/drawing/2014/main" id="{631D152D-0D38-0A1C-1192-969531A65630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465638" y="2617788"/>
              <a:ext cx="69850" cy="103188"/>
            </a:xfrm>
            <a:custGeom>
              <a:avLst/>
              <a:gdLst>
                <a:gd name="T0" fmla="*/ 48 w 192"/>
                <a:gd name="T1" fmla="*/ 0 h 243"/>
                <a:gd name="T2" fmla="*/ 0 w 192"/>
                <a:gd name="T3" fmla="*/ 0 h 243"/>
                <a:gd name="T4" fmla="*/ 0 w 192"/>
                <a:gd name="T5" fmla="*/ 243 h 243"/>
                <a:gd name="T6" fmla="*/ 30 w 192"/>
                <a:gd name="T7" fmla="*/ 243 h 243"/>
                <a:gd name="T8" fmla="*/ 30 w 192"/>
                <a:gd name="T9" fmla="*/ 28 h 243"/>
                <a:gd name="T10" fmla="*/ 30 w 192"/>
                <a:gd name="T11" fmla="*/ 28 h 243"/>
                <a:gd name="T12" fmla="*/ 144 w 192"/>
                <a:gd name="T13" fmla="*/ 243 h 243"/>
                <a:gd name="T14" fmla="*/ 192 w 192"/>
                <a:gd name="T15" fmla="*/ 243 h 243"/>
                <a:gd name="T16" fmla="*/ 192 w 192"/>
                <a:gd name="T17" fmla="*/ 0 h 243"/>
                <a:gd name="T18" fmla="*/ 162 w 192"/>
                <a:gd name="T19" fmla="*/ 0 h 243"/>
                <a:gd name="T20" fmla="*/ 162 w 192"/>
                <a:gd name="T21" fmla="*/ 215 h 243"/>
                <a:gd name="T22" fmla="*/ 162 w 192"/>
                <a:gd name="T23" fmla="*/ 215 h 243"/>
                <a:gd name="T24" fmla="*/ 48 w 192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43">
                  <a:moveTo>
                    <a:pt x="4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30" y="243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44" y="243"/>
                  </a:lnTo>
                  <a:lnTo>
                    <a:pt x="192" y="243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5">
              <a:extLst>
                <a:ext uri="{FF2B5EF4-FFF2-40B4-BE49-F238E27FC236}">
                  <a16:creationId xmlns:a16="http://schemas.microsoft.com/office/drawing/2014/main" id="{671B197D-F72D-E456-636A-5FEA7B43DB57}"/>
                </a:ext>
              </a:extLst>
            </p:cNvPr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4552950" y="2652713"/>
              <a:ext cx="50800" cy="69850"/>
            </a:xfrm>
            <a:custGeom>
              <a:avLst/>
              <a:gdLst>
                <a:gd name="T0" fmla="*/ 138 w 141"/>
                <a:gd name="T1" fmla="*/ 123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5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3 h 164"/>
                <a:gd name="T20" fmla="*/ 29 w 141"/>
                <a:gd name="T21" fmla="*/ 63 h 164"/>
                <a:gd name="T22" fmla="*/ 75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3"/>
                  </a:moveTo>
                  <a:cubicBezTo>
                    <a:pt x="118" y="137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5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3"/>
                  </a:lnTo>
                  <a:close/>
                  <a:moveTo>
                    <a:pt x="29" y="63"/>
                  </a:moveTo>
                  <a:cubicBezTo>
                    <a:pt x="37" y="35"/>
                    <a:pt x="58" y="23"/>
                    <a:pt x="75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6">
              <a:extLst>
                <a:ext uri="{FF2B5EF4-FFF2-40B4-BE49-F238E27FC236}">
                  <a16:creationId xmlns:a16="http://schemas.microsoft.com/office/drawing/2014/main" id="{72C2B146-282A-C75F-8C6F-EFE83D4D487B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608513" y="2655888"/>
              <a:ext cx="61913" cy="65088"/>
            </a:xfrm>
            <a:custGeom>
              <a:avLst/>
              <a:gdLst>
                <a:gd name="T0" fmla="*/ 96 w 170"/>
                <a:gd name="T1" fmla="*/ 75 h 155"/>
                <a:gd name="T2" fmla="*/ 164 w 170"/>
                <a:gd name="T3" fmla="*/ 0 h 155"/>
                <a:gd name="T4" fmla="*/ 133 w 170"/>
                <a:gd name="T5" fmla="*/ 0 h 155"/>
                <a:gd name="T6" fmla="*/ 84 w 170"/>
                <a:gd name="T7" fmla="*/ 57 h 155"/>
                <a:gd name="T8" fmla="*/ 33 w 170"/>
                <a:gd name="T9" fmla="*/ 0 h 155"/>
                <a:gd name="T10" fmla="*/ 2 w 170"/>
                <a:gd name="T11" fmla="*/ 0 h 155"/>
                <a:gd name="T12" fmla="*/ 71 w 170"/>
                <a:gd name="T13" fmla="*/ 75 h 155"/>
                <a:gd name="T14" fmla="*/ 0 w 170"/>
                <a:gd name="T15" fmla="*/ 155 h 155"/>
                <a:gd name="T16" fmla="*/ 31 w 170"/>
                <a:gd name="T17" fmla="*/ 155 h 155"/>
                <a:gd name="T18" fmla="*/ 84 w 170"/>
                <a:gd name="T19" fmla="*/ 89 h 155"/>
                <a:gd name="T20" fmla="*/ 139 w 170"/>
                <a:gd name="T21" fmla="*/ 155 h 155"/>
                <a:gd name="T22" fmla="*/ 170 w 170"/>
                <a:gd name="T23" fmla="*/ 155 h 155"/>
                <a:gd name="T24" fmla="*/ 96 w 170"/>
                <a:gd name="T2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155">
                  <a:moveTo>
                    <a:pt x="96" y="75"/>
                  </a:moveTo>
                  <a:lnTo>
                    <a:pt x="164" y="0"/>
                  </a:lnTo>
                  <a:lnTo>
                    <a:pt x="133" y="0"/>
                  </a:lnTo>
                  <a:lnTo>
                    <a:pt x="84" y="57"/>
                  </a:lnTo>
                  <a:lnTo>
                    <a:pt x="33" y="0"/>
                  </a:lnTo>
                  <a:lnTo>
                    <a:pt x="2" y="0"/>
                  </a:lnTo>
                  <a:lnTo>
                    <a:pt x="71" y="75"/>
                  </a:lnTo>
                  <a:lnTo>
                    <a:pt x="0" y="155"/>
                  </a:lnTo>
                  <a:lnTo>
                    <a:pt x="31" y="155"/>
                  </a:lnTo>
                  <a:lnTo>
                    <a:pt x="84" y="89"/>
                  </a:lnTo>
                  <a:lnTo>
                    <a:pt x="139" y="155"/>
                  </a:lnTo>
                  <a:lnTo>
                    <a:pt x="170" y="155"/>
                  </a:lnTo>
                  <a:lnTo>
                    <a:pt x="96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7">
              <a:extLst>
                <a:ext uri="{FF2B5EF4-FFF2-40B4-BE49-F238E27FC236}">
                  <a16:creationId xmlns:a16="http://schemas.microsoft.com/office/drawing/2014/main" id="{34B309BD-E38E-CDF6-E29B-FF9F4F3D1706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4673600" y="2636838"/>
              <a:ext cx="41275" cy="85725"/>
            </a:xfrm>
            <a:custGeom>
              <a:avLst/>
              <a:gdLst>
                <a:gd name="T0" fmla="*/ 59 w 117"/>
                <a:gd name="T1" fmla="*/ 67 h 203"/>
                <a:gd name="T2" fmla="*/ 110 w 117"/>
                <a:gd name="T3" fmla="*/ 67 h 203"/>
                <a:gd name="T4" fmla="*/ 110 w 117"/>
                <a:gd name="T5" fmla="*/ 45 h 203"/>
                <a:gd name="T6" fmla="*/ 59 w 117"/>
                <a:gd name="T7" fmla="*/ 45 h 203"/>
                <a:gd name="T8" fmla="*/ 59 w 117"/>
                <a:gd name="T9" fmla="*/ 0 h 203"/>
                <a:gd name="T10" fmla="*/ 32 w 117"/>
                <a:gd name="T11" fmla="*/ 0 h 203"/>
                <a:gd name="T12" fmla="*/ 32 w 117"/>
                <a:gd name="T13" fmla="*/ 45 h 203"/>
                <a:gd name="T14" fmla="*/ 0 w 117"/>
                <a:gd name="T15" fmla="*/ 45 h 203"/>
                <a:gd name="T16" fmla="*/ 0 w 117"/>
                <a:gd name="T17" fmla="*/ 67 h 203"/>
                <a:gd name="T18" fmla="*/ 31 w 117"/>
                <a:gd name="T19" fmla="*/ 67 h 203"/>
                <a:gd name="T20" fmla="*/ 31 w 117"/>
                <a:gd name="T21" fmla="*/ 155 h 203"/>
                <a:gd name="T22" fmla="*/ 62 w 117"/>
                <a:gd name="T23" fmla="*/ 203 h 203"/>
                <a:gd name="T24" fmla="*/ 117 w 117"/>
                <a:gd name="T25" fmla="*/ 190 h 203"/>
                <a:gd name="T26" fmla="*/ 111 w 117"/>
                <a:gd name="T27" fmla="*/ 168 h 203"/>
                <a:gd name="T28" fmla="*/ 77 w 117"/>
                <a:gd name="T29" fmla="*/ 179 h 203"/>
                <a:gd name="T30" fmla="*/ 59 w 117"/>
                <a:gd name="T31" fmla="*/ 149 h 203"/>
                <a:gd name="T32" fmla="*/ 59 w 117"/>
                <a:gd name="T33" fmla="*/ 6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03">
                  <a:moveTo>
                    <a:pt x="59" y="67"/>
                  </a:moveTo>
                  <a:lnTo>
                    <a:pt x="110" y="67"/>
                  </a:lnTo>
                  <a:lnTo>
                    <a:pt x="110" y="45"/>
                  </a:lnTo>
                  <a:lnTo>
                    <a:pt x="59" y="45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32" y="45"/>
                  </a:lnTo>
                  <a:lnTo>
                    <a:pt x="0" y="45"/>
                  </a:lnTo>
                  <a:lnTo>
                    <a:pt x="0" y="67"/>
                  </a:lnTo>
                  <a:lnTo>
                    <a:pt x="31" y="67"/>
                  </a:lnTo>
                  <a:lnTo>
                    <a:pt x="31" y="155"/>
                  </a:lnTo>
                  <a:cubicBezTo>
                    <a:pt x="31" y="178"/>
                    <a:pt x="37" y="203"/>
                    <a:pt x="62" y="203"/>
                  </a:cubicBezTo>
                  <a:cubicBezTo>
                    <a:pt x="87" y="203"/>
                    <a:pt x="106" y="195"/>
                    <a:pt x="117" y="190"/>
                  </a:cubicBezTo>
                  <a:lnTo>
                    <a:pt x="111" y="168"/>
                  </a:lnTo>
                  <a:cubicBezTo>
                    <a:pt x="99" y="176"/>
                    <a:pt x="87" y="179"/>
                    <a:pt x="77" y="179"/>
                  </a:cubicBezTo>
                  <a:cubicBezTo>
                    <a:pt x="63" y="179"/>
                    <a:pt x="59" y="165"/>
                    <a:pt x="59" y="149"/>
                  </a:cubicBezTo>
                  <a:lnTo>
                    <a:pt x="59" y="6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8">
              <a:extLst>
                <a:ext uri="{FF2B5EF4-FFF2-40B4-BE49-F238E27FC236}">
                  <a16:creationId xmlns:a16="http://schemas.microsoft.com/office/drawing/2014/main" id="{CBBBCD79-FC71-6F7D-E91D-E08C3CC38653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4732338" y="2617788"/>
              <a:ext cx="90488" cy="103188"/>
            </a:xfrm>
            <a:custGeom>
              <a:avLst/>
              <a:gdLst>
                <a:gd name="T0" fmla="*/ 157 w 249"/>
                <a:gd name="T1" fmla="*/ 121 h 243"/>
                <a:gd name="T2" fmla="*/ 125 w 249"/>
                <a:gd name="T3" fmla="*/ 208 h 243"/>
                <a:gd name="T4" fmla="*/ 124 w 249"/>
                <a:gd name="T5" fmla="*/ 208 h 243"/>
                <a:gd name="T6" fmla="*/ 102 w 249"/>
                <a:gd name="T7" fmla="*/ 149 h 243"/>
                <a:gd name="T8" fmla="*/ 42 w 249"/>
                <a:gd name="T9" fmla="*/ 0 h 243"/>
                <a:gd name="T10" fmla="*/ 0 w 249"/>
                <a:gd name="T11" fmla="*/ 0 h 243"/>
                <a:gd name="T12" fmla="*/ 0 w 249"/>
                <a:gd name="T13" fmla="*/ 243 h 243"/>
                <a:gd name="T14" fmla="*/ 29 w 249"/>
                <a:gd name="T15" fmla="*/ 243 h 243"/>
                <a:gd name="T16" fmla="*/ 29 w 249"/>
                <a:gd name="T17" fmla="*/ 28 h 243"/>
                <a:gd name="T18" fmla="*/ 29 w 249"/>
                <a:gd name="T19" fmla="*/ 28 h 243"/>
                <a:gd name="T20" fmla="*/ 52 w 249"/>
                <a:gd name="T21" fmla="*/ 90 h 243"/>
                <a:gd name="T22" fmla="*/ 110 w 249"/>
                <a:gd name="T23" fmla="*/ 235 h 243"/>
                <a:gd name="T24" fmla="*/ 138 w 249"/>
                <a:gd name="T25" fmla="*/ 235 h 243"/>
                <a:gd name="T26" fmla="*/ 190 w 249"/>
                <a:gd name="T27" fmla="*/ 107 h 243"/>
                <a:gd name="T28" fmla="*/ 220 w 249"/>
                <a:gd name="T29" fmla="*/ 28 h 243"/>
                <a:gd name="T30" fmla="*/ 220 w 249"/>
                <a:gd name="T31" fmla="*/ 28 h 243"/>
                <a:gd name="T32" fmla="*/ 220 w 249"/>
                <a:gd name="T33" fmla="*/ 243 h 243"/>
                <a:gd name="T34" fmla="*/ 249 w 249"/>
                <a:gd name="T35" fmla="*/ 243 h 243"/>
                <a:gd name="T36" fmla="*/ 249 w 249"/>
                <a:gd name="T37" fmla="*/ 0 h 243"/>
                <a:gd name="T38" fmla="*/ 206 w 249"/>
                <a:gd name="T39" fmla="*/ 0 h 243"/>
                <a:gd name="T40" fmla="*/ 157 w 249"/>
                <a:gd name="T41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243">
                  <a:moveTo>
                    <a:pt x="157" y="121"/>
                  </a:moveTo>
                  <a:cubicBezTo>
                    <a:pt x="153" y="132"/>
                    <a:pt x="128" y="193"/>
                    <a:pt x="125" y="208"/>
                  </a:cubicBezTo>
                  <a:lnTo>
                    <a:pt x="124" y="208"/>
                  </a:lnTo>
                  <a:cubicBezTo>
                    <a:pt x="122" y="198"/>
                    <a:pt x="106" y="158"/>
                    <a:pt x="102" y="149"/>
                  </a:cubicBezTo>
                  <a:lnTo>
                    <a:pt x="42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29" y="243"/>
                  </a:lnTo>
                  <a:lnTo>
                    <a:pt x="29" y="28"/>
                  </a:lnTo>
                  <a:lnTo>
                    <a:pt x="29" y="28"/>
                  </a:lnTo>
                  <a:cubicBezTo>
                    <a:pt x="32" y="40"/>
                    <a:pt x="50" y="86"/>
                    <a:pt x="52" y="90"/>
                  </a:cubicBezTo>
                  <a:lnTo>
                    <a:pt x="110" y="235"/>
                  </a:lnTo>
                  <a:lnTo>
                    <a:pt x="138" y="235"/>
                  </a:lnTo>
                  <a:lnTo>
                    <a:pt x="190" y="107"/>
                  </a:lnTo>
                  <a:cubicBezTo>
                    <a:pt x="190" y="106"/>
                    <a:pt x="214" y="47"/>
                    <a:pt x="220" y="28"/>
                  </a:cubicBezTo>
                  <a:lnTo>
                    <a:pt x="220" y="28"/>
                  </a:lnTo>
                  <a:lnTo>
                    <a:pt x="220" y="243"/>
                  </a:lnTo>
                  <a:lnTo>
                    <a:pt x="249" y="243"/>
                  </a:lnTo>
                  <a:lnTo>
                    <a:pt x="249" y="0"/>
                  </a:lnTo>
                  <a:lnTo>
                    <a:pt x="206" y="0"/>
                  </a:lnTo>
                  <a:lnTo>
                    <a:pt x="157" y="1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4204B9F9-C809-5B27-A80F-CA345BFA0FF9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840288" y="2652713"/>
              <a:ext cx="44450" cy="69850"/>
            </a:xfrm>
            <a:custGeom>
              <a:avLst/>
              <a:gdLst>
                <a:gd name="T0" fmla="*/ 117 w 123"/>
                <a:gd name="T1" fmla="*/ 11 h 164"/>
                <a:gd name="T2" fmla="*/ 63 w 123"/>
                <a:gd name="T3" fmla="*/ 0 h 164"/>
                <a:gd name="T4" fmla="*/ 2 w 123"/>
                <a:gd name="T5" fmla="*/ 47 h 164"/>
                <a:gd name="T6" fmla="*/ 15 w 123"/>
                <a:gd name="T7" fmla="*/ 76 h 164"/>
                <a:gd name="T8" fmla="*/ 61 w 123"/>
                <a:gd name="T9" fmla="*/ 95 h 164"/>
                <a:gd name="T10" fmla="*/ 96 w 123"/>
                <a:gd name="T11" fmla="*/ 118 h 164"/>
                <a:gd name="T12" fmla="*/ 62 w 123"/>
                <a:gd name="T13" fmla="*/ 140 h 164"/>
                <a:gd name="T14" fmla="*/ 5 w 123"/>
                <a:gd name="T15" fmla="*/ 123 h 164"/>
                <a:gd name="T16" fmla="*/ 0 w 123"/>
                <a:gd name="T17" fmla="*/ 149 h 164"/>
                <a:gd name="T18" fmla="*/ 62 w 123"/>
                <a:gd name="T19" fmla="*/ 164 h 164"/>
                <a:gd name="T20" fmla="*/ 106 w 123"/>
                <a:gd name="T21" fmla="*/ 152 h 164"/>
                <a:gd name="T22" fmla="*/ 123 w 123"/>
                <a:gd name="T23" fmla="*/ 115 h 164"/>
                <a:gd name="T24" fmla="*/ 108 w 123"/>
                <a:gd name="T25" fmla="*/ 82 h 164"/>
                <a:gd name="T26" fmla="*/ 66 w 123"/>
                <a:gd name="T27" fmla="*/ 65 h 164"/>
                <a:gd name="T28" fmla="*/ 29 w 123"/>
                <a:gd name="T29" fmla="*/ 43 h 164"/>
                <a:gd name="T30" fmla="*/ 60 w 123"/>
                <a:gd name="T31" fmla="*/ 23 h 164"/>
                <a:gd name="T32" fmla="*/ 112 w 123"/>
                <a:gd name="T33" fmla="*/ 36 h 164"/>
                <a:gd name="T34" fmla="*/ 117 w 123"/>
                <a:gd name="T35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64">
                  <a:moveTo>
                    <a:pt x="117" y="11"/>
                  </a:moveTo>
                  <a:cubicBezTo>
                    <a:pt x="93" y="1"/>
                    <a:pt x="76" y="0"/>
                    <a:pt x="63" y="0"/>
                  </a:cubicBezTo>
                  <a:cubicBezTo>
                    <a:pt x="54" y="0"/>
                    <a:pt x="2" y="0"/>
                    <a:pt x="2" y="47"/>
                  </a:cubicBezTo>
                  <a:cubicBezTo>
                    <a:pt x="2" y="63"/>
                    <a:pt x="11" y="72"/>
                    <a:pt x="15" y="76"/>
                  </a:cubicBezTo>
                  <a:cubicBezTo>
                    <a:pt x="28" y="89"/>
                    <a:pt x="42" y="91"/>
                    <a:pt x="61" y="95"/>
                  </a:cubicBezTo>
                  <a:cubicBezTo>
                    <a:pt x="77" y="98"/>
                    <a:pt x="96" y="102"/>
                    <a:pt x="96" y="118"/>
                  </a:cubicBezTo>
                  <a:cubicBezTo>
                    <a:pt x="96" y="140"/>
                    <a:pt x="67" y="140"/>
                    <a:pt x="62" y="140"/>
                  </a:cubicBezTo>
                  <a:cubicBezTo>
                    <a:pt x="40" y="140"/>
                    <a:pt x="19" y="132"/>
                    <a:pt x="5" y="123"/>
                  </a:cubicBezTo>
                  <a:lnTo>
                    <a:pt x="0" y="149"/>
                  </a:lnTo>
                  <a:cubicBezTo>
                    <a:pt x="12" y="155"/>
                    <a:pt x="33" y="164"/>
                    <a:pt x="62" y="164"/>
                  </a:cubicBezTo>
                  <a:cubicBezTo>
                    <a:pt x="78" y="164"/>
                    <a:pt x="93" y="162"/>
                    <a:pt x="106" y="152"/>
                  </a:cubicBezTo>
                  <a:cubicBezTo>
                    <a:pt x="119" y="142"/>
                    <a:pt x="123" y="127"/>
                    <a:pt x="123" y="115"/>
                  </a:cubicBezTo>
                  <a:cubicBezTo>
                    <a:pt x="123" y="109"/>
                    <a:pt x="122" y="95"/>
                    <a:pt x="108" y="82"/>
                  </a:cubicBezTo>
                  <a:cubicBezTo>
                    <a:pt x="95" y="71"/>
                    <a:pt x="82" y="68"/>
                    <a:pt x="66" y="65"/>
                  </a:cubicBezTo>
                  <a:cubicBezTo>
                    <a:pt x="45" y="61"/>
                    <a:pt x="29" y="58"/>
                    <a:pt x="29" y="43"/>
                  </a:cubicBezTo>
                  <a:cubicBezTo>
                    <a:pt x="29" y="23"/>
                    <a:pt x="54" y="23"/>
                    <a:pt x="60" y="23"/>
                  </a:cubicBezTo>
                  <a:cubicBezTo>
                    <a:pt x="80" y="23"/>
                    <a:pt x="95" y="27"/>
                    <a:pt x="112" y="36"/>
                  </a:cubicBezTo>
                  <a:lnTo>
                    <a:pt x="11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0">
              <a:extLst>
                <a:ext uri="{FF2B5EF4-FFF2-40B4-BE49-F238E27FC236}">
                  <a16:creationId xmlns:a16="http://schemas.microsoft.com/office/drawing/2014/main" id="{72F7CA48-5D17-2F1A-2104-DF54E52CD75D}"/>
                </a:ext>
              </a:extLst>
            </p:cNvPr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4892675" y="2654300"/>
              <a:ext cx="60325" cy="96838"/>
            </a:xfrm>
            <a:custGeom>
              <a:avLst/>
              <a:gdLst>
                <a:gd name="T0" fmla="*/ 165 w 169"/>
                <a:gd name="T1" fmla="*/ 0 h 230"/>
                <a:gd name="T2" fmla="*/ 107 w 169"/>
                <a:gd name="T3" fmla="*/ 11 h 230"/>
                <a:gd name="T4" fmla="*/ 107 w 169"/>
                <a:gd name="T5" fmla="*/ 11 h 230"/>
                <a:gd name="T6" fmla="*/ 72 w 169"/>
                <a:gd name="T7" fmla="*/ 0 h 230"/>
                <a:gd name="T8" fmla="*/ 12 w 169"/>
                <a:gd name="T9" fmla="*/ 57 h 230"/>
                <a:gd name="T10" fmla="*/ 24 w 169"/>
                <a:gd name="T11" fmla="*/ 92 h 230"/>
                <a:gd name="T12" fmla="*/ 14 w 169"/>
                <a:gd name="T13" fmla="*/ 121 h 230"/>
                <a:gd name="T14" fmla="*/ 23 w 169"/>
                <a:gd name="T15" fmla="*/ 147 h 230"/>
                <a:gd name="T16" fmla="*/ 0 w 169"/>
                <a:gd name="T17" fmla="*/ 183 h 230"/>
                <a:gd name="T18" fmla="*/ 82 w 169"/>
                <a:gd name="T19" fmla="*/ 230 h 230"/>
                <a:gd name="T20" fmla="*/ 164 w 169"/>
                <a:gd name="T21" fmla="*/ 183 h 230"/>
                <a:gd name="T22" fmla="*/ 88 w 169"/>
                <a:gd name="T23" fmla="*/ 133 h 230"/>
                <a:gd name="T24" fmla="*/ 55 w 169"/>
                <a:gd name="T25" fmla="*/ 133 h 230"/>
                <a:gd name="T26" fmla="*/ 35 w 169"/>
                <a:gd name="T27" fmla="*/ 115 h 230"/>
                <a:gd name="T28" fmla="*/ 38 w 169"/>
                <a:gd name="T29" fmla="*/ 104 h 230"/>
                <a:gd name="T30" fmla="*/ 71 w 169"/>
                <a:gd name="T31" fmla="*/ 114 h 230"/>
                <a:gd name="T32" fmla="*/ 131 w 169"/>
                <a:gd name="T33" fmla="*/ 57 h 230"/>
                <a:gd name="T34" fmla="*/ 122 w 169"/>
                <a:gd name="T35" fmla="*/ 27 h 230"/>
                <a:gd name="T36" fmla="*/ 120 w 169"/>
                <a:gd name="T37" fmla="*/ 24 h 230"/>
                <a:gd name="T38" fmla="*/ 143 w 169"/>
                <a:gd name="T39" fmla="*/ 22 h 230"/>
                <a:gd name="T40" fmla="*/ 169 w 169"/>
                <a:gd name="T41" fmla="*/ 24 h 230"/>
                <a:gd name="T42" fmla="*/ 165 w 169"/>
                <a:gd name="T43" fmla="*/ 0 h 230"/>
                <a:gd name="T44" fmla="*/ 72 w 169"/>
                <a:gd name="T45" fmla="*/ 93 h 230"/>
                <a:gd name="T46" fmla="*/ 39 w 169"/>
                <a:gd name="T47" fmla="*/ 57 h 230"/>
                <a:gd name="T48" fmla="*/ 71 w 169"/>
                <a:gd name="T49" fmla="*/ 22 h 230"/>
                <a:gd name="T50" fmla="*/ 104 w 169"/>
                <a:gd name="T51" fmla="*/ 57 h 230"/>
                <a:gd name="T52" fmla="*/ 72 w 169"/>
                <a:gd name="T53" fmla="*/ 93 h 230"/>
                <a:gd name="T54" fmla="*/ 88 w 169"/>
                <a:gd name="T55" fmla="*/ 161 h 230"/>
                <a:gd name="T56" fmla="*/ 137 w 169"/>
                <a:gd name="T57" fmla="*/ 183 h 230"/>
                <a:gd name="T58" fmla="*/ 82 w 169"/>
                <a:gd name="T59" fmla="*/ 209 h 230"/>
                <a:gd name="T60" fmla="*/ 26 w 169"/>
                <a:gd name="T61" fmla="*/ 183 h 230"/>
                <a:gd name="T62" fmla="*/ 55 w 169"/>
                <a:gd name="T63" fmla="*/ 161 h 230"/>
                <a:gd name="T64" fmla="*/ 88 w 169"/>
                <a:gd name="T65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30">
                  <a:moveTo>
                    <a:pt x="165" y="0"/>
                  </a:moveTo>
                  <a:cubicBezTo>
                    <a:pt x="157" y="0"/>
                    <a:pt x="134" y="0"/>
                    <a:pt x="107" y="11"/>
                  </a:cubicBezTo>
                  <a:lnTo>
                    <a:pt x="107" y="11"/>
                  </a:lnTo>
                  <a:cubicBezTo>
                    <a:pt x="94" y="2"/>
                    <a:pt x="82" y="0"/>
                    <a:pt x="72" y="0"/>
                  </a:cubicBezTo>
                  <a:cubicBezTo>
                    <a:pt x="38" y="0"/>
                    <a:pt x="12" y="27"/>
                    <a:pt x="12" y="57"/>
                  </a:cubicBezTo>
                  <a:cubicBezTo>
                    <a:pt x="12" y="69"/>
                    <a:pt x="16" y="82"/>
                    <a:pt x="24" y="92"/>
                  </a:cubicBezTo>
                  <a:cubicBezTo>
                    <a:pt x="19" y="98"/>
                    <a:pt x="14" y="107"/>
                    <a:pt x="14" y="121"/>
                  </a:cubicBezTo>
                  <a:cubicBezTo>
                    <a:pt x="14" y="134"/>
                    <a:pt x="20" y="143"/>
                    <a:pt x="23" y="147"/>
                  </a:cubicBezTo>
                  <a:cubicBezTo>
                    <a:pt x="4" y="158"/>
                    <a:pt x="0" y="174"/>
                    <a:pt x="0" y="183"/>
                  </a:cubicBezTo>
                  <a:cubicBezTo>
                    <a:pt x="0" y="209"/>
                    <a:pt x="37" y="230"/>
                    <a:pt x="82" y="230"/>
                  </a:cubicBezTo>
                  <a:cubicBezTo>
                    <a:pt x="128" y="230"/>
                    <a:pt x="164" y="209"/>
                    <a:pt x="164" y="183"/>
                  </a:cubicBezTo>
                  <a:cubicBezTo>
                    <a:pt x="164" y="133"/>
                    <a:pt x="103" y="133"/>
                    <a:pt x="88" y="133"/>
                  </a:cubicBezTo>
                  <a:lnTo>
                    <a:pt x="55" y="133"/>
                  </a:lnTo>
                  <a:cubicBezTo>
                    <a:pt x="50" y="133"/>
                    <a:pt x="35" y="133"/>
                    <a:pt x="35" y="115"/>
                  </a:cubicBezTo>
                  <a:cubicBezTo>
                    <a:pt x="35" y="108"/>
                    <a:pt x="37" y="105"/>
                    <a:pt x="38" y="104"/>
                  </a:cubicBezTo>
                  <a:cubicBezTo>
                    <a:pt x="50" y="112"/>
                    <a:pt x="62" y="114"/>
                    <a:pt x="71" y="114"/>
                  </a:cubicBezTo>
                  <a:cubicBezTo>
                    <a:pt x="106" y="114"/>
                    <a:pt x="131" y="87"/>
                    <a:pt x="131" y="57"/>
                  </a:cubicBezTo>
                  <a:cubicBezTo>
                    <a:pt x="131" y="46"/>
                    <a:pt x="128" y="36"/>
                    <a:pt x="122" y="27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2"/>
                    <a:pt x="141" y="22"/>
                    <a:pt x="143" y="22"/>
                  </a:cubicBezTo>
                  <a:cubicBezTo>
                    <a:pt x="143" y="22"/>
                    <a:pt x="156" y="22"/>
                    <a:pt x="169" y="24"/>
                  </a:cubicBezTo>
                  <a:lnTo>
                    <a:pt x="165" y="0"/>
                  </a:lnTo>
                  <a:close/>
                  <a:moveTo>
                    <a:pt x="72" y="93"/>
                  </a:moveTo>
                  <a:cubicBezTo>
                    <a:pt x="53" y="93"/>
                    <a:pt x="39" y="81"/>
                    <a:pt x="39" y="57"/>
                  </a:cubicBezTo>
                  <a:cubicBezTo>
                    <a:pt x="39" y="30"/>
                    <a:pt x="56" y="22"/>
                    <a:pt x="71" y="22"/>
                  </a:cubicBezTo>
                  <a:cubicBezTo>
                    <a:pt x="90" y="22"/>
                    <a:pt x="104" y="34"/>
                    <a:pt x="104" y="57"/>
                  </a:cubicBezTo>
                  <a:cubicBezTo>
                    <a:pt x="104" y="84"/>
                    <a:pt x="87" y="93"/>
                    <a:pt x="72" y="93"/>
                  </a:cubicBezTo>
                  <a:close/>
                  <a:moveTo>
                    <a:pt x="88" y="161"/>
                  </a:moveTo>
                  <a:cubicBezTo>
                    <a:pt x="96" y="161"/>
                    <a:pt x="137" y="161"/>
                    <a:pt x="137" y="183"/>
                  </a:cubicBezTo>
                  <a:cubicBezTo>
                    <a:pt x="137" y="198"/>
                    <a:pt x="111" y="209"/>
                    <a:pt x="82" y="209"/>
                  </a:cubicBezTo>
                  <a:cubicBezTo>
                    <a:pt x="53" y="209"/>
                    <a:pt x="26" y="198"/>
                    <a:pt x="26" y="183"/>
                  </a:cubicBezTo>
                  <a:cubicBezTo>
                    <a:pt x="26" y="181"/>
                    <a:pt x="26" y="161"/>
                    <a:pt x="55" y="161"/>
                  </a:cubicBezTo>
                  <a:lnTo>
                    <a:pt x="88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F593347-F962-2855-7E3B-0CBA341EEC93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37918" y="1455451"/>
            <a:ext cx="4915844" cy="312828"/>
            <a:chOff x="2540000" y="2538412"/>
            <a:chExt cx="3143250" cy="200026"/>
          </a:xfrm>
        </p:grpSpPr>
        <p:sp>
          <p:nvSpPr>
            <p:cNvPr id="124" name="Freeform 87">
              <a:extLst>
                <a:ext uri="{FF2B5EF4-FFF2-40B4-BE49-F238E27FC236}">
                  <a16:creationId xmlns:a16="http://schemas.microsoft.com/office/drawing/2014/main" id="{055413C6-3062-F7AD-5206-C627F331FE24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2540000" y="2544762"/>
              <a:ext cx="123825" cy="149225"/>
            </a:xfrm>
            <a:custGeom>
              <a:avLst/>
              <a:gdLst>
                <a:gd name="T0" fmla="*/ 99 w 340"/>
                <a:gd name="T1" fmla="*/ 7 h 341"/>
                <a:gd name="T2" fmla="*/ 85 w 340"/>
                <a:gd name="T3" fmla="*/ 0 h 341"/>
                <a:gd name="T4" fmla="*/ 0 w 340"/>
                <a:gd name="T5" fmla="*/ 0 h 341"/>
                <a:gd name="T6" fmla="*/ 0 w 340"/>
                <a:gd name="T7" fmla="*/ 16 h 341"/>
                <a:gd name="T8" fmla="*/ 14 w 340"/>
                <a:gd name="T9" fmla="*/ 16 h 341"/>
                <a:gd name="T10" fmla="*/ 39 w 340"/>
                <a:gd name="T11" fmla="*/ 17 h 341"/>
                <a:gd name="T12" fmla="*/ 51 w 340"/>
                <a:gd name="T13" fmla="*/ 28 h 341"/>
                <a:gd name="T14" fmla="*/ 51 w 340"/>
                <a:gd name="T15" fmla="*/ 289 h 341"/>
                <a:gd name="T16" fmla="*/ 0 w 340"/>
                <a:gd name="T17" fmla="*/ 326 h 341"/>
                <a:gd name="T18" fmla="*/ 0 w 340"/>
                <a:gd name="T19" fmla="*/ 341 h 341"/>
                <a:gd name="T20" fmla="*/ 58 w 340"/>
                <a:gd name="T21" fmla="*/ 340 h 341"/>
                <a:gd name="T22" fmla="*/ 117 w 340"/>
                <a:gd name="T23" fmla="*/ 341 h 341"/>
                <a:gd name="T24" fmla="*/ 117 w 340"/>
                <a:gd name="T25" fmla="*/ 326 h 341"/>
                <a:gd name="T26" fmla="*/ 65 w 340"/>
                <a:gd name="T27" fmla="*/ 289 h 341"/>
                <a:gd name="T28" fmla="*/ 65 w 340"/>
                <a:gd name="T29" fmla="*/ 29 h 341"/>
                <a:gd name="T30" fmla="*/ 70 w 340"/>
                <a:gd name="T31" fmla="*/ 35 h 341"/>
                <a:gd name="T32" fmla="*/ 274 w 340"/>
                <a:gd name="T33" fmla="*/ 335 h 341"/>
                <a:gd name="T34" fmla="*/ 282 w 340"/>
                <a:gd name="T35" fmla="*/ 341 h 341"/>
                <a:gd name="T36" fmla="*/ 289 w 340"/>
                <a:gd name="T37" fmla="*/ 328 h 341"/>
                <a:gd name="T38" fmla="*/ 289 w 340"/>
                <a:gd name="T39" fmla="*/ 53 h 341"/>
                <a:gd name="T40" fmla="*/ 340 w 340"/>
                <a:gd name="T41" fmla="*/ 16 h 341"/>
                <a:gd name="T42" fmla="*/ 340 w 340"/>
                <a:gd name="T43" fmla="*/ 0 h 341"/>
                <a:gd name="T44" fmla="*/ 282 w 340"/>
                <a:gd name="T45" fmla="*/ 2 h 341"/>
                <a:gd name="T46" fmla="*/ 224 w 340"/>
                <a:gd name="T47" fmla="*/ 0 h 341"/>
                <a:gd name="T48" fmla="*/ 224 w 340"/>
                <a:gd name="T49" fmla="*/ 16 h 341"/>
                <a:gd name="T50" fmla="*/ 275 w 340"/>
                <a:gd name="T51" fmla="*/ 53 h 341"/>
                <a:gd name="T52" fmla="*/ 275 w 340"/>
                <a:gd name="T53" fmla="*/ 266 h 341"/>
                <a:gd name="T54" fmla="*/ 99 w 340"/>
                <a:gd name="T55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0" h="341">
                  <a:moveTo>
                    <a:pt x="99" y="7"/>
                  </a:moveTo>
                  <a:cubicBezTo>
                    <a:pt x="95" y="1"/>
                    <a:pt x="94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cubicBezTo>
                    <a:pt x="22" y="16"/>
                    <a:pt x="32" y="16"/>
                    <a:pt x="39" y="17"/>
                  </a:cubicBezTo>
                  <a:cubicBezTo>
                    <a:pt x="51" y="18"/>
                    <a:pt x="51" y="19"/>
                    <a:pt x="51" y="28"/>
                  </a:cubicBezTo>
                  <a:lnTo>
                    <a:pt x="51" y="289"/>
                  </a:lnTo>
                  <a:cubicBezTo>
                    <a:pt x="51" y="302"/>
                    <a:pt x="51" y="326"/>
                    <a:pt x="0" y="326"/>
                  </a:cubicBezTo>
                  <a:lnTo>
                    <a:pt x="0" y="341"/>
                  </a:lnTo>
                  <a:cubicBezTo>
                    <a:pt x="17" y="341"/>
                    <a:pt x="42" y="340"/>
                    <a:pt x="58" y="340"/>
                  </a:cubicBezTo>
                  <a:cubicBezTo>
                    <a:pt x="75" y="340"/>
                    <a:pt x="99" y="341"/>
                    <a:pt x="117" y="341"/>
                  </a:cubicBezTo>
                  <a:lnTo>
                    <a:pt x="117" y="326"/>
                  </a:lnTo>
                  <a:cubicBezTo>
                    <a:pt x="65" y="326"/>
                    <a:pt x="65" y="302"/>
                    <a:pt x="65" y="289"/>
                  </a:cubicBezTo>
                  <a:lnTo>
                    <a:pt x="65" y="29"/>
                  </a:lnTo>
                  <a:cubicBezTo>
                    <a:pt x="68" y="32"/>
                    <a:pt x="68" y="32"/>
                    <a:pt x="70" y="35"/>
                  </a:cubicBezTo>
                  <a:lnTo>
                    <a:pt x="274" y="335"/>
                  </a:lnTo>
                  <a:cubicBezTo>
                    <a:pt x="278" y="341"/>
                    <a:pt x="279" y="341"/>
                    <a:pt x="282" y="341"/>
                  </a:cubicBezTo>
                  <a:cubicBezTo>
                    <a:pt x="289" y="341"/>
                    <a:pt x="289" y="338"/>
                    <a:pt x="289" y="328"/>
                  </a:cubicBezTo>
                  <a:lnTo>
                    <a:pt x="289" y="53"/>
                  </a:lnTo>
                  <a:cubicBezTo>
                    <a:pt x="289" y="39"/>
                    <a:pt x="289" y="16"/>
                    <a:pt x="340" y="16"/>
                  </a:cubicBezTo>
                  <a:lnTo>
                    <a:pt x="340" y="0"/>
                  </a:lnTo>
                  <a:cubicBezTo>
                    <a:pt x="323" y="1"/>
                    <a:pt x="299" y="2"/>
                    <a:pt x="282" y="2"/>
                  </a:cubicBezTo>
                  <a:cubicBezTo>
                    <a:pt x="266" y="2"/>
                    <a:pt x="241" y="1"/>
                    <a:pt x="224" y="0"/>
                  </a:cubicBezTo>
                  <a:lnTo>
                    <a:pt x="224" y="16"/>
                  </a:lnTo>
                  <a:cubicBezTo>
                    <a:pt x="275" y="16"/>
                    <a:pt x="275" y="39"/>
                    <a:pt x="275" y="53"/>
                  </a:cubicBezTo>
                  <a:lnTo>
                    <a:pt x="275" y="266"/>
                  </a:lnTo>
                  <a:lnTo>
                    <a:pt x="99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8">
              <a:extLst>
                <a:ext uri="{FF2B5EF4-FFF2-40B4-BE49-F238E27FC236}">
                  <a16:creationId xmlns:a16="http://schemas.microsoft.com/office/drawing/2014/main" id="{2CBCF5C7-2048-D5F9-0887-8CAEF715956C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2674938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9">
              <a:extLst>
                <a:ext uri="{FF2B5EF4-FFF2-40B4-BE49-F238E27FC236}">
                  <a16:creationId xmlns:a16="http://schemas.microsoft.com/office/drawing/2014/main" id="{E4891BDE-2FF0-7F1F-8684-BA8501DD16AB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827338" y="2544762"/>
              <a:ext cx="123825" cy="149225"/>
            </a:xfrm>
            <a:custGeom>
              <a:avLst/>
              <a:gdLst>
                <a:gd name="T0" fmla="*/ 290 w 341"/>
                <a:gd name="T1" fmla="*/ 39 h 339"/>
                <a:gd name="T2" fmla="*/ 329 w 341"/>
                <a:gd name="T3" fmla="*/ 15 h 339"/>
                <a:gd name="T4" fmla="*/ 341 w 341"/>
                <a:gd name="T5" fmla="*/ 15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5 h 339"/>
                <a:gd name="T12" fmla="*/ 12 w 341"/>
                <a:gd name="T13" fmla="*/ 15 h 339"/>
                <a:gd name="T14" fmla="*/ 52 w 341"/>
                <a:gd name="T15" fmla="*/ 39 h 339"/>
                <a:gd name="T16" fmla="*/ 52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4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5 h 339"/>
                <a:gd name="T36" fmla="*/ 245 w 341"/>
                <a:gd name="T37" fmla="*/ 15 h 339"/>
                <a:gd name="T38" fmla="*/ 245 w 341"/>
                <a:gd name="T39" fmla="*/ 300 h 339"/>
                <a:gd name="T40" fmla="*/ 206 w 341"/>
                <a:gd name="T41" fmla="*/ 324 h 339"/>
                <a:gd name="T42" fmla="*/ 194 w 341"/>
                <a:gd name="T43" fmla="*/ 324 h 339"/>
                <a:gd name="T44" fmla="*/ 194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90 w 341"/>
                <a:gd name="T55" fmla="*/ 300 h 339"/>
                <a:gd name="T56" fmla="*/ 290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90" y="39"/>
                  </a:moveTo>
                  <a:cubicBezTo>
                    <a:pt x="290" y="21"/>
                    <a:pt x="291" y="15"/>
                    <a:pt x="329" y="15"/>
                  </a:cubicBezTo>
                  <a:lnTo>
                    <a:pt x="341" y="15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1" y="15"/>
                    <a:pt x="52" y="21"/>
                    <a:pt x="52" y="39"/>
                  </a:cubicBezTo>
                  <a:lnTo>
                    <a:pt x="52" y="300"/>
                  </a:lnTo>
                  <a:cubicBezTo>
                    <a:pt x="52" y="318"/>
                    <a:pt x="51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8" y="338"/>
                    <a:pt x="55" y="338"/>
                    <a:pt x="74" y="338"/>
                  </a:cubicBezTo>
                  <a:cubicBezTo>
                    <a:pt x="93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5"/>
                  </a:lnTo>
                  <a:lnTo>
                    <a:pt x="245" y="15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6" y="324"/>
                  </a:cubicBezTo>
                  <a:lnTo>
                    <a:pt x="194" y="324"/>
                  </a:lnTo>
                  <a:lnTo>
                    <a:pt x="194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1" y="324"/>
                    <a:pt x="290" y="318"/>
                    <a:pt x="290" y="300"/>
                  </a:cubicBezTo>
                  <a:lnTo>
                    <a:pt x="290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0">
              <a:extLst>
                <a:ext uri="{FF2B5EF4-FFF2-40B4-BE49-F238E27FC236}">
                  <a16:creationId xmlns:a16="http://schemas.microsoft.com/office/drawing/2014/main" id="{F80D327B-4A9F-6D91-44C9-609D4CF96F2B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965450" y="2622550"/>
              <a:ext cx="95250" cy="104775"/>
            </a:xfrm>
            <a:custGeom>
              <a:avLst/>
              <a:gdLst>
                <a:gd name="T0" fmla="*/ 95 w 264"/>
                <a:gd name="T1" fmla="*/ 125 h 237"/>
                <a:gd name="T2" fmla="*/ 132 w 264"/>
                <a:gd name="T3" fmla="*/ 125 h 237"/>
                <a:gd name="T4" fmla="*/ 163 w 264"/>
                <a:gd name="T5" fmla="*/ 140 h 237"/>
                <a:gd name="T6" fmla="*/ 161 w 264"/>
                <a:gd name="T7" fmla="*/ 156 h 237"/>
                <a:gd name="T8" fmla="*/ 160 w 264"/>
                <a:gd name="T9" fmla="*/ 160 h 237"/>
                <a:gd name="T10" fmla="*/ 166 w 264"/>
                <a:gd name="T11" fmla="*/ 166 h 237"/>
                <a:gd name="T12" fmla="*/ 172 w 264"/>
                <a:gd name="T13" fmla="*/ 158 h 237"/>
                <a:gd name="T14" fmla="*/ 191 w 264"/>
                <a:gd name="T15" fmla="*/ 84 h 237"/>
                <a:gd name="T16" fmla="*/ 193 w 264"/>
                <a:gd name="T17" fmla="*/ 77 h 237"/>
                <a:gd name="T18" fmla="*/ 187 w 264"/>
                <a:gd name="T19" fmla="*/ 71 h 237"/>
                <a:gd name="T20" fmla="*/ 180 w 264"/>
                <a:gd name="T21" fmla="*/ 80 h 237"/>
                <a:gd name="T22" fmla="*/ 133 w 264"/>
                <a:gd name="T23" fmla="*/ 112 h 237"/>
                <a:gd name="T24" fmla="*/ 98 w 264"/>
                <a:gd name="T25" fmla="*/ 112 h 237"/>
                <a:gd name="T26" fmla="*/ 120 w 264"/>
                <a:gd name="T27" fmla="*/ 25 h 237"/>
                <a:gd name="T28" fmla="*/ 138 w 264"/>
                <a:gd name="T29" fmla="*/ 13 h 237"/>
                <a:gd name="T30" fmla="*/ 191 w 264"/>
                <a:gd name="T31" fmla="*/ 13 h 237"/>
                <a:gd name="T32" fmla="*/ 246 w 264"/>
                <a:gd name="T33" fmla="*/ 53 h 237"/>
                <a:gd name="T34" fmla="*/ 245 w 264"/>
                <a:gd name="T35" fmla="*/ 74 h 237"/>
                <a:gd name="T36" fmla="*/ 251 w 264"/>
                <a:gd name="T37" fmla="*/ 80 h 237"/>
                <a:gd name="T38" fmla="*/ 257 w 264"/>
                <a:gd name="T39" fmla="*/ 71 h 237"/>
                <a:gd name="T40" fmla="*/ 263 w 264"/>
                <a:gd name="T41" fmla="*/ 11 h 237"/>
                <a:gd name="T42" fmla="*/ 253 w 264"/>
                <a:gd name="T43" fmla="*/ 0 h 237"/>
                <a:gd name="T44" fmla="*/ 67 w 264"/>
                <a:gd name="T45" fmla="*/ 0 h 237"/>
                <a:gd name="T46" fmla="*/ 56 w 264"/>
                <a:gd name="T47" fmla="*/ 8 h 237"/>
                <a:gd name="T48" fmla="*/ 67 w 264"/>
                <a:gd name="T49" fmla="*/ 13 h 237"/>
                <a:gd name="T50" fmla="*/ 80 w 264"/>
                <a:gd name="T51" fmla="*/ 13 h 237"/>
                <a:gd name="T52" fmla="*/ 88 w 264"/>
                <a:gd name="T53" fmla="*/ 18 h 237"/>
                <a:gd name="T54" fmla="*/ 87 w 264"/>
                <a:gd name="T55" fmla="*/ 26 h 237"/>
                <a:gd name="T56" fmla="*/ 41 w 264"/>
                <a:gd name="T57" fmla="*/ 208 h 237"/>
                <a:gd name="T58" fmla="*/ 10 w 264"/>
                <a:gd name="T59" fmla="*/ 225 h 237"/>
                <a:gd name="T60" fmla="*/ 0 w 264"/>
                <a:gd name="T61" fmla="*/ 232 h 237"/>
                <a:gd name="T62" fmla="*/ 5 w 264"/>
                <a:gd name="T63" fmla="*/ 237 h 237"/>
                <a:gd name="T64" fmla="*/ 51 w 264"/>
                <a:gd name="T65" fmla="*/ 236 h 237"/>
                <a:gd name="T66" fmla="*/ 78 w 264"/>
                <a:gd name="T67" fmla="*/ 236 h 237"/>
                <a:gd name="T68" fmla="*/ 106 w 264"/>
                <a:gd name="T69" fmla="*/ 237 h 237"/>
                <a:gd name="T70" fmla="*/ 113 w 264"/>
                <a:gd name="T71" fmla="*/ 229 h 237"/>
                <a:gd name="T72" fmla="*/ 101 w 264"/>
                <a:gd name="T73" fmla="*/ 225 h 237"/>
                <a:gd name="T74" fmla="*/ 83 w 264"/>
                <a:gd name="T75" fmla="*/ 224 h 237"/>
                <a:gd name="T76" fmla="*/ 72 w 264"/>
                <a:gd name="T77" fmla="*/ 218 h 237"/>
                <a:gd name="T78" fmla="*/ 73 w 264"/>
                <a:gd name="T79" fmla="*/ 212 h 237"/>
                <a:gd name="T80" fmla="*/ 95 w 264"/>
                <a:gd name="T81" fmla="*/ 1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37">
                  <a:moveTo>
                    <a:pt x="95" y="125"/>
                  </a:moveTo>
                  <a:lnTo>
                    <a:pt x="132" y="125"/>
                  </a:lnTo>
                  <a:cubicBezTo>
                    <a:pt x="159" y="125"/>
                    <a:pt x="163" y="129"/>
                    <a:pt x="163" y="140"/>
                  </a:cubicBezTo>
                  <a:cubicBezTo>
                    <a:pt x="163" y="146"/>
                    <a:pt x="163" y="146"/>
                    <a:pt x="161" y="156"/>
                  </a:cubicBezTo>
                  <a:cubicBezTo>
                    <a:pt x="160" y="158"/>
                    <a:pt x="160" y="159"/>
                    <a:pt x="160" y="160"/>
                  </a:cubicBezTo>
                  <a:cubicBezTo>
                    <a:pt x="160" y="164"/>
                    <a:pt x="162" y="166"/>
                    <a:pt x="166" y="166"/>
                  </a:cubicBezTo>
                  <a:cubicBezTo>
                    <a:pt x="170" y="166"/>
                    <a:pt x="171" y="164"/>
                    <a:pt x="172" y="158"/>
                  </a:cubicBezTo>
                  <a:lnTo>
                    <a:pt x="191" y="84"/>
                  </a:lnTo>
                  <a:cubicBezTo>
                    <a:pt x="191" y="82"/>
                    <a:pt x="193" y="77"/>
                    <a:pt x="193" y="77"/>
                  </a:cubicBezTo>
                  <a:cubicBezTo>
                    <a:pt x="193" y="73"/>
                    <a:pt x="190" y="71"/>
                    <a:pt x="187" y="71"/>
                  </a:cubicBezTo>
                  <a:cubicBezTo>
                    <a:pt x="182" y="71"/>
                    <a:pt x="181" y="73"/>
                    <a:pt x="180" y="80"/>
                  </a:cubicBezTo>
                  <a:cubicBezTo>
                    <a:pt x="173" y="107"/>
                    <a:pt x="163" y="112"/>
                    <a:pt x="133" y="112"/>
                  </a:cubicBezTo>
                  <a:lnTo>
                    <a:pt x="98" y="112"/>
                  </a:lnTo>
                  <a:lnTo>
                    <a:pt x="120" y="25"/>
                  </a:lnTo>
                  <a:cubicBezTo>
                    <a:pt x="123" y="14"/>
                    <a:pt x="123" y="13"/>
                    <a:pt x="138" y="13"/>
                  </a:cubicBezTo>
                  <a:lnTo>
                    <a:pt x="191" y="13"/>
                  </a:lnTo>
                  <a:cubicBezTo>
                    <a:pt x="237" y="13"/>
                    <a:pt x="246" y="24"/>
                    <a:pt x="246" y="53"/>
                  </a:cubicBezTo>
                  <a:cubicBezTo>
                    <a:pt x="246" y="64"/>
                    <a:pt x="245" y="72"/>
                    <a:pt x="245" y="74"/>
                  </a:cubicBezTo>
                  <a:cubicBezTo>
                    <a:pt x="245" y="77"/>
                    <a:pt x="246" y="80"/>
                    <a:pt x="251" y="80"/>
                  </a:cubicBezTo>
                  <a:cubicBezTo>
                    <a:pt x="256" y="80"/>
                    <a:pt x="256" y="77"/>
                    <a:pt x="257" y="71"/>
                  </a:cubicBezTo>
                  <a:lnTo>
                    <a:pt x="263" y="11"/>
                  </a:lnTo>
                  <a:cubicBezTo>
                    <a:pt x="264" y="0"/>
                    <a:pt x="262" y="0"/>
                    <a:pt x="253" y="0"/>
                  </a:cubicBezTo>
                  <a:lnTo>
                    <a:pt x="67" y="0"/>
                  </a:lnTo>
                  <a:cubicBezTo>
                    <a:pt x="60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7" y="13"/>
                    <a:pt x="74" y="13"/>
                    <a:pt x="80" y="13"/>
                  </a:cubicBezTo>
                  <a:cubicBezTo>
                    <a:pt x="88" y="14"/>
                    <a:pt x="88" y="15"/>
                    <a:pt x="88" y="18"/>
                  </a:cubicBezTo>
                  <a:cubicBezTo>
                    <a:pt x="88" y="21"/>
                    <a:pt x="87" y="24"/>
                    <a:pt x="87" y="26"/>
                  </a:cubicBezTo>
                  <a:lnTo>
                    <a:pt x="41" y="208"/>
                  </a:lnTo>
                  <a:cubicBezTo>
                    <a:pt x="38" y="222"/>
                    <a:pt x="37" y="225"/>
                    <a:pt x="10" y="225"/>
                  </a:cubicBezTo>
                  <a:cubicBezTo>
                    <a:pt x="4" y="225"/>
                    <a:pt x="0" y="225"/>
                    <a:pt x="0" y="232"/>
                  </a:cubicBezTo>
                  <a:cubicBezTo>
                    <a:pt x="0" y="235"/>
                    <a:pt x="2" y="237"/>
                    <a:pt x="5" y="237"/>
                  </a:cubicBezTo>
                  <a:cubicBezTo>
                    <a:pt x="15" y="237"/>
                    <a:pt x="41" y="236"/>
                    <a:pt x="51" y="236"/>
                  </a:cubicBezTo>
                  <a:lnTo>
                    <a:pt x="78" y="236"/>
                  </a:lnTo>
                  <a:cubicBezTo>
                    <a:pt x="87" y="236"/>
                    <a:pt x="97" y="237"/>
                    <a:pt x="106" y="237"/>
                  </a:cubicBezTo>
                  <a:cubicBezTo>
                    <a:pt x="108" y="237"/>
                    <a:pt x="113" y="237"/>
                    <a:pt x="113" y="229"/>
                  </a:cubicBezTo>
                  <a:cubicBezTo>
                    <a:pt x="113" y="225"/>
                    <a:pt x="109" y="225"/>
                    <a:pt x="101" y="225"/>
                  </a:cubicBezTo>
                  <a:cubicBezTo>
                    <a:pt x="100" y="225"/>
                    <a:pt x="92" y="225"/>
                    <a:pt x="83" y="224"/>
                  </a:cubicBezTo>
                  <a:cubicBezTo>
                    <a:pt x="76" y="223"/>
                    <a:pt x="72" y="223"/>
                    <a:pt x="72" y="218"/>
                  </a:cubicBezTo>
                  <a:cubicBezTo>
                    <a:pt x="72" y="216"/>
                    <a:pt x="72" y="215"/>
                    <a:pt x="73" y="212"/>
                  </a:cubicBezTo>
                  <a:lnTo>
                    <a:pt x="9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1">
              <a:extLst>
                <a:ext uri="{FF2B5EF4-FFF2-40B4-BE49-F238E27FC236}">
                  <a16:creationId xmlns:a16="http://schemas.microsoft.com/office/drawing/2014/main" id="{A959BDD4-8F0A-8D0F-7360-8BB8214EB6A9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143250" y="2538412"/>
              <a:ext cx="58738" cy="15557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4 w 162"/>
                <a:gd name="T7" fmla="*/ 15 h 352"/>
                <a:gd name="T8" fmla="*/ 119 w 162"/>
                <a:gd name="T9" fmla="*/ 36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80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3 h 352"/>
                <a:gd name="T24" fmla="*/ 40 w 162"/>
                <a:gd name="T25" fmla="*/ 153 h 352"/>
                <a:gd name="T26" fmla="*/ 40 w 162"/>
                <a:gd name="T27" fmla="*/ 314 h 352"/>
                <a:gd name="T28" fmla="*/ 1 w 162"/>
                <a:gd name="T29" fmla="*/ 337 h 352"/>
                <a:gd name="T30" fmla="*/ 1 w 162"/>
                <a:gd name="T31" fmla="*/ 352 h 352"/>
                <a:gd name="T32" fmla="*/ 58 w 162"/>
                <a:gd name="T33" fmla="*/ 351 h 352"/>
                <a:gd name="T34" fmla="*/ 121 w 162"/>
                <a:gd name="T35" fmla="*/ 352 h 352"/>
                <a:gd name="T36" fmla="*/ 121 w 162"/>
                <a:gd name="T37" fmla="*/ 337 h 352"/>
                <a:gd name="T38" fmla="*/ 111 w 162"/>
                <a:gd name="T39" fmla="*/ 337 h 352"/>
                <a:gd name="T40" fmla="*/ 73 w 162"/>
                <a:gd name="T41" fmla="*/ 313 h 352"/>
                <a:gd name="T42" fmla="*/ 73 w 162"/>
                <a:gd name="T43" fmla="*/ 153 h 352"/>
                <a:gd name="T44" fmla="*/ 130 w 162"/>
                <a:gd name="T45" fmla="*/ 153 h 352"/>
                <a:gd name="T46" fmla="*/ 130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5"/>
                  </a:cubicBezTo>
                  <a:cubicBezTo>
                    <a:pt x="128" y="17"/>
                    <a:pt x="119" y="23"/>
                    <a:pt x="119" y="36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7"/>
                    <a:pt x="144" y="0"/>
                    <a:pt x="117" y="0"/>
                  </a:cubicBezTo>
                  <a:cubicBezTo>
                    <a:pt x="82" y="0"/>
                    <a:pt x="40" y="27"/>
                    <a:pt x="40" y="80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40" y="153"/>
                  </a:lnTo>
                  <a:lnTo>
                    <a:pt x="40" y="314"/>
                  </a:lnTo>
                  <a:cubicBezTo>
                    <a:pt x="40" y="337"/>
                    <a:pt x="34" y="337"/>
                    <a:pt x="1" y="337"/>
                  </a:cubicBezTo>
                  <a:lnTo>
                    <a:pt x="1" y="352"/>
                  </a:lnTo>
                  <a:cubicBezTo>
                    <a:pt x="20" y="352"/>
                    <a:pt x="44" y="351"/>
                    <a:pt x="58" y="351"/>
                  </a:cubicBezTo>
                  <a:cubicBezTo>
                    <a:pt x="78" y="351"/>
                    <a:pt x="101" y="351"/>
                    <a:pt x="121" y="352"/>
                  </a:cubicBezTo>
                  <a:lnTo>
                    <a:pt x="121" y="337"/>
                  </a:lnTo>
                  <a:lnTo>
                    <a:pt x="111" y="337"/>
                  </a:lnTo>
                  <a:cubicBezTo>
                    <a:pt x="74" y="337"/>
                    <a:pt x="73" y="331"/>
                    <a:pt x="73" y="313"/>
                  </a:cubicBezTo>
                  <a:lnTo>
                    <a:pt x="73" y="153"/>
                  </a:lnTo>
                  <a:lnTo>
                    <a:pt x="130" y="153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2">
              <a:extLst>
                <a:ext uri="{FF2B5EF4-FFF2-40B4-BE49-F238E27FC236}">
                  <a16:creationId xmlns:a16="http://schemas.microsoft.com/office/drawing/2014/main" id="{CBDA68C4-0766-5189-8FC7-97DB3AEB4EA3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3197225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2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3">
              <a:extLst>
                <a:ext uri="{FF2B5EF4-FFF2-40B4-BE49-F238E27FC236}">
                  <a16:creationId xmlns:a16="http://schemas.microsoft.com/office/drawing/2014/main" id="{0D148821-1209-697A-236C-132153568B7E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87713" y="2597150"/>
              <a:ext cx="61913" cy="96838"/>
            </a:xfrm>
            <a:custGeom>
              <a:avLst/>
              <a:gdLst>
                <a:gd name="T0" fmla="*/ 69 w 168"/>
                <a:gd name="T1" fmla="*/ 54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8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4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4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4">
              <a:extLst>
                <a:ext uri="{FF2B5EF4-FFF2-40B4-BE49-F238E27FC236}">
                  <a16:creationId xmlns:a16="http://schemas.microsoft.com/office/drawing/2014/main" id="{E9A57542-A452-9B54-1D51-39471F1F4FF0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421063" y="2544762"/>
              <a:ext cx="128588" cy="149225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199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1 w 356"/>
                <a:gd name="T13" fmla="*/ 225 h 339"/>
                <a:gd name="T14" fmla="*/ 258 w 356"/>
                <a:gd name="T15" fmla="*/ 117 h 339"/>
                <a:gd name="T16" fmla="*/ 260 w 356"/>
                <a:gd name="T17" fmla="*/ 109 h 339"/>
                <a:gd name="T18" fmla="*/ 254 w 356"/>
                <a:gd name="T19" fmla="*/ 103 h 339"/>
                <a:gd name="T20" fmla="*/ 246 w 356"/>
                <a:gd name="T21" fmla="*/ 114 h 339"/>
                <a:gd name="T22" fmla="*/ 182 w 356"/>
                <a:gd name="T23" fmla="*/ 161 h 339"/>
                <a:gd name="T24" fmla="*/ 136 w 356"/>
                <a:gd name="T25" fmla="*/ 161 h 339"/>
                <a:gd name="T26" fmla="*/ 168 w 356"/>
                <a:gd name="T27" fmla="*/ 35 h 339"/>
                <a:gd name="T28" fmla="*/ 195 w 356"/>
                <a:gd name="T29" fmla="*/ 15 h 339"/>
                <a:gd name="T30" fmla="*/ 261 w 356"/>
                <a:gd name="T31" fmla="*/ 15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100 h 339"/>
                <a:gd name="T42" fmla="*/ 354 w 356"/>
                <a:gd name="T43" fmla="*/ 13 h 339"/>
                <a:gd name="T44" fmla="*/ 341 w 356"/>
                <a:gd name="T45" fmla="*/ 0 h 339"/>
                <a:gd name="T46" fmla="*/ 97 w 356"/>
                <a:gd name="T47" fmla="*/ 0 h 339"/>
                <a:gd name="T48" fmla="*/ 82 w 356"/>
                <a:gd name="T49" fmla="*/ 10 h 339"/>
                <a:gd name="T50" fmla="*/ 96 w 356"/>
                <a:gd name="T51" fmla="*/ 15 h 339"/>
                <a:gd name="T52" fmla="*/ 128 w 356"/>
                <a:gd name="T53" fmla="*/ 24 h 339"/>
                <a:gd name="T54" fmla="*/ 125 w 356"/>
                <a:gd name="T55" fmla="*/ 36 h 339"/>
                <a:gd name="T56" fmla="*/ 60 w 356"/>
                <a:gd name="T57" fmla="*/ 300 h 339"/>
                <a:gd name="T58" fmla="*/ 14 w 356"/>
                <a:gd name="T59" fmla="*/ 324 h 339"/>
                <a:gd name="T60" fmla="*/ 0 w 356"/>
                <a:gd name="T61" fmla="*/ 333 h 339"/>
                <a:gd name="T62" fmla="*/ 8 w 356"/>
                <a:gd name="T63" fmla="*/ 339 h 339"/>
                <a:gd name="T64" fmla="*/ 74 w 356"/>
                <a:gd name="T65" fmla="*/ 338 h 339"/>
                <a:gd name="T66" fmla="*/ 148 w 356"/>
                <a:gd name="T67" fmla="*/ 339 h 339"/>
                <a:gd name="T68" fmla="*/ 158 w 356"/>
                <a:gd name="T69" fmla="*/ 330 h 339"/>
                <a:gd name="T70" fmla="*/ 155 w 356"/>
                <a:gd name="T71" fmla="*/ 324 h 339"/>
                <a:gd name="T72" fmla="*/ 141 w 356"/>
                <a:gd name="T73" fmla="*/ 324 h 339"/>
                <a:gd name="T74" fmla="*/ 115 w 356"/>
                <a:gd name="T75" fmla="*/ 323 h 339"/>
                <a:gd name="T76" fmla="*/ 100 w 356"/>
                <a:gd name="T77" fmla="*/ 313 h 339"/>
                <a:gd name="T78" fmla="*/ 102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60" y="111"/>
                    <a:pt x="260" y="110"/>
                    <a:pt x="260" y="109"/>
                  </a:cubicBezTo>
                  <a:cubicBezTo>
                    <a:pt x="260" y="108"/>
                    <a:pt x="259" y="103"/>
                    <a:pt x="254" y="103"/>
                  </a:cubicBezTo>
                  <a:cubicBezTo>
                    <a:pt x="249" y="103"/>
                    <a:pt x="248" y="106"/>
                    <a:pt x="246" y="114"/>
                  </a:cubicBezTo>
                  <a:cubicBezTo>
                    <a:pt x="236" y="153"/>
                    <a:pt x="224" y="161"/>
                    <a:pt x="182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3" y="17"/>
                    <a:pt x="173" y="15"/>
                    <a:pt x="195" y="15"/>
                  </a:cubicBezTo>
                  <a:lnTo>
                    <a:pt x="261" y="15"/>
                  </a:lnTo>
                  <a:cubicBezTo>
                    <a:pt x="322" y="15"/>
                    <a:pt x="334" y="32"/>
                    <a:pt x="334" y="70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3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60" y="300"/>
                  </a:lnTo>
                  <a:cubicBezTo>
                    <a:pt x="55" y="320"/>
                    <a:pt x="54" y="324"/>
                    <a:pt x="14" y="324"/>
                  </a:cubicBezTo>
                  <a:cubicBezTo>
                    <a:pt x="6" y="324"/>
                    <a:pt x="0" y="324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8"/>
                    <a:pt x="74" y="338"/>
                  </a:cubicBezTo>
                  <a:cubicBezTo>
                    <a:pt x="90" y="338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1"/>
                    <a:pt x="100" y="319"/>
                    <a:pt x="100" y="313"/>
                  </a:cubicBezTo>
                  <a:cubicBezTo>
                    <a:pt x="100" y="312"/>
                    <a:pt x="100" y="309"/>
                    <a:pt x="102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5">
              <a:extLst>
                <a:ext uri="{FF2B5EF4-FFF2-40B4-BE49-F238E27FC236}">
                  <a16:creationId xmlns:a16="http://schemas.microsoft.com/office/drawing/2014/main" id="{0CE2B2D8-0E7E-8046-2724-CC3864A27957}"/>
                </a:ext>
              </a:extLst>
            </p:cNvPr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3621088" y="2546350"/>
              <a:ext cx="39688" cy="147638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5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8 w 107"/>
                <a:gd name="T27" fmla="*/ 0 h 334"/>
                <a:gd name="T28" fmla="*/ 21 w 107"/>
                <a:gd name="T29" fmla="*/ 27 h 334"/>
                <a:gd name="T30" fmla="*/ 48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5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6">
              <a:extLst>
                <a:ext uri="{FF2B5EF4-FFF2-40B4-BE49-F238E27FC236}">
                  <a16:creationId xmlns:a16="http://schemas.microsoft.com/office/drawing/2014/main" id="{EB01D34A-E8D8-2CC2-9E43-B3E21376E01E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671888" y="2597150"/>
              <a:ext cx="90488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0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0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7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7">
              <a:extLst>
                <a:ext uri="{FF2B5EF4-FFF2-40B4-BE49-F238E27FC236}">
                  <a16:creationId xmlns:a16="http://schemas.microsoft.com/office/drawing/2014/main" id="{333D1346-F894-2DA4-0A00-420565AA9D09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832225" y="2595562"/>
              <a:ext cx="58738" cy="100013"/>
            </a:xfrm>
            <a:custGeom>
              <a:avLst/>
              <a:gdLst>
                <a:gd name="T0" fmla="*/ 88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8">
              <a:extLst>
                <a:ext uri="{FF2B5EF4-FFF2-40B4-BE49-F238E27FC236}">
                  <a16:creationId xmlns:a16="http://schemas.microsoft.com/office/drawing/2014/main" id="{FFEED257-B686-94E5-49CC-A0C16477ED4C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3903663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9">
              <a:extLst>
                <a:ext uri="{FF2B5EF4-FFF2-40B4-BE49-F238E27FC236}">
                  <a16:creationId xmlns:a16="http://schemas.microsoft.com/office/drawing/2014/main" id="{3A52AF18-C8C7-3DB0-60FB-D44141D7B38C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984625" y="2541587"/>
              <a:ext cx="39688" cy="1524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5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1" y="346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0">
              <a:extLst>
                <a:ext uri="{FF2B5EF4-FFF2-40B4-BE49-F238E27FC236}">
                  <a16:creationId xmlns:a16="http://schemas.microsoft.com/office/drawing/2014/main" id="{1697C57B-4D1F-4239-508F-401292B978B2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035425" y="2538412"/>
              <a:ext cx="57150" cy="155575"/>
            </a:xfrm>
            <a:custGeom>
              <a:avLst/>
              <a:gdLst>
                <a:gd name="T0" fmla="*/ 70 w 161"/>
                <a:gd name="T1" fmla="*/ 137 h 352"/>
                <a:gd name="T2" fmla="*/ 70 w 161"/>
                <a:gd name="T3" fmla="*/ 79 h 352"/>
                <a:gd name="T4" fmla="*/ 116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39 w 161"/>
                <a:gd name="T11" fmla="*/ 57 h 352"/>
                <a:gd name="T12" fmla="*/ 161 w 161"/>
                <a:gd name="T13" fmla="*/ 35 h 352"/>
                <a:gd name="T14" fmla="*/ 116 w 161"/>
                <a:gd name="T15" fmla="*/ 0 h 352"/>
                <a:gd name="T16" fmla="*/ 39 w 161"/>
                <a:gd name="T17" fmla="*/ 80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3 h 352"/>
                <a:gd name="T24" fmla="*/ 39 w 161"/>
                <a:gd name="T25" fmla="*/ 153 h 352"/>
                <a:gd name="T26" fmla="*/ 39 w 161"/>
                <a:gd name="T27" fmla="*/ 314 h 352"/>
                <a:gd name="T28" fmla="*/ 0 w 161"/>
                <a:gd name="T29" fmla="*/ 337 h 352"/>
                <a:gd name="T30" fmla="*/ 0 w 161"/>
                <a:gd name="T31" fmla="*/ 352 h 352"/>
                <a:gd name="T32" fmla="*/ 57 w 161"/>
                <a:gd name="T33" fmla="*/ 351 h 352"/>
                <a:gd name="T34" fmla="*/ 120 w 161"/>
                <a:gd name="T35" fmla="*/ 352 h 352"/>
                <a:gd name="T36" fmla="*/ 120 w 161"/>
                <a:gd name="T37" fmla="*/ 337 h 352"/>
                <a:gd name="T38" fmla="*/ 110 w 161"/>
                <a:gd name="T39" fmla="*/ 337 h 352"/>
                <a:gd name="T40" fmla="*/ 72 w 161"/>
                <a:gd name="T41" fmla="*/ 313 h 352"/>
                <a:gd name="T42" fmla="*/ 72 w 161"/>
                <a:gd name="T43" fmla="*/ 153 h 352"/>
                <a:gd name="T44" fmla="*/ 129 w 161"/>
                <a:gd name="T45" fmla="*/ 153 h 352"/>
                <a:gd name="T46" fmla="*/ 129 w 161"/>
                <a:gd name="T47" fmla="*/ 137 h 352"/>
                <a:gd name="T48" fmla="*/ 70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0" y="137"/>
                  </a:moveTo>
                  <a:lnTo>
                    <a:pt x="70" y="79"/>
                  </a:lnTo>
                  <a:cubicBezTo>
                    <a:pt x="70" y="35"/>
                    <a:pt x="94" y="11"/>
                    <a:pt x="116" y="11"/>
                  </a:cubicBezTo>
                  <a:cubicBezTo>
                    <a:pt x="118" y="11"/>
                    <a:pt x="125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39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6" y="0"/>
                  </a:cubicBezTo>
                  <a:cubicBezTo>
                    <a:pt x="81" y="0"/>
                    <a:pt x="39" y="27"/>
                    <a:pt x="39" y="80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39" y="153"/>
                  </a:lnTo>
                  <a:lnTo>
                    <a:pt x="39" y="314"/>
                  </a:lnTo>
                  <a:cubicBezTo>
                    <a:pt x="39" y="337"/>
                    <a:pt x="34" y="337"/>
                    <a:pt x="0" y="337"/>
                  </a:cubicBezTo>
                  <a:lnTo>
                    <a:pt x="0" y="352"/>
                  </a:lnTo>
                  <a:cubicBezTo>
                    <a:pt x="20" y="352"/>
                    <a:pt x="43" y="351"/>
                    <a:pt x="57" y="351"/>
                  </a:cubicBezTo>
                  <a:cubicBezTo>
                    <a:pt x="77" y="351"/>
                    <a:pt x="100" y="351"/>
                    <a:pt x="120" y="352"/>
                  </a:cubicBezTo>
                  <a:lnTo>
                    <a:pt x="120" y="337"/>
                  </a:lnTo>
                  <a:lnTo>
                    <a:pt x="110" y="337"/>
                  </a:lnTo>
                  <a:cubicBezTo>
                    <a:pt x="73" y="337"/>
                    <a:pt x="72" y="331"/>
                    <a:pt x="72" y="313"/>
                  </a:cubicBezTo>
                  <a:lnTo>
                    <a:pt x="72" y="153"/>
                  </a:lnTo>
                  <a:lnTo>
                    <a:pt x="129" y="153"/>
                  </a:lnTo>
                  <a:lnTo>
                    <a:pt x="129" y="137"/>
                  </a:lnTo>
                  <a:lnTo>
                    <a:pt x="70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01">
              <a:extLst>
                <a:ext uri="{FF2B5EF4-FFF2-40B4-BE49-F238E27FC236}">
                  <a16:creationId xmlns:a16="http://schemas.microsoft.com/office/drawing/2014/main" id="{6C98386B-7F4E-B646-225C-41303AB11114}"/>
                </a:ext>
              </a:extLst>
            </p:cNvPr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86225" y="2640012"/>
              <a:ext cx="4762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2">
              <a:extLst>
                <a:ext uri="{FF2B5EF4-FFF2-40B4-BE49-F238E27FC236}">
                  <a16:creationId xmlns:a16="http://schemas.microsoft.com/office/drawing/2014/main" id="{19C869E0-AA4A-D71C-E93C-62E9D3CF58D8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149725" y="2595562"/>
              <a:ext cx="69850" cy="100013"/>
            </a:xfrm>
            <a:custGeom>
              <a:avLst/>
              <a:gdLst>
                <a:gd name="T0" fmla="*/ 42 w 190"/>
                <a:gd name="T1" fmla="*/ 114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3 h 229"/>
                <a:gd name="T8" fmla="*/ 162 w 190"/>
                <a:gd name="T9" fmla="*/ 76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5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4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6" y="216"/>
                    <a:pt x="42" y="195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3">
              <a:extLst>
                <a:ext uri="{FF2B5EF4-FFF2-40B4-BE49-F238E27FC236}">
                  <a16:creationId xmlns:a16="http://schemas.microsoft.com/office/drawing/2014/main" id="{8279ADF1-323D-1056-36BD-503B3C7DAA29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4229100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0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0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0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4">
              <a:extLst>
                <a:ext uri="{FF2B5EF4-FFF2-40B4-BE49-F238E27FC236}">
                  <a16:creationId xmlns:a16="http://schemas.microsoft.com/office/drawing/2014/main" id="{A26253AC-6794-64C7-29BA-56A67B7D05DF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321175" y="2597150"/>
              <a:ext cx="141288" cy="96838"/>
            </a:xfrm>
            <a:custGeom>
              <a:avLst/>
              <a:gdLst>
                <a:gd name="T0" fmla="*/ 39 w 389"/>
                <a:gd name="T1" fmla="*/ 48 h 220"/>
                <a:gd name="T2" fmla="*/ 39 w 389"/>
                <a:gd name="T3" fmla="*/ 182 h 220"/>
                <a:gd name="T4" fmla="*/ 0 w 389"/>
                <a:gd name="T5" fmla="*/ 205 h 220"/>
                <a:gd name="T6" fmla="*/ 0 w 389"/>
                <a:gd name="T7" fmla="*/ 220 h 220"/>
                <a:gd name="T8" fmla="*/ 56 w 389"/>
                <a:gd name="T9" fmla="*/ 219 h 220"/>
                <a:gd name="T10" fmla="*/ 112 w 389"/>
                <a:gd name="T11" fmla="*/ 220 h 220"/>
                <a:gd name="T12" fmla="*/ 112 w 389"/>
                <a:gd name="T13" fmla="*/ 205 h 220"/>
                <a:gd name="T14" fmla="*/ 73 w 389"/>
                <a:gd name="T15" fmla="*/ 182 h 220"/>
                <a:gd name="T16" fmla="*/ 73 w 389"/>
                <a:gd name="T17" fmla="*/ 90 h 220"/>
                <a:gd name="T18" fmla="*/ 140 w 389"/>
                <a:gd name="T19" fmla="*/ 11 h 220"/>
                <a:gd name="T20" fmla="*/ 177 w 389"/>
                <a:gd name="T21" fmla="*/ 66 h 220"/>
                <a:gd name="T22" fmla="*/ 177 w 389"/>
                <a:gd name="T23" fmla="*/ 182 h 220"/>
                <a:gd name="T24" fmla="*/ 138 w 389"/>
                <a:gd name="T25" fmla="*/ 205 h 220"/>
                <a:gd name="T26" fmla="*/ 138 w 389"/>
                <a:gd name="T27" fmla="*/ 220 h 220"/>
                <a:gd name="T28" fmla="*/ 195 w 389"/>
                <a:gd name="T29" fmla="*/ 219 h 220"/>
                <a:gd name="T30" fmla="*/ 251 w 389"/>
                <a:gd name="T31" fmla="*/ 220 h 220"/>
                <a:gd name="T32" fmla="*/ 251 w 389"/>
                <a:gd name="T33" fmla="*/ 205 h 220"/>
                <a:gd name="T34" fmla="*/ 212 w 389"/>
                <a:gd name="T35" fmla="*/ 182 h 220"/>
                <a:gd name="T36" fmla="*/ 212 w 389"/>
                <a:gd name="T37" fmla="*/ 90 h 220"/>
                <a:gd name="T38" fmla="*/ 279 w 389"/>
                <a:gd name="T39" fmla="*/ 11 h 220"/>
                <a:gd name="T40" fmla="*/ 316 w 389"/>
                <a:gd name="T41" fmla="*/ 66 h 220"/>
                <a:gd name="T42" fmla="*/ 316 w 389"/>
                <a:gd name="T43" fmla="*/ 182 h 220"/>
                <a:gd name="T44" fmla="*/ 277 w 389"/>
                <a:gd name="T45" fmla="*/ 205 h 220"/>
                <a:gd name="T46" fmla="*/ 277 w 389"/>
                <a:gd name="T47" fmla="*/ 220 h 220"/>
                <a:gd name="T48" fmla="*/ 333 w 389"/>
                <a:gd name="T49" fmla="*/ 219 h 220"/>
                <a:gd name="T50" fmla="*/ 389 w 389"/>
                <a:gd name="T51" fmla="*/ 220 h 220"/>
                <a:gd name="T52" fmla="*/ 389 w 389"/>
                <a:gd name="T53" fmla="*/ 205 h 220"/>
                <a:gd name="T54" fmla="*/ 350 w 389"/>
                <a:gd name="T55" fmla="*/ 190 h 220"/>
                <a:gd name="T56" fmla="*/ 350 w 389"/>
                <a:gd name="T57" fmla="*/ 94 h 220"/>
                <a:gd name="T58" fmla="*/ 335 w 389"/>
                <a:gd name="T59" fmla="*/ 18 h 220"/>
                <a:gd name="T60" fmla="*/ 283 w 389"/>
                <a:gd name="T61" fmla="*/ 0 h 220"/>
                <a:gd name="T62" fmla="*/ 210 w 389"/>
                <a:gd name="T63" fmla="*/ 48 h 220"/>
                <a:gd name="T64" fmla="*/ 144 w 389"/>
                <a:gd name="T65" fmla="*/ 0 h 220"/>
                <a:gd name="T66" fmla="*/ 70 w 389"/>
                <a:gd name="T67" fmla="*/ 52 h 220"/>
                <a:gd name="T68" fmla="*/ 70 w 389"/>
                <a:gd name="T69" fmla="*/ 0 h 220"/>
                <a:gd name="T70" fmla="*/ 0 w 389"/>
                <a:gd name="T71" fmla="*/ 5 h 220"/>
                <a:gd name="T72" fmla="*/ 0 w 389"/>
                <a:gd name="T73" fmla="*/ 21 h 220"/>
                <a:gd name="T74" fmla="*/ 39 w 389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2"/>
                  </a:cubicBezTo>
                  <a:lnTo>
                    <a:pt x="212" y="90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0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0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4"/>
                  </a:lnTo>
                  <a:cubicBezTo>
                    <a:pt x="350" y="51"/>
                    <a:pt x="350" y="36"/>
                    <a:pt x="335" y="18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8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5">
              <a:extLst>
                <a:ext uri="{FF2B5EF4-FFF2-40B4-BE49-F238E27FC236}">
                  <a16:creationId xmlns:a16="http://schemas.microsoft.com/office/drawing/2014/main" id="{3A190646-B5D7-1AC7-73C9-F7219D1436D8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4470400" y="2597150"/>
              <a:ext cx="88900" cy="139700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5 h 317"/>
                <a:gd name="T6" fmla="*/ 0 w 246"/>
                <a:gd name="T7" fmla="*/ 21 h 317"/>
                <a:gd name="T8" fmla="*/ 39 w 246"/>
                <a:gd name="T9" fmla="*/ 45 h 317"/>
                <a:gd name="T10" fmla="*/ 39 w 246"/>
                <a:gd name="T11" fmla="*/ 279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3 w 246"/>
                <a:gd name="T23" fmla="*/ 279 h 317"/>
                <a:gd name="T24" fmla="*/ 73 w 246"/>
                <a:gd name="T25" fmla="*/ 195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2 h 317"/>
                <a:gd name="T32" fmla="*/ 142 w 246"/>
                <a:gd name="T33" fmla="*/ 0 h 317"/>
                <a:gd name="T34" fmla="*/ 72 w 246"/>
                <a:gd name="T35" fmla="*/ 33 h 317"/>
                <a:gd name="T36" fmla="*/ 73 w 246"/>
                <a:gd name="T37" fmla="*/ 163 h 317"/>
                <a:gd name="T38" fmla="*/ 73 w 246"/>
                <a:gd name="T39" fmla="*/ 52 h 317"/>
                <a:gd name="T40" fmla="*/ 138 w 246"/>
                <a:gd name="T41" fmla="*/ 12 h 317"/>
                <a:gd name="T42" fmla="*/ 204 w 246"/>
                <a:gd name="T43" fmla="*/ 112 h 317"/>
                <a:gd name="T44" fmla="*/ 133 w 246"/>
                <a:gd name="T45" fmla="*/ 215 h 317"/>
                <a:gd name="T46" fmla="*/ 80 w 246"/>
                <a:gd name="T47" fmla="*/ 184 h 317"/>
                <a:gd name="T48" fmla="*/ 73 w 246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5"/>
                  </a:cubicBezTo>
                  <a:lnTo>
                    <a:pt x="39" y="279"/>
                  </a:lnTo>
                  <a:cubicBezTo>
                    <a:pt x="39" y="302"/>
                    <a:pt x="33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69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2"/>
                  </a:cubicBezTo>
                  <a:cubicBezTo>
                    <a:pt x="246" y="49"/>
                    <a:pt x="197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8" y="27"/>
                    <a:pt x="112" y="12"/>
                    <a:pt x="138" y="12"/>
                  </a:cubicBezTo>
                  <a:cubicBezTo>
                    <a:pt x="174" y="12"/>
                    <a:pt x="204" y="56"/>
                    <a:pt x="204" y="112"/>
                  </a:cubicBezTo>
                  <a:cubicBezTo>
                    <a:pt x="204" y="173"/>
                    <a:pt x="169" y="215"/>
                    <a:pt x="133" y="215"/>
                  </a:cubicBezTo>
                  <a:cubicBezTo>
                    <a:pt x="113" y="215"/>
                    <a:pt x="94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6">
              <a:extLst>
                <a:ext uri="{FF2B5EF4-FFF2-40B4-BE49-F238E27FC236}">
                  <a16:creationId xmlns:a16="http://schemas.microsoft.com/office/drawing/2014/main" id="{D3086BAE-BB50-BFD2-28D3-9E87C785FC70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4576763" y="2595562"/>
              <a:ext cx="79375" cy="100013"/>
            </a:xfrm>
            <a:custGeom>
              <a:avLst/>
              <a:gdLst>
                <a:gd name="T0" fmla="*/ 220 w 220"/>
                <a:gd name="T1" fmla="*/ 116 h 229"/>
                <a:gd name="T2" fmla="*/ 110 w 220"/>
                <a:gd name="T3" fmla="*/ 0 h 229"/>
                <a:gd name="T4" fmla="*/ 0 w 220"/>
                <a:gd name="T5" fmla="*/ 116 h 229"/>
                <a:gd name="T6" fmla="*/ 110 w 220"/>
                <a:gd name="T7" fmla="*/ 229 h 229"/>
                <a:gd name="T8" fmla="*/ 220 w 220"/>
                <a:gd name="T9" fmla="*/ 116 h 229"/>
                <a:gd name="T10" fmla="*/ 110 w 220"/>
                <a:gd name="T11" fmla="*/ 216 h 229"/>
                <a:gd name="T12" fmla="*/ 53 w 220"/>
                <a:gd name="T13" fmla="*/ 183 h 229"/>
                <a:gd name="T14" fmla="*/ 41 w 220"/>
                <a:gd name="T15" fmla="*/ 112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2 h 229"/>
                <a:gd name="T24" fmla="*/ 168 w 220"/>
                <a:gd name="T25" fmla="*/ 179 h 229"/>
                <a:gd name="T26" fmla="*/ 110 w 220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6"/>
                  </a:moveTo>
                  <a:cubicBezTo>
                    <a:pt x="220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7">
              <a:extLst>
                <a:ext uri="{FF2B5EF4-FFF2-40B4-BE49-F238E27FC236}">
                  <a16:creationId xmlns:a16="http://schemas.microsoft.com/office/drawing/2014/main" id="{92650042-E389-F432-A6F0-6554CB93FF57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667250" y="2595562"/>
              <a:ext cx="58738" cy="100013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8">
              <a:extLst>
                <a:ext uri="{FF2B5EF4-FFF2-40B4-BE49-F238E27FC236}">
                  <a16:creationId xmlns:a16="http://schemas.microsoft.com/office/drawing/2014/main" id="{7F8216D7-429D-5C47-23D7-2213B0717553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4740275" y="2595562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7 w 225"/>
                <a:gd name="T25" fmla="*/ 79 h 229"/>
                <a:gd name="T26" fmla="*/ 60 w 225"/>
                <a:gd name="T27" fmla="*/ 56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4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3 h 229"/>
                <a:gd name="T46" fmla="*/ 142 w 225"/>
                <a:gd name="T47" fmla="*/ 153 h 229"/>
                <a:gd name="T48" fmla="*/ 83 w 225"/>
                <a:gd name="T49" fmla="*/ 218 h 229"/>
                <a:gd name="T50" fmla="*/ 38 w 225"/>
                <a:gd name="T51" fmla="*/ 175 h 229"/>
                <a:gd name="T52" fmla="*/ 142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7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0"/>
                    <a:pt x="38" y="175"/>
                  </a:cubicBezTo>
                  <a:cubicBezTo>
                    <a:pt x="38" y="148"/>
                    <a:pt x="59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9">
              <a:extLst>
                <a:ext uri="{FF2B5EF4-FFF2-40B4-BE49-F238E27FC236}">
                  <a16:creationId xmlns:a16="http://schemas.microsoft.com/office/drawing/2014/main" id="{D34618B6-E712-56C0-7B57-901C6FAB0E93}"/>
                </a:ext>
              </a:extLst>
            </p:cNvPr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4827588" y="2541587"/>
              <a:ext cx="90488" cy="153988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5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6 h 352"/>
                <a:gd name="T12" fmla="*/ 52 w 246"/>
                <a:gd name="T13" fmla="*/ 346 h 352"/>
                <a:gd name="T14" fmla="*/ 70 w 246"/>
                <a:gd name="T15" fmla="*/ 315 h 352"/>
                <a:gd name="T16" fmla="*/ 135 w 246"/>
                <a:gd name="T17" fmla="*/ 352 h 352"/>
                <a:gd name="T18" fmla="*/ 246 w 246"/>
                <a:gd name="T19" fmla="*/ 238 h 352"/>
                <a:gd name="T20" fmla="*/ 140 w 246"/>
                <a:gd name="T21" fmla="*/ 126 h 352"/>
                <a:gd name="T22" fmla="*/ 72 w 246"/>
                <a:gd name="T23" fmla="*/ 158 h 352"/>
                <a:gd name="T24" fmla="*/ 73 w 246"/>
                <a:gd name="T25" fmla="*/ 289 h 352"/>
                <a:gd name="T26" fmla="*/ 73 w 246"/>
                <a:gd name="T27" fmla="*/ 186 h 352"/>
                <a:gd name="T28" fmla="*/ 79 w 246"/>
                <a:gd name="T29" fmla="*/ 168 h 352"/>
                <a:gd name="T30" fmla="*/ 138 w 246"/>
                <a:gd name="T31" fmla="*/ 137 h 352"/>
                <a:gd name="T32" fmla="*/ 190 w 246"/>
                <a:gd name="T33" fmla="*/ 168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0 w 246"/>
                <a:gd name="T41" fmla="*/ 310 h 352"/>
                <a:gd name="T42" fmla="*/ 73 w 246"/>
                <a:gd name="T43" fmla="*/ 28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6"/>
                    <a:pt x="56" y="339"/>
                    <a:pt x="70" y="315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8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9" y="168"/>
                  </a:cubicBezTo>
                  <a:cubicBezTo>
                    <a:pt x="98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8"/>
                  </a:cubicBezTo>
                  <a:cubicBezTo>
                    <a:pt x="203" y="189"/>
                    <a:pt x="205" y="217"/>
                    <a:pt x="205" y="238"/>
                  </a:cubicBezTo>
                  <a:cubicBezTo>
                    <a:pt x="205" y="256"/>
                    <a:pt x="204" y="286"/>
                    <a:pt x="189" y="309"/>
                  </a:cubicBezTo>
                  <a:cubicBezTo>
                    <a:pt x="179" y="324"/>
                    <a:pt x="160" y="341"/>
                    <a:pt x="133" y="341"/>
                  </a:cubicBezTo>
                  <a:cubicBezTo>
                    <a:pt x="110" y="341"/>
                    <a:pt x="92" y="329"/>
                    <a:pt x="80" y="310"/>
                  </a:cubicBezTo>
                  <a:cubicBezTo>
                    <a:pt x="73" y="300"/>
                    <a:pt x="73" y="298"/>
                    <a:pt x="73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0">
              <a:extLst>
                <a:ext uri="{FF2B5EF4-FFF2-40B4-BE49-F238E27FC236}">
                  <a16:creationId xmlns:a16="http://schemas.microsoft.com/office/drawing/2014/main" id="{96148EB4-2909-A99F-8FC0-D91A9E977AAA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4929188" y="2541587"/>
              <a:ext cx="41275" cy="1524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6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8" y="345"/>
                    <a:pt x="93" y="346"/>
                    <a:pt x="111" y="346"/>
                  </a:cubicBezTo>
                  <a:lnTo>
                    <a:pt x="111" y="331"/>
                  </a:lnTo>
                  <a:cubicBezTo>
                    <a:pt x="78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1">
              <a:extLst>
                <a:ext uri="{FF2B5EF4-FFF2-40B4-BE49-F238E27FC236}">
                  <a16:creationId xmlns:a16="http://schemas.microsoft.com/office/drawing/2014/main" id="{E41C86B8-030C-2493-413D-9E91CDF565D8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4978400" y="2595562"/>
              <a:ext cx="71438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2">
              <a:extLst>
                <a:ext uri="{FF2B5EF4-FFF2-40B4-BE49-F238E27FC236}">
                  <a16:creationId xmlns:a16="http://schemas.microsoft.com/office/drawing/2014/main" id="{25056D8F-DE0C-86A6-4F1D-7CEB8C889135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5121275" y="2595562"/>
              <a:ext cx="58738" cy="100013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7 w 163"/>
                <a:gd name="T19" fmla="*/ 207 h 229"/>
                <a:gd name="T20" fmla="*/ 82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3 w 163"/>
                <a:gd name="T29" fmla="*/ 47 h 229"/>
                <a:gd name="T30" fmla="*/ 79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1 h 229"/>
                <a:gd name="T50" fmla="*/ 21 w 163"/>
                <a:gd name="T51" fmla="*/ 103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2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7" y="207"/>
                  </a:cubicBezTo>
                  <a:cubicBezTo>
                    <a:pt x="49" y="228"/>
                    <a:pt x="72" y="229"/>
                    <a:pt x="82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2"/>
                    <a:pt x="23" y="76"/>
                    <a:pt x="23" y="47"/>
                  </a:cubicBezTo>
                  <a:cubicBezTo>
                    <a:pt x="23" y="30"/>
                    <a:pt x="36" y="9"/>
                    <a:pt x="79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3">
              <a:extLst>
                <a:ext uri="{FF2B5EF4-FFF2-40B4-BE49-F238E27FC236}">
                  <a16:creationId xmlns:a16="http://schemas.microsoft.com/office/drawing/2014/main" id="{ED1358B5-A5DE-6A6C-21EC-F6F81C537952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5191125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1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7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4">
              <a:extLst>
                <a:ext uri="{FF2B5EF4-FFF2-40B4-BE49-F238E27FC236}">
                  <a16:creationId xmlns:a16="http://schemas.microsoft.com/office/drawing/2014/main" id="{07B500A2-8DAD-CAAA-908F-41C14DE89620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5270500" y="2559050"/>
              <a:ext cx="55563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5">
              <a:extLst>
                <a:ext uri="{FF2B5EF4-FFF2-40B4-BE49-F238E27FC236}">
                  <a16:creationId xmlns:a16="http://schemas.microsoft.com/office/drawing/2014/main" id="{A0A0215B-4350-CB18-8922-708692AF48A7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5340350" y="2559050"/>
              <a:ext cx="57150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16">
              <a:extLst>
                <a:ext uri="{FF2B5EF4-FFF2-40B4-BE49-F238E27FC236}">
                  <a16:creationId xmlns:a16="http://schemas.microsoft.com/office/drawing/2014/main" id="{ACC02699-1D80-CAA8-7988-184122857A22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5413375" y="2546350"/>
              <a:ext cx="38100" cy="147638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6" y="334"/>
                  </a:cubicBezTo>
                  <a:lnTo>
                    <a:pt x="106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7">
              <a:extLst>
                <a:ext uri="{FF2B5EF4-FFF2-40B4-BE49-F238E27FC236}">
                  <a16:creationId xmlns:a16="http://schemas.microsoft.com/office/drawing/2014/main" id="{0FDFBD32-381C-1101-FA76-A52096BF3316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5462588" y="2597150"/>
              <a:ext cx="92075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18">
              <a:extLst>
                <a:ext uri="{FF2B5EF4-FFF2-40B4-BE49-F238E27FC236}">
                  <a16:creationId xmlns:a16="http://schemas.microsoft.com/office/drawing/2014/main" id="{23376315-691F-327C-769B-40B5FCEE4672}"/>
                </a:ext>
              </a:extLst>
            </p:cNvPr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5562600" y="2593975"/>
              <a:ext cx="82550" cy="144463"/>
            </a:xfrm>
            <a:custGeom>
              <a:avLst/>
              <a:gdLst>
                <a:gd name="T0" fmla="*/ 96 w 227"/>
                <a:gd name="T1" fmla="*/ 140 h 329"/>
                <a:gd name="T2" fmla="*/ 53 w 227"/>
                <a:gd name="T3" fmla="*/ 79 h 329"/>
                <a:gd name="T4" fmla="*/ 61 w 227"/>
                <a:gd name="T5" fmla="*/ 37 h 329"/>
                <a:gd name="T6" fmla="*/ 96 w 227"/>
                <a:gd name="T7" fmla="*/ 17 h 329"/>
                <a:gd name="T8" fmla="*/ 140 w 227"/>
                <a:gd name="T9" fmla="*/ 78 h 329"/>
                <a:gd name="T10" fmla="*/ 132 w 227"/>
                <a:gd name="T11" fmla="*/ 120 h 329"/>
                <a:gd name="T12" fmla="*/ 96 w 227"/>
                <a:gd name="T13" fmla="*/ 140 h 329"/>
                <a:gd name="T14" fmla="*/ 38 w 227"/>
                <a:gd name="T15" fmla="*/ 160 h 329"/>
                <a:gd name="T16" fmla="*/ 47 w 227"/>
                <a:gd name="T17" fmla="*/ 136 h 329"/>
                <a:gd name="T18" fmla="*/ 96 w 227"/>
                <a:gd name="T19" fmla="*/ 152 h 329"/>
                <a:gd name="T20" fmla="*/ 177 w 227"/>
                <a:gd name="T21" fmla="*/ 79 h 329"/>
                <a:gd name="T22" fmla="*/ 157 w 227"/>
                <a:gd name="T23" fmla="*/ 31 h 329"/>
                <a:gd name="T24" fmla="*/ 202 w 227"/>
                <a:gd name="T25" fmla="*/ 11 h 329"/>
                <a:gd name="T26" fmla="*/ 207 w 227"/>
                <a:gd name="T27" fmla="*/ 12 h 329"/>
                <a:gd name="T28" fmla="*/ 199 w 227"/>
                <a:gd name="T29" fmla="*/ 25 h 329"/>
                <a:gd name="T30" fmla="*/ 213 w 227"/>
                <a:gd name="T31" fmla="*/ 40 h 329"/>
                <a:gd name="T32" fmla="*/ 227 w 227"/>
                <a:gd name="T33" fmla="*/ 25 h 329"/>
                <a:gd name="T34" fmla="*/ 202 w 227"/>
                <a:gd name="T35" fmla="*/ 0 h 329"/>
                <a:gd name="T36" fmla="*/ 149 w 227"/>
                <a:gd name="T37" fmla="*/ 24 h 329"/>
                <a:gd name="T38" fmla="*/ 96 w 227"/>
                <a:gd name="T39" fmla="*/ 6 h 329"/>
                <a:gd name="T40" fmla="*/ 16 w 227"/>
                <a:gd name="T41" fmla="*/ 78 h 329"/>
                <a:gd name="T42" fmla="*/ 39 w 227"/>
                <a:gd name="T43" fmla="*/ 130 h 329"/>
                <a:gd name="T44" fmla="*/ 24 w 227"/>
                <a:gd name="T45" fmla="*/ 171 h 329"/>
                <a:gd name="T46" fmla="*/ 45 w 227"/>
                <a:gd name="T47" fmla="*/ 216 h 329"/>
                <a:gd name="T48" fmla="*/ 0 w 227"/>
                <a:gd name="T49" fmla="*/ 266 h 329"/>
                <a:gd name="T50" fmla="*/ 110 w 227"/>
                <a:gd name="T51" fmla="*/ 329 h 329"/>
                <a:gd name="T52" fmla="*/ 220 w 227"/>
                <a:gd name="T53" fmla="*/ 265 h 329"/>
                <a:gd name="T54" fmla="*/ 188 w 227"/>
                <a:gd name="T55" fmla="*/ 208 h 329"/>
                <a:gd name="T56" fmla="*/ 102 w 227"/>
                <a:gd name="T57" fmla="*/ 194 h 329"/>
                <a:gd name="T58" fmla="*/ 65 w 227"/>
                <a:gd name="T59" fmla="*/ 193 h 329"/>
                <a:gd name="T60" fmla="*/ 38 w 227"/>
                <a:gd name="T61" fmla="*/ 160 h 329"/>
                <a:gd name="T62" fmla="*/ 110 w 227"/>
                <a:gd name="T63" fmla="*/ 318 h 329"/>
                <a:gd name="T64" fmla="*/ 26 w 227"/>
                <a:gd name="T65" fmla="*/ 266 h 329"/>
                <a:gd name="T66" fmla="*/ 66 w 227"/>
                <a:gd name="T67" fmla="*/ 223 h 329"/>
                <a:gd name="T68" fmla="*/ 96 w 227"/>
                <a:gd name="T69" fmla="*/ 223 h 329"/>
                <a:gd name="T70" fmla="*/ 195 w 227"/>
                <a:gd name="T71" fmla="*/ 266 h 329"/>
                <a:gd name="T72" fmla="*/ 110 w 227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329">
                  <a:moveTo>
                    <a:pt x="96" y="140"/>
                  </a:moveTo>
                  <a:cubicBezTo>
                    <a:pt x="53" y="140"/>
                    <a:pt x="53" y="90"/>
                    <a:pt x="53" y="79"/>
                  </a:cubicBezTo>
                  <a:cubicBezTo>
                    <a:pt x="53" y="65"/>
                    <a:pt x="53" y="49"/>
                    <a:pt x="61" y="37"/>
                  </a:cubicBezTo>
                  <a:cubicBezTo>
                    <a:pt x="65" y="31"/>
                    <a:pt x="76" y="17"/>
                    <a:pt x="96" y="17"/>
                  </a:cubicBezTo>
                  <a:cubicBezTo>
                    <a:pt x="140" y="17"/>
                    <a:pt x="140" y="67"/>
                    <a:pt x="140" y="78"/>
                  </a:cubicBezTo>
                  <a:cubicBezTo>
                    <a:pt x="140" y="92"/>
                    <a:pt x="139" y="108"/>
                    <a:pt x="132" y="120"/>
                  </a:cubicBezTo>
                  <a:cubicBezTo>
                    <a:pt x="128" y="126"/>
                    <a:pt x="116" y="140"/>
                    <a:pt x="96" y="140"/>
                  </a:cubicBezTo>
                  <a:close/>
                  <a:moveTo>
                    <a:pt x="38" y="160"/>
                  </a:moveTo>
                  <a:cubicBezTo>
                    <a:pt x="38" y="158"/>
                    <a:pt x="38" y="146"/>
                    <a:pt x="47" y="136"/>
                  </a:cubicBezTo>
                  <a:cubicBezTo>
                    <a:pt x="66" y="150"/>
                    <a:pt x="87" y="152"/>
                    <a:pt x="96" y="152"/>
                  </a:cubicBezTo>
                  <a:cubicBezTo>
                    <a:pt x="143" y="152"/>
                    <a:pt x="177" y="117"/>
                    <a:pt x="177" y="79"/>
                  </a:cubicBezTo>
                  <a:cubicBezTo>
                    <a:pt x="177" y="60"/>
                    <a:pt x="169" y="42"/>
                    <a:pt x="157" y="31"/>
                  </a:cubicBezTo>
                  <a:cubicBezTo>
                    <a:pt x="175" y="14"/>
                    <a:pt x="193" y="11"/>
                    <a:pt x="202" y="11"/>
                  </a:cubicBezTo>
                  <a:cubicBezTo>
                    <a:pt x="202" y="11"/>
                    <a:pt x="205" y="11"/>
                    <a:pt x="207" y="12"/>
                  </a:cubicBezTo>
                  <a:cubicBezTo>
                    <a:pt x="201" y="14"/>
                    <a:pt x="199" y="19"/>
                    <a:pt x="199" y="25"/>
                  </a:cubicBezTo>
                  <a:cubicBezTo>
                    <a:pt x="199" y="34"/>
                    <a:pt x="205" y="40"/>
                    <a:pt x="213" y="40"/>
                  </a:cubicBezTo>
                  <a:cubicBezTo>
                    <a:pt x="218" y="40"/>
                    <a:pt x="227" y="36"/>
                    <a:pt x="227" y="25"/>
                  </a:cubicBezTo>
                  <a:cubicBezTo>
                    <a:pt x="227" y="16"/>
                    <a:pt x="221" y="0"/>
                    <a:pt x="202" y="0"/>
                  </a:cubicBezTo>
                  <a:cubicBezTo>
                    <a:pt x="192" y="0"/>
                    <a:pt x="170" y="3"/>
                    <a:pt x="149" y="24"/>
                  </a:cubicBezTo>
                  <a:cubicBezTo>
                    <a:pt x="128" y="7"/>
                    <a:pt x="107" y="6"/>
                    <a:pt x="96" y="6"/>
                  </a:cubicBezTo>
                  <a:cubicBezTo>
                    <a:pt x="50" y="6"/>
                    <a:pt x="16" y="40"/>
                    <a:pt x="16" y="78"/>
                  </a:cubicBezTo>
                  <a:cubicBezTo>
                    <a:pt x="16" y="100"/>
                    <a:pt x="26" y="119"/>
                    <a:pt x="39" y="130"/>
                  </a:cubicBezTo>
                  <a:cubicBezTo>
                    <a:pt x="32" y="137"/>
                    <a:pt x="24" y="154"/>
                    <a:pt x="24" y="171"/>
                  </a:cubicBezTo>
                  <a:cubicBezTo>
                    <a:pt x="24" y="187"/>
                    <a:pt x="30" y="206"/>
                    <a:pt x="45" y="216"/>
                  </a:cubicBezTo>
                  <a:cubicBezTo>
                    <a:pt x="16" y="224"/>
                    <a:pt x="0" y="246"/>
                    <a:pt x="0" y="266"/>
                  </a:cubicBezTo>
                  <a:cubicBezTo>
                    <a:pt x="0" y="302"/>
                    <a:pt x="49" y="329"/>
                    <a:pt x="110" y="329"/>
                  </a:cubicBezTo>
                  <a:cubicBezTo>
                    <a:pt x="169" y="329"/>
                    <a:pt x="220" y="304"/>
                    <a:pt x="220" y="265"/>
                  </a:cubicBezTo>
                  <a:cubicBezTo>
                    <a:pt x="220" y="247"/>
                    <a:pt x="213" y="222"/>
                    <a:pt x="188" y="208"/>
                  </a:cubicBezTo>
                  <a:cubicBezTo>
                    <a:pt x="162" y="194"/>
                    <a:pt x="133" y="194"/>
                    <a:pt x="102" y="194"/>
                  </a:cubicBezTo>
                  <a:cubicBezTo>
                    <a:pt x="90" y="194"/>
                    <a:pt x="68" y="194"/>
                    <a:pt x="65" y="193"/>
                  </a:cubicBezTo>
                  <a:cubicBezTo>
                    <a:pt x="49" y="191"/>
                    <a:pt x="38" y="176"/>
                    <a:pt x="38" y="160"/>
                  </a:cubicBezTo>
                  <a:close/>
                  <a:moveTo>
                    <a:pt x="110" y="318"/>
                  </a:moveTo>
                  <a:cubicBezTo>
                    <a:pt x="60" y="318"/>
                    <a:pt x="26" y="292"/>
                    <a:pt x="26" y="266"/>
                  </a:cubicBezTo>
                  <a:cubicBezTo>
                    <a:pt x="26" y="243"/>
                    <a:pt x="44" y="224"/>
                    <a:pt x="66" y="223"/>
                  </a:cubicBezTo>
                  <a:lnTo>
                    <a:pt x="96" y="223"/>
                  </a:lnTo>
                  <a:cubicBezTo>
                    <a:pt x="139" y="223"/>
                    <a:pt x="195" y="223"/>
                    <a:pt x="195" y="266"/>
                  </a:cubicBezTo>
                  <a:cubicBezTo>
                    <a:pt x="195" y="293"/>
                    <a:pt x="159" y="318"/>
                    <a:pt x="110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19">
              <a:extLst>
                <a:ext uri="{FF2B5EF4-FFF2-40B4-BE49-F238E27FC236}">
                  <a16:creationId xmlns:a16="http://schemas.microsoft.com/office/drawing/2014/main" id="{646D3308-1458-1A36-80A3-2FFB8ED3A60B}"/>
                </a:ext>
              </a:extLst>
            </p:cNvPr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5664200" y="2670175"/>
              <a:ext cx="19050" cy="2381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0D103E8-BEDC-8494-081D-7D1997014FB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8675" y="1015182"/>
            <a:ext cx="771773" cy="256466"/>
            <a:chOff x="2541590" y="2540000"/>
            <a:chExt cx="515938" cy="171450"/>
          </a:xfrm>
        </p:grpSpPr>
        <p:sp>
          <p:nvSpPr>
            <p:cNvPr id="164" name="Freeform 126">
              <a:extLst>
                <a:ext uri="{FF2B5EF4-FFF2-40B4-BE49-F238E27FC236}">
                  <a16:creationId xmlns:a16="http://schemas.microsoft.com/office/drawing/2014/main" id="{B89BD7D2-8C5B-647C-EF44-DD7ACE395957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541590" y="2540000"/>
              <a:ext cx="115888" cy="171450"/>
            </a:xfrm>
            <a:custGeom>
              <a:avLst/>
              <a:gdLst>
                <a:gd name="T0" fmla="*/ 0 w 304"/>
                <a:gd name="T1" fmla="*/ 181 h 362"/>
                <a:gd name="T2" fmla="*/ 174 w 304"/>
                <a:gd name="T3" fmla="*/ 362 h 362"/>
                <a:gd name="T4" fmla="*/ 304 w 304"/>
                <a:gd name="T5" fmla="*/ 235 h 362"/>
                <a:gd name="T6" fmla="*/ 297 w 304"/>
                <a:gd name="T7" fmla="*/ 227 h 362"/>
                <a:gd name="T8" fmla="*/ 291 w 304"/>
                <a:gd name="T9" fmla="*/ 235 h 362"/>
                <a:gd name="T10" fmla="*/ 180 w 304"/>
                <a:gd name="T11" fmla="*/ 347 h 362"/>
                <a:gd name="T12" fmla="*/ 52 w 304"/>
                <a:gd name="T13" fmla="*/ 181 h 362"/>
                <a:gd name="T14" fmla="*/ 179 w 304"/>
                <a:gd name="T15" fmla="*/ 15 h 362"/>
                <a:gd name="T16" fmla="*/ 288 w 304"/>
                <a:gd name="T17" fmla="*/ 133 h 362"/>
                <a:gd name="T18" fmla="*/ 296 w 304"/>
                <a:gd name="T19" fmla="*/ 142 h 362"/>
                <a:gd name="T20" fmla="*/ 304 w 304"/>
                <a:gd name="T21" fmla="*/ 130 h 362"/>
                <a:gd name="T22" fmla="*/ 304 w 304"/>
                <a:gd name="T23" fmla="*/ 12 h 362"/>
                <a:gd name="T24" fmla="*/ 298 w 304"/>
                <a:gd name="T25" fmla="*/ 0 h 362"/>
                <a:gd name="T26" fmla="*/ 290 w 304"/>
                <a:gd name="T27" fmla="*/ 6 h 362"/>
                <a:gd name="T28" fmla="*/ 266 w 304"/>
                <a:gd name="T29" fmla="*/ 43 h 362"/>
                <a:gd name="T30" fmla="*/ 174 w 304"/>
                <a:gd name="T31" fmla="*/ 0 h 362"/>
                <a:gd name="T32" fmla="*/ 0 w 304"/>
                <a:gd name="T33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62">
                  <a:moveTo>
                    <a:pt x="0" y="181"/>
                  </a:moveTo>
                  <a:cubicBezTo>
                    <a:pt x="0" y="284"/>
                    <a:pt x="81" y="362"/>
                    <a:pt x="174" y="362"/>
                  </a:cubicBezTo>
                  <a:cubicBezTo>
                    <a:pt x="255" y="362"/>
                    <a:pt x="304" y="293"/>
                    <a:pt x="304" y="235"/>
                  </a:cubicBezTo>
                  <a:cubicBezTo>
                    <a:pt x="304" y="230"/>
                    <a:pt x="304" y="227"/>
                    <a:pt x="297" y="227"/>
                  </a:cubicBezTo>
                  <a:cubicBezTo>
                    <a:pt x="292" y="227"/>
                    <a:pt x="292" y="230"/>
                    <a:pt x="291" y="235"/>
                  </a:cubicBezTo>
                  <a:cubicBezTo>
                    <a:pt x="287" y="306"/>
                    <a:pt x="234" y="347"/>
                    <a:pt x="180" y="347"/>
                  </a:cubicBezTo>
                  <a:cubicBezTo>
                    <a:pt x="149" y="347"/>
                    <a:pt x="52" y="330"/>
                    <a:pt x="52" y="181"/>
                  </a:cubicBezTo>
                  <a:cubicBezTo>
                    <a:pt x="52" y="32"/>
                    <a:pt x="149" y="15"/>
                    <a:pt x="179" y="15"/>
                  </a:cubicBezTo>
                  <a:cubicBezTo>
                    <a:pt x="234" y="15"/>
                    <a:pt x="278" y="61"/>
                    <a:pt x="288" y="133"/>
                  </a:cubicBezTo>
                  <a:cubicBezTo>
                    <a:pt x="289" y="140"/>
                    <a:pt x="289" y="142"/>
                    <a:pt x="296" y="142"/>
                  </a:cubicBezTo>
                  <a:cubicBezTo>
                    <a:pt x="304" y="142"/>
                    <a:pt x="304" y="140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8" y="0"/>
                  </a:cubicBezTo>
                  <a:cubicBezTo>
                    <a:pt x="296" y="0"/>
                    <a:pt x="294" y="0"/>
                    <a:pt x="290" y="6"/>
                  </a:cubicBezTo>
                  <a:lnTo>
                    <a:pt x="266" y="43"/>
                  </a:lnTo>
                  <a:cubicBezTo>
                    <a:pt x="247" y="25"/>
                    <a:pt x="222" y="0"/>
                    <a:pt x="174" y="0"/>
                  </a:cubicBezTo>
                  <a:cubicBezTo>
                    <a:pt x="80" y="0"/>
                    <a:pt x="0" y="79"/>
                    <a:pt x="0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7">
              <a:extLst>
                <a:ext uri="{FF2B5EF4-FFF2-40B4-BE49-F238E27FC236}">
                  <a16:creationId xmlns:a16="http://schemas.microsoft.com/office/drawing/2014/main" id="{FA385788-923C-C734-0215-DF206249834A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673353" y="2541588"/>
              <a:ext cx="41275" cy="163513"/>
            </a:xfrm>
            <a:custGeom>
              <a:avLst/>
              <a:gdLst>
                <a:gd name="T0" fmla="*/ 71 w 110"/>
                <a:gd name="T1" fmla="*/ 0 h 346"/>
                <a:gd name="T2" fmla="*/ 0 w 110"/>
                <a:gd name="T3" fmla="*/ 6 h 346"/>
                <a:gd name="T4" fmla="*/ 0 w 110"/>
                <a:gd name="T5" fmla="*/ 21 h 346"/>
                <a:gd name="T6" fmla="*/ 38 w 110"/>
                <a:gd name="T7" fmla="*/ 49 h 346"/>
                <a:gd name="T8" fmla="*/ 38 w 110"/>
                <a:gd name="T9" fmla="*/ 308 h 346"/>
                <a:gd name="T10" fmla="*/ 0 w 110"/>
                <a:gd name="T11" fmla="*/ 331 h 346"/>
                <a:gd name="T12" fmla="*/ 0 w 110"/>
                <a:gd name="T13" fmla="*/ 346 h 346"/>
                <a:gd name="T14" fmla="*/ 55 w 110"/>
                <a:gd name="T15" fmla="*/ 345 h 346"/>
                <a:gd name="T16" fmla="*/ 110 w 110"/>
                <a:gd name="T17" fmla="*/ 346 h 346"/>
                <a:gd name="T18" fmla="*/ 110 w 110"/>
                <a:gd name="T19" fmla="*/ 331 h 346"/>
                <a:gd name="T20" fmla="*/ 71 w 110"/>
                <a:gd name="T21" fmla="*/ 308 h 346"/>
                <a:gd name="T22" fmla="*/ 71 w 110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6">
                  <a:moveTo>
                    <a:pt x="71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5"/>
                    <a:pt x="38" y="49"/>
                  </a:cubicBezTo>
                  <a:lnTo>
                    <a:pt x="38" y="308"/>
                  </a:lnTo>
                  <a:cubicBezTo>
                    <a:pt x="38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6" y="346"/>
                    <a:pt x="42" y="345"/>
                    <a:pt x="55" y="345"/>
                  </a:cubicBezTo>
                  <a:cubicBezTo>
                    <a:pt x="67" y="345"/>
                    <a:pt x="92" y="346"/>
                    <a:pt x="110" y="346"/>
                  </a:cubicBezTo>
                  <a:lnTo>
                    <a:pt x="110" y="331"/>
                  </a:lnTo>
                  <a:cubicBezTo>
                    <a:pt x="77" y="331"/>
                    <a:pt x="71" y="331"/>
                    <a:pt x="71" y="308"/>
                  </a:cubicBez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8">
              <a:extLst>
                <a:ext uri="{FF2B5EF4-FFF2-40B4-BE49-F238E27FC236}">
                  <a16:creationId xmlns:a16="http://schemas.microsoft.com/office/drawing/2014/main" id="{9DB31929-F5F2-08EE-AF16-C4ADF9FCB795}"/>
                </a:ext>
              </a:extLst>
            </p:cNvPr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2727328" y="2600325"/>
              <a:ext cx="84138" cy="107950"/>
            </a:xfrm>
            <a:custGeom>
              <a:avLst/>
              <a:gdLst>
                <a:gd name="T0" fmla="*/ 146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6 w 225"/>
                <a:gd name="T43" fmla="*/ 185 h 229"/>
                <a:gd name="T44" fmla="*/ 142 w 225"/>
                <a:gd name="T45" fmla="*/ 104 h 229"/>
                <a:gd name="T46" fmla="*/ 142 w 225"/>
                <a:gd name="T47" fmla="*/ 153 h 229"/>
                <a:gd name="T48" fmla="*/ 84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6" y="185"/>
                  </a:moveTo>
                  <a:cubicBezTo>
                    <a:pt x="148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4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7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6" y="185"/>
                  </a:cubicBezTo>
                  <a:close/>
                  <a:moveTo>
                    <a:pt x="142" y="104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9">
              <a:extLst>
                <a:ext uri="{FF2B5EF4-FFF2-40B4-BE49-F238E27FC236}">
                  <a16:creationId xmlns:a16="http://schemas.microsoft.com/office/drawing/2014/main" id="{1ECC8FB6-1372-6DB0-1249-105D19358727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2819403" y="2547938"/>
              <a:ext cx="39688" cy="157163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0">
              <a:extLst>
                <a:ext uri="{FF2B5EF4-FFF2-40B4-BE49-F238E27FC236}">
                  <a16:creationId xmlns:a16="http://schemas.microsoft.com/office/drawing/2014/main" id="{1A428C9C-AEFB-E51C-3350-509898D01B29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871790" y="2601913"/>
              <a:ext cx="146050" cy="103188"/>
            </a:xfrm>
            <a:custGeom>
              <a:avLst/>
              <a:gdLst>
                <a:gd name="T0" fmla="*/ 39 w 390"/>
                <a:gd name="T1" fmla="*/ 49 h 220"/>
                <a:gd name="T2" fmla="*/ 39 w 390"/>
                <a:gd name="T3" fmla="*/ 182 h 220"/>
                <a:gd name="T4" fmla="*/ 0 w 390"/>
                <a:gd name="T5" fmla="*/ 205 h 220"/>
                <a:gd name="T6" fmla="*/ 0 w 390"/>
                <a:gd name="T7" fmla="*/ 220 h 220"/>
                <a:gd name="T8" fmla="*/ 56 w 390"/>
                <a:gd name="T9" fmla="*/ 219 h 220"/>
                <a:gd name="T10" fmla="*/ 112 w 390"/>
                <a:gd name="T11" fmla="*/ 220 h 220"/>
                <a:gd name="T12" fmla="*/ 112 w 390"/>
                <a:gd name="T13" fmla="*/ 205 h 220"/>
                <a:gd name="T14" fmla="*/ 73 w 390"/>
                <a:gd name="T15" fmla="*/ 182 h 220"/>
                <a:gd name="T16" fmla="*/ 73 w 390"/>
                <a:gd name="T17" fmla="*/ 91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2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2 h 220"/>
                <a:gd name="T36" fmla="*/ 212 w 390"/>
                <a:gd name="T37" fmla="*/ 91 h 220"/>
                <a:gd name="T38" fmla="*/ 279 w 390"/>
                <a:gd name="T39" fmla="*/ 11 h 220"/>
                <a:gd name="T40" fmla="*/ 316 w 390"/>
                <a:gd name="T41" fmla="*/ 66 h 220"/>
                <a:gd name="T42" fmla="*/ 316 w 390"/>
                <a:gd name="T43" fmla="*/ 182 h 220"/>
                <a:gd name="T44" fmla="*/ 277 w 390"/>
                <a:gd name="T45" fmla="*/ 205 h 220"/>
                <a:gd name="T46" fmla="*/ 277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5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9 h 220"/>
                <a:gd name="T64" fmla="*/ 144 w 390"/>
                <a:gd name="T65" fmla="*/ 0 h 220"/>
                <a:gd name="T66" fmla="*/ 70 w 390"/>
                <a:gd name="T67" fmla="*/ 52 h 220"/>
                <a:gd name="T68" fmla="*/ 70 w 390"/>
                <a:gd name="T69" fmla="*/ 0 h 220"/>
                <a:gd name="T70" fmla="*/ 0 w 390"/>
                <a:gd name="T71" fmla="*/ 5 h 220"/>
                <a:gd name="T72" fmla="*/ 0 w 390"/>
                <a:gd name="T73" fmla="*/ 21 h 220"/>
                <a:gd name="T74" fmla="*/ 39 w 390"/>
                <a:gd name="T75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2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0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1">
              <a:extLst>
                <a:ext uri="{FF2B5EF4-FFF2-40B4-BE49-F238E27FC236}">
                  <a16:creationId xmlns:a16="http://schemas.microsoft.com/office/drawing/2014/main" id="{396760D3-3670-D53A-B154-863948A61897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3038478" y="2603500"/>
              <a:ext cx="19050" cy="101600"/>
            </a:xfrm>
            <a:custGeom>
              <a:avLst/>
              <a:gdLst>
                <a:gd name="T0" fmla="*/ 53 w 53"/>
                <a:gd name="T1" fmla="*/ 27 h 215"/>
                <a:gd name="T2" fmla="*/ 27 w 53"/>
                <a:gd name="T3" fmla="*/ 0 h 215"/>
                <a:gd name="T4" fmla="*/ 0 w 53"/>
                <a:gd name="T5" fmla="*/ 27 h 215"/>
                <a:gd name="T6" fmla="*/ 27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7 w 53"/>
                <a:gd name="T13" fmla="*/ 162 h 215"/>
                <a:gd name="T14" fmla="*/ 0 w 53"/>
                <a:gd name="T15" fmla="*/ 189 h 215"/>
                <a:gd name="T16" fmla="*/ 27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9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991631F-FA24-F334-EFFC-6E00BF0EA4A1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64146" y="3989551"/>
            <a:ext cx="377825" cy="271463"/>
            <a:chOff x="9680563" y="3979862"/>
            <a:chExt cx="377825" cy="271463"/>
          </a:xfrm>
        </p:grpSpPr>
        <p:sp>
          <p:nvSpPr>
            <p:cNvPr id="183" name="Freeform 138">
              <a:extLst>
                <a:ext uri="{FF2B5EF4-FFF2-40B4-BE49-F238E27FC236}">
                  <a16:creationId xmlns:a16="http://schemas.microsoft.com/office/drawing/2014/main" id="{E48FD379-AC20-5D0C-3B51-BD220EBFF687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9680563" y="3979862"/>
              <a:ext cx="198438" cy="222250"/>
            </a:xfrm>
            <a:custGeom>
              <a:avLst/>
              <a:gdLst>
                <a:gd name="T0" fmla="*/ 290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6 w 341"/>
                <a:gd name="T41" fmla="*/ 324 h 339"/>
                <a:gd name="T42" fmla="*/ 194 w 341"/>
                <a:gd name="T43" fmla="*/ 324 h 339"/>
                <a:gd name="T44" fmla="*/ 194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90 w 341"/>
                <a:gd name="T55" fmla="*/ 300 h 339"/>
                <a:gd name="T56" fmla="*/ 290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90" y="39"/>
                  </a:moveTo>
                  <a:cubicBezTo>
                    <a:pt x="290" y="21"/>
                    <a:pt x="291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6" y="324"/>
                  </a:cubicBezTo>
                  <a:lnTo>
                    <a:pt x="194" y="324"/>
                  </a:lnTo>
                  <a:lnTo>
                    <a:pt x="194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1" y="324"/>
                    <a:pt x="290" y="318"/>
                    <a:pt x="290" y="300"/>
                  </a:cubicBezTo>
                  <a:lnTo>
                    <a:pt x="290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39">
              <a:extLst>
                <a:ext uri="{FF2B5EF4-FFF2-40B4-BE49-F238E27FC236}">
                  <a16:creationId xmlns:a16="http://schemas.microsoft.com/office/drawing/2014/main" id="{70BB680E-C3A5-0671-2669-0FC271DEE727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9902813" y="4095750"/>
              <a:ext cx="155575" cy="155575"/>
            </a:xfrm>
            <a:custGeom>
              <a:avLst/>
              <a:gdLst>
                <a:gd name="T0" fmla="*/ 95 w 265"/>
                <a:gd name="T1" fmla="*/ 125 h 237"/>
                <a:gd name="T2" fmla="*/ 132 w 265"/>
                <a:gd name="T3" fmla="*/ 125 h 237"/>
                <a:gd name="T4" fmla="*/ 163 w 265"/>
                <a:gd name="T5" fmla="*/ 140 h 237"/>
                <a:gd name="T6" fmla="*/ 161 w 265"/>
                <a:gd name="T7" fmla="*/ 156 h 237"/>
                <a:gd name="T8" fmla="*/ 160 w 265"/>
                <a:gd name="T9" fmla="*/ 160 h 237"/>
                <a:gd name="T10" fmla="*/ 166 w 265"/>
                <a:gd name="T11" fmla="*/ 166 h 237"/>
                <a:gd name="T12" fmla="*/ 172 w 265"/>
                <a:gd name="T13" fmla="*/ 158 h 237"/>
                <a:gd name="T14" fmla="*/ 191 w 265"/>
                <a:gd name="T15" fmla="*/ 84 h 237"/>
                <a:gd name="T16" fmla="*/ 193 w 265"/>
                <a:gd name="T17" fmla="*/ 77 h 237"/>
                <a:gd name="T18" fmla="*/ 187 w 265"/>
                <a:gd name="T19" fmla="*/ 71 h 237"/>
                <a:gd name="T20" fmla="*/ 180 w 265"/>
                <a:gd name="T21" fmla="*/ 80 h 237"/>
                <a:gd name="T22" fmla="*/ 133 w 265"/>
                <a:gd name="T23" fmla="*/ 112 h 237"/>
                <a:gd name="T24" fmla="*/ 98 w 265"/>
                <a:gd name="T25" fmla="*/ 112 h 237"/>
                <a:gd name="T26" fmla="*/ 120 w 265"/>
                <a:gd name="T27" fmla="*/ 25 h 237"/>
                <a:gd name="T28" fmla="*/ 138 w 265"/>
                <a:gd name="T29" fmla="*/ 13 h 237"/>
                <a:gd name="T30" fmla="*/ 191 w 265"/>
                <a:gd name="T31" fmla="*/ 13 h 237"/>
                <a:gd name="T32" fmla="*/ 247 w 265"/>
                <a:gd name="T33" fmla="*/ 53 h 237"/>
                <a:gd name="T34" fmla="*/ 245 w 265"/>
                <a:gd name="T35" fmla="*/ 75 h 237"/>
                <a:gd name="T36" fmla="*/ 251 w 265"/>
                <a:gd name="T37" fmla="*/ 80 h 237"/>
                <a:gd name="T38" fmla="*/ 257 w 265"/>
                <a:gd name="T39" fmla="*/ 71 h 237"/>
                <a:gd name="T40" fmla="*/ 264 w 265"/>
                <a:gd name="T41" fmla="*/ 11 h 237"/>
                <a:gd name="T42" fmla="*/ 253 w 265"/>
                <a:gd name="T43" fmla="*/ 0 h 237"/>
                <a:gd name="T44" fmla="*/ 67 w 265"/>
                <a:gd name="T45" fmla="*/ 0 h 237"/>
                <a:gd name="T46" fmla="*/ 56 w 265"/>
                <a:gd name="T47" fmla="*/ 8 h 237"/>
                <a:gd name="T48" fmla="*/ 67 w 265"/>
                <a:gd name="T49" fmla="*/ 13 h 237"/>
                <a:gd name="T50" fmla="*/ 80 w 265"/>
                <a:gd name="T51" fmla="*/ 14 h 237"/>
                <a:gd name="T52" fmla="*/ 88 w 265"/>
                <a:gd name="T53" fmla="*/ 18 h 237"/>
                <a:gd name="T54" fmla="*/ 87 w 265"/>
                <a:gd name="T55" fmla="*/ 26 h 237"/>
                <a:gd name="T56" fmla="*/ 41 w 265"/>
                <a:gd name="T57" fmla="*/ 208 h 237"/>
                <a:gd name="T58" fmla="*/ 10 w 265"/>
                <a:gd name="T59" fmla="*/ 224 h 237"/>
                <a:gd name="T60" fmla="*/ 0 w 265"/>
                <a:gd name="T61" fmla="*/ 232 h 237"/>
                <a:gd name="T62" fmla="*/ 5 w 265"/>
                <a:gd name="T63" fmla="*/ 237 h 237"/>
                <a:gd name="T64" fmla="*/ 51 w 265"/>
                <a:gd name="T65" fmla="*/ 236 h 237"/>
                <a:gd name="T66" fmla="*/ 78 w 265"/>
                <a:gd name="T67" fmla="*/ 236 h 237"/>
                <a:gd name="T68" fmla="*/ 106 w 265"/>
                <a:gd name="T69" fmla="*/ 237 h 237"/>
                <a:gd name="T70" fmla="*/ 113 w 265"/>
                <a:gd name="T71" fmla="*/ 229 h 237"/>
                <a:gd name="T72" fmla="*/ 101 w 265"/>
                <a:gd name="T73" fmla="*/ 224 h 237"/>
                <a:gd name="T74" fmla="*/ 83 w 265"/>
                <a:gd name="T75" fmla="*/ 224 h 237"/>
                <a:gd name="T76" fmla="*/ 72 w 265"/>
                <a:gd name="T77" fmla="*/ 218 h 237"/>
                <a:gd name="T78" fmla="*/ 73 w 265"/>
                <a:gd name="T79" fmla="*/ 212 h 237"/>
                <a:gd name="T80" fmla="*/ 95 w 265"/>
                <a:gd name="T81" fmla="*/ 1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5" h="237">
                  <a:moveTo>
                    <a:pt x="95" y="125"/>
                  </a:moveTo>
                  <a:lnTo>
                    <a:pt x="132" y="125"/>
                  </a:lnTo>
                  <a:cubicBezTo>
                    <a:pt x="159" y="125"/>
                    <a:pt x="163" y="129"/>
                    <a:pt x="163" y="140"/>
                  </a:cubicBezTo>
                  <a:cubicBezTo>
                    <a:pt x="163" y="146"/>
                    <a:pt x="163" y="146"/>
                    <a:pt x="161" y="156"/>
                  </a:cubicBezTo>
                  <a:cubicBezTo>
                    <a:pt x="160" y="158"/>
                    <a:pt x="160" y="159"/>
                    <a:pt x="160" y="160"/>
                  </a:cubicBezTo>
                  <a:cubicBezTo>
                    <a:pt x="160" y="164"/>
                    <a:pt x="162" y="166"/>
                    <a:pt x="166" y="166"/>
                  </a:cubicBezTo>
                  <a:cubicBezTo>
                    <a:pt x="170" y="166"/>
                    <a:pt x="171" y="164"/>
                    <a:pt x="172" y="158"/>
                  </a:cubicBezTo>
                  <a:lnTo>
                    <a:pt x="191" y="84"/>
                  </a:lnTo>
                  <a:cubicBezTo>
                    <a:pt x="192" y="83"/>
                    <a:pt x="193" y="77"/>
                    <a:pt x="193" y="77"/>
                  </a:cubicBezTo>
                  <a:cubicBezTo>
                    <a:pt x="193" y="73"/>
                    <a:pt x="190" y="71"/>
                    <a:pt x="187" y="71"/>
                  </a:cubicBezTo>
                  <a:cubicBezTo>
                    <a:pt x="182" y="71"/>
                    <a:pt x="182" y="73"/>
                    <a:pt x="180" y="80"/>
                  </a:cubicBezTo>
                  <a:cubicBezTo>
                    <a:pt x="173" y="107"/>
                    <a:pt x="163" y="112"/>
                    <a:pt x="133" y="112"/>
                  </a:cubicBezTo>
                  <a:lnTo>
                    <a:pt x="98" y="112"/>
                  </a:lnTo>
                  <a:lnTo>
                    <a:pt x="120" y="25"/>
                  </a:lnTo>
                  <a:cubicBezTo>
                    <a:pt x="123" y="14"/>
                    <a:pt x="123" y="13"/>
                    <a:pt x="138" y="13"/>
                  </a:cubicBezTo>
                  <a:lnTo>
                    <a:pt x="191" y="13"/>
                  </a:lnTo>
                  <a:cubicBezTo>
                    <a:pt x="238" y="13"/>
                    <a:pt x="247" y="24"/>
                    <a:pt x="247" y="53"/>
                  </a:cubicBezTo>
                  <a:cubicBezTo>
                    <a:pt x="247" y="64"/>
                    <a:pt x="245" y="72"/>
                    <a:pt x="245" y="75"/>
                  </a:cubicBezTo>
                  <a:cubicBezTo>
                    <a:pt x="245" y="77"/>
                    <a:pt x="246" y="80"/>
                    <a:pt x="251" y="80"/>
                  </a:cubicBezTo>
                  <a:cubicBezTo>
                    <a:pt x="256" y="80"/>
                    <a:pt x="257" y="77"/>
                    <a:pt x="257" y="71"/>
                  </a:cubicBezTo>
                  <a:lnTo>
                    <a:pt x="264" y="11"/>
                  </a:lnTo>
                  <a:cubicBezTo>
                    <a:pt x="265" y="0"/>
                    <a:pt x="262" y="0"/>
                    <a:pt x="253" y="0"/>
                  </a:cubicBezTo>
                  <a:lnTo>
                    <a:pt x="67" y="0"/>
                  </a:lnTo>
                  <a:cubicBezTo>
                    <a:pt x="60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7" y="13"/>
                    <a:pt x="74" y="13"/>
                    <a:pt x="80" y="14"/>
                  </a:cubicBezTo>
                  <a:cubicBezTo>
                    <a:pt x="88" y="14"/>
                    <a:pt x="88" y="15"/>
                    <a:pt x="88" y="18"/>
                  </a:cubicBezTo>
                  <a:cubicBezTo>
                    <a:pt x="88" y="21"/>
                    <a:pt x="87" y="24"/>
                    <a:pt x="87" y="26"/>
                  </a:cubicBezTo>
                  <a:lnTo>
                    <a:pt x="41" y="208"/>
                  </a:lnTo>
                  <a:cubicBezTo>
                    <a:pt x="38" y="222"/>
                    <a:pt x="37" y="224"/>
                    <a:pt x="10" y="224"/>
                  </a:cubicBezTo>
                  <a:cubicBezTo>
                    <a:pt x="4" y="224"/>
                    <a:pt x="0" y="224"/>
                    <a:pt x="0" y="232"/>
                  </a:cubicBezTo>
                  <a:cubicBezTo>
                    <a:pt x="0" y="235"/>
                    <a:pt x="2" y="237"/>
                    <a:pt x="5" y="237"/>
                  </a:cubicBezTo>
                  <a:cubicBezTo>
                    <a:pt x="15" y="237"/>
                    <a:pt x="41" y="236"/>
                    <a:pt x="51" y="236"/>
                  </a:cubicBezTo>
                  <a:lnTo>
                    <a:pt x="78" y="236"/>
                  </a:lnTo>
                  <a:cubicBezTo>
                    <a:pt x="87" y="236"/>
                    <a:pt x="97" y="237"/>
                    <a:pt x="106" y="237"/>
                  </a:cubicBezTo>
                  <a:cubicBezTo>
                    <a:pt x="108" y="237"/>
                    <a:pt x="113" y="237"/>
                    <a:pt x="113" y="229"/>
                  </a:cubicBezTo>
                  <a:cubicBezTo>
                    <a:pt x="113" y="224"/>
                    <a:pt x="109" y="224"/>
                    <a:pt x="101" y="224"/>
                  </a:cubicBezTo>
                  <a:cubicBezTo>
                    <a:pt x="101" y="224"/>
                    <a:pt x="92" y="224"/>
                    <a:pt x="83" y="224"/>
                  </a:cubicBezTo>
                  <a:cubicBezTo>
                    <a:pt x="76" y="223"/>
                    <a:pt x="72" y="223"/>
                    <a:pt x="72" y="218"/>
                  </a:cubicBezTo>
                  <a:cubicBezTo>
                    <a:pt x="72" y="216"/>
                    <a:pt x="72" y="215"/>
                    <a:pt x="73" y="212"/>
                  </a:cubicBezTo>
                  <a:lnTo>
                    <a:pt x="9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433A20-C7E5-62A6-2182-34DF2D5030A6}"/>
              </a:ext>
            </a:extLst>
          </p:cNvPr>
          <p:cNvSpPr/>
          <p:nvPr/>
        </p:nvSpPr>
        <p:spPr>
          <a:xfrm>
            <a:off x="3728371" y="3581288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46">
            <a:extLst>
              <a:ext uri="{FF2B5EF4-FFF2-40B4-BE49-F238E27FC236}">
                <a16:creationId xmlns:a16="http://schemas.microsoft.com/office/drawing/2014/main" id="{CE4B530D-4C12-8F5B-1589-5AD9BAEA7131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3874743" y="3655172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EAAF4EC-0BD3-3B2E-3091-EF50CF82EA8D}"/>
              </a:ext>
            </a:extLst>
          </p:cNvPr>
          <p:cNvCxnSpPr>
            <a:cxnSpLocks/>
            <a:endCxn id="186" idx="3"/>
          </p:cNvCxnSpPr>
          <p:nvPr/>
        </p:nvCxnSpPr>
        <p:spPr>
          <a:xfrm flipH="1">
            <a:off x="4237897" y="3762460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9F2D072E-ADD8-8FBF-E99B-202CC32E5485}"/>
              </a:ext>
            </a:extLst>
          </p:cNvPr>
          <p:cNvCxnSpPr>
            <a:cxnSpLocks/>
            <a:endCxn id="186" idx="1"/>
          </p:cNvCxnSpPr>
          <p:nvPr/>
        </p:nvCxnSpPr>
        <p:spPr>
          <a:xfrm>
            <a:off x="3350291" y="3766091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4727B0D-880B-9C83-5859-6172730D38AF}"/>
              </a:ext>
            </a:extLst>
          </p:cNvPr>
          <p:cNvSpPr/>
          <p:nvPr/>
        </p:nvSpPr>
        <p:spPr>
          <a:xfrm>
            <a:off x="3737995" y="4743010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146">
            <a:extLst>
              <a:ext uri="{FF2B5EF4-FFF2-40B4-BE49-F238E27FC236}">
                <a16:creationId xmlns:a16="http://schemas.microsoft.com/office/drawing/2014/main" id="{39AF360E-B8A7-FE6B-7F11-998C8E090880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3884367" y="4816894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FBD96FE5-ECE1-F07A-B691-EBF7FD420855}"/>
              </a:ext>
            </a:extLst>
          </p:cNvPr>
          <p:cNvCxnSpPr>
            <a:cxnSpLocks/>
            <a:endCxn id="200" idx="3"/>
          </p:cNvCxnSpPr>
          <p:nvPr/>
        </p:nvCxnSpPr>
        <p:spPr>
          <a:xfrm flipH="1">
            <a:off x="4247521" y="4924182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4CA3212E-6BE3-B6DA-8F81-C3B1E56902F1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3359915" y="4927813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A09495BD-D903-D420-25A8-63D4113348AD}"/>
              </a:ext>
            </a:extLst>
          </p:cNvPr>
          <p:cNvSpPr txBox="1"/>
          <p:nvPr/>
        </p:nvSpPr>
        <p:spPr>
          <a:xfrm rot="5400000">
            <a:off x="3800980" y="4132769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Left Brace 223">
            <a:extLst>
              <a:ext uri="{FF2B5EF4-FFF2-40B4-BE49-F238E27FC236}">
                <a16:creationId xmlns:a16="http://schemas.microsoft.com/office/drawing/2014/main" id="{3235B60C-1DC9-E535-3FAF-D4C47F6B990D}"/>
              </a:ext>
            </a:extLst>
          </p:cNvPr>
          <p:cNvSpPr/>
          <p:nvPr/>
        </p:nvSpPr>
        <p:spPr>
          <a:xfrm rot="10800000">
            <a:off x="4720266" y="3534159"/>
            <a:ext cx="197116" cy="1573909"/>
          </a:xfrm>
          <a:prstGeom prst="leftBrace">
            <a:avLst>
              <a:gd name="adj1" fmla="val 69178"/>
              <a:gd name="adj2" fmla="val 4886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F74BDA8-8D6D-1788-0312-D300C59DE1BF}"/>
              </a:ext>
            </a:extLst>
          </p:cNvPr>
          <p:cNvSpPr txBox="1"/>
          <p:nvPr/>
        </p:nvSpPr>
        <p:spPr>
          <a:xfrm>
            <a:off x="4981974" y="4009658"/>
            <a:ext cx="87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Round # of 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29ED3AC-9EF1-C620-B6C7-825A17795A86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5580438" y="4452182"/>
            <a:ext cx="312274" cy="202060"/>
            <a:chOff x="2541592" y="2538413"/>
            <a:chExt cx="296863" cy="192088"/>
          </a:xfrm>
        </p:grpSpPr>
        <p:sp>
          <p:nvSpPr>
            <p:cNvPr id="227" name="Freeform 7 1 2 1">
              <a:extLst>
                <a:ext uri="{FF2B5EF4-FFF2-40B4-BE49-F238E27FC236}">
                  <a16:creationId xmlns:a16="http://schemas.microsoft.com/office/drawing/2014/main" id="{9D15ECB8-594E-4B61-877D-61A17FE7143B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 2 1">
              <a:extLst>
                <a:ext uri="{FF2B5EF4-FFF2-40B4-BE49-F238E27FC236}">
                  <a16:creationId xmlns:a16="http://schemas.microsoft.com/office/drawing/2014/main" id="{50E3DC9C-3EDF-6F1D-2EFE-C67140E029E2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 2 1">
              <a:extLst>
                <a:ext uri="{FF2B5EF4-FFF2-40B4-BE49-F238E27FC236}">
                  <a16:creationId xmlns:a16="http://schemas.microsoft.com/office/drawing/2014/main" id="{FBB737BD-D83F-76E2-20F9-E6E99F9BCDC6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7B7D376-68B9-3CE5-8E85-6977A6504DE7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6471087" y="2899607"/>
            <a:ext cx="774025" cy="289719"/>
            <a:chOff x="911226" y="4403725"/>
            <a:chExt cx="568325" cy="212725"/>
          </a:xfrm>
        </p:grpSpPr>
        <p:sp>
          <p:nvSpPr>
            <p:cNvPr id="234" name="Freeform 54 1">
              <a:extLst>
                <a:ext uri="{FF2B5EF4-FFF2-40B4-BE49-F238E27FC236}">
                  <a16:creationId xmlns:a16="http://schemas.microsoft.com/office/drawing/2014/main" id="{A6D19B27-78CB-7E7C-4456-98F2F659CA79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911226" y="4410075"/>
              <a:ext cx="133350" cy="153988"/>
            </a:xfrm>
            <a:custGeom>
              <a:avLst/>
              <a:gdLst>
                <a:gd name="T0" fmla="*/ 71 w 342"/>
                <a:gd name="T1" fmla="*/ 299 h 357"/>
                <a:gd name="T2" fmla="*/ 10 w 342"/>
                <a:gd name="T3" fmla="*/ 341 h 357"/>
                <a:gd name="T4" fmla="*/ 0 w 342"/>
                <a:gd name="T5" fmla="*/ 351 h 357"/>
                <a:gd name="T6" fmla="*/ 6 w 342"/>
                <a:gd name="T7" fmla="*/ 357 h 357"/>
                <a:gd name="T8" fmla="*/ 49 w 342"/>
                <a:gd name="T9" fmla="*/ 355 h 357"/>
                <a:gd name="T10" fmla="*/ 99 w 342"/>
                <a:gd name="T11" fmla="*/ 357 h 357"/>
                <a:gd name="T12" fmla="*/ 108 w 342"/>
                <a:gd name="T13" fmla="*/ 347 h 357"/>
                <a:gd name="T14" fmla="*/ 100 w 342"/>
                <a:gd name="T15" fmla="*/ 341 h 357"/>
                <a:gd name="T16" fmla="*/ 77 w 342"/>
                <a:gd name="T17" fmla="*/ 324 h 357"/>
                <a:gd name="T18" fmla="*/ 84 w 342"/>
                <a:gd name="T19" fmla="*/ 305 h 357"/>
                <a:gd name="T20" fmla="*/ 122 w 342"/>
                <a:gd name="T21" fmla="*/ 242 h 357"/>
                <a:gd name="T22" fmla="*/ 247 w 342"/>
                <a:gd name="T23" fmla="*/ 242 h 357"/>
                <a:gd name="T24" fmla="*/ 255 w 342"/>
                <a:gd name="T25" fmla="*/ 325 h 357"/>
                <a:gd name="T26" fmla="*/ 219 w 342"/>
                <a:gd name="T27" fmla="*/ 341 h 357"/>
                <a:gd name="T28" fmla="*/ 207 w 342"/>
                <a:gd name="T29" fmla="*/ 351 h 357"/>
                <a:gd name="T30" fmla="*/ 214 w 342"/>
                <a:gd name="T31" fmla="*/ 357 h 357"/>
                <a:gd name="T32" fmla="*/ 276 w 342"/>
                <a:gd name="T33" fmla="*/ 355 h 357"/>
                <a:gd name="T34" fmla="*/ 333 w 342"/>
                <a:gd name="T35" fmla="*/ 357 h 357"/>
                <a:gd name="T36" fmla="*/ 342 w 342"/>
                <a:gd name="T37" fmla="*/ 347 h 357"/>
                <a:gd name="T38" fmla="*/ 330 w 342"/>
                <a:gd name="T39" fmla="*/ 341 h 357"/>
                <a:gd name="T40" fmla="*/ 298 w 342"/>
                <a:gd name="T41" fmla="*/ 323 h 357"/>
                <a:gd name="T42" fmla="*/ 267 w 342"/>
                <a:gd name="T43" fmla="*/ 12 h 357"/>
                <a:gd name="T44" fmla="*/ 258 w 342"/>
                <a:gd name="T45" fmla="*/ 0 h 357"/>
                <a:gd name="T46" fmla="*/ 245 w 342"/>
                <a:gd name="T47" fmla="*/ 8 h 357"/>
                <a:gd name="T48" fmla="*/ 71 w 342"/>
                <a:gd name="T49" fmla="*/ 299 h 357"/>
                <a:gd name="T50" fmla="*/ 131 w 342"/>
                <a:gd name="T51" fmla="*/ 226 h 357"/>
                <a:gd name="T52" fmla="*/ 229 w 342"/>
                <a:gd name="T53" fmla="*/ 62 h 357"/>
                <a:gd name="T54" fmla="*/ 245 w 342"/>
                <a:gd name="T55" fmla="*/ 226 h 357"/>
                <a:gd name="T56" fmla="*/ 131 w 342"/>
                <a:gd name="T57" fmla="*/ 2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" h="357">
                  <a:moveTo>
                    <a:pt x="71" y="299"/>
                  </a:moveTo>
                  <a:cubicBezTo>
                    <a:pt x="51" y="333"/>
                    <a:pt x="32" y="340"/>
                    <a:pt x="10" y="341"/>
                  </a:cubicBezTo>
                  <a:cubicBezTo>
                    <a:pt x="4" y="342"/>
                    <a:pt x="0" y="342"/>
                    <a:pt x="0" y="351"/>
                  </a:cubicBezTo>
                  <a:cubicBezTo>
                    <a:pt x="0" y="354"/>
                    <a:pt x="2" y="357"/>
                    <a:pt x="6" y="357"/>
                  </a:cubicBezTo>
                  <a:cubicBezTo>
                    <a:pt x="20" y="357"/>
                    <a:pt x="35" y="355"/>
                    <a:pt x="49" y="355"/>
                  </a:cubicBezTo>
                  <a:cubicBezTo>
                    <a:pt x="65" y="355"/>
                    <a:pt x="83" y="357"/>
                    <a:pt x="99" y="357"/>
                  </a:cubicBezTo>
                  <a:cubicBezTo>
                    <a:pt x="102" y="357"/>
                    <a:pt x="108" y="357"/>
                    <a:pt x="108" y="347"/>
                  </a:cubicBezTo>
                  <a:cubicBezTo>
                    <a:pt x="108" y="342"/>
                    <a:pt x="104" y="341"/>
                    <a:pt x="100" y="341"/>
                  </a:cubicBezTo>
                  <a:cubicBezTo>
                    <a:pt x="89" y="340"/>
                    <a:pt x="77" y="336"/>
                    <a:pt x="77" y="324"/>
                  </a:cubicBezTo>
                  <a:cubicBezTo>
                    <a:pt x="77" y="318"/>
                    <a:pt x="80" y="312"/>
                    <a:pt x="84" y="305"/>
                  </a:cubicBezTo>
                  <a:lnTo>
                    <a:pt x="122" y="242"/>
                  </a:lnTo>
                  <a:lnTo>
                    <a:pt x="247" y="242"/>
                  </a:lnTo>
                  <a:cubicBezTo>
                    <a:pt x="248" y="252"/>
                    <a:pt x="255" y="320"/>
                    <a:pt x="255" y="325"/>
                  </a:cubicBezTo>
                  <a:cubicBezTo>
                    <a:pt x="255" y="340"/>
                    <a:pt x="229" y="341"/>
                    <a:pt x="219" y="341"/>
                  </a:cubicBezTo>
                  <a:cubicBezTo>
                    <a:pt x="212" y="341"/>
                    <a:pt x="207" y="341"/>
                    <a:pt x="207" y="351"/>
                  </a:cubicBezTo>
                  <a:cubicBezTo>
                    <a:pt x="207" y="357"/>
                    <a:pt x="213" y="357"/>
                    <a:pt x="214" y="357"/>
                  </a:cubicBezTo>
                  <a:cubicBezTo>
                    <a:pt x="234" y="357"/>
                    <a:pt x="256" y="355"/>
                    <a:pt x="276" y="355"/>
                  </a:cubicBezTo>
                  <a:cubicBezTo>
                    <a:pt x="289" y="355"/>
                    <a:pt x="320" y="357"/>
                    <a:pt x="333" y="357"/>
                  </a:cubicBezTo>
                  <a:cubicBezTo>
                    <a:pt x="336" y="357"/>
                    <a:pt x="342" y="357"/>
                    <a:pt x="342" y="347"/>
                  </a:cubicBezTo>
                  <a:cubicBezTo>
                    <a:pt x="342" y="341"/>
                    <a:pt x="337" y="341"/>
                    <a:pt x="330" y="341"/>
                  </a:cubicBezTo>
                  <a:cubicBezTo>
                    <a:pt x="299" y="341"/>
                    <a:pt x="299" y="338"/>
                    <a:pt x="298" y="323"/>
                  </a:cubicBezTo>
                  <a:lnTo>
                    <a:pt x="267" y="12"/>
                  </a:lnTo>
                  <a:cubicBezTo>
                    <a:pt x="266" y="2"/>
                    <a:pt x="266" y="0"/>
                    <a:pt x="258" y="0"/>
                  </a:cubicBezTo>
                  <a:cubicBezTo>
                    <a:pt x="250" y="0"/>
                    <a:pt x="248" y="3"/>
                    <a:pt x="245" y="8"/>
                  </a:cubicBezTo>
                  <a:lnTo>
                    <a:pt x="71" y="299"/>
                  </a:lnTo>
                  <a:close/>
                  <a:moveTo>
                    <a:pt x="131" y="226"/>
                  </a:moveTo>
                  <a:lnTo>
                    <a:pt x="229" y="62"/>
                  </a:lnTo>
                  <a:lnTo>
                    <a:pt x="245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5 1">
              <a:extLst>
                <a:ext uri="{FF2B5EF4-FFF2-40B4-BE49-F238E27FC236}">
                  <a16:creationId xmlns:a16="http://schemas.microsoft.com/office/drawing/2014/main" id="{B7E128A8-8E54-0A43-F449-8A0EAF5D23E8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069976" y="4403725"/>
              <a:ext cx="44450" cy="2127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6 1">
              <a:extLst>
                <a:ext uri="{FF2B5EF4-FFF2-40B4-BE49-F238E27FC236}">
                  <a16:creationId xmlns:a16="http://schemas.microsoft.com/office/drawing/2014/main" id="{599B0DF2-6E80-E1FB-598E-CDA1CCB22E09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130301" y="4468813"/>
              <a:ext cx="9048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57 1">
              <a:extLst>
                <a:ext uri="{FF2B5EF4-FFF2-40B4-BE49-F238E27FC236}">
                  <a16:creationId xmlns:a16="http://schemas.microsoft.com/office/drawing/2014/main" id="{83D0C806-6A05-A947-9D80-24D23013A1AD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244601" y="4541838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7 w 58"/>
                <a:gd name="T17" fmla="*/ 143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40"/>
                    <a:pt x="9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7" y="141"/>
                    <a:pt x="7" y="142"/>
                    <a:pt x="7" y="143"/>
                  </a:cubicBezTo>
                  <a:cubicBezTo>
                    <a:pt x="7" y="147"/>
                    <a:pt x="10" y="149"/>
                    <a:pt x="12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58 1">
              <a:extLst>
                <a:ext uri="{FF2B5EF4-FFF2-40B4-BE49-F238E27FC236}">
                  <a16:creationId xmlns:a16="http://schemas.microsoft.com/office/drawing/2014/main" id="{6018DD9B-1AC8-F33A-A514-A35A72ABB227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319214" y="4468813"/>
              <a:ext cx="95250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9 1">
              <a:extLst>
                <a:ext uri="{FF2B5EF4-FFF2-40B4-BE49-F238E27FC236}">
                  <a16:creationId xmlns:a16="http://schemas.microsoft.com/office/drawing/2014/main" id="{C5552894-A279-34D0-ECE2-FA529A97BC21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435101" y="4403725"/>
              <a:ext cx="44450" cy="2127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5BE8355-37DC-E6EC-46B6-796A95FCB285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8873051" y="2916367"/>
            <a:ext cx="520623" cy="289719"/>
            <a:chOff x="2541591" y="2540000"/>
            <a:chExt cx="379413" cy="211138"/>
          </a:xfrm>
        </p:grpSpPr>
        <p:sp>
          <p:nvSpPr>
            <p:cNvPr id="241" name="Freeform 66 1">
              <a:extLst>
                <a:ext uri="{FF2B5EF4-FFF2-40B4-BE49-F238E27FC236}">
                  <a16:creationId xmlns:a16="http://schemas.microsoft.com/office/drawing/2014/main" id="{6A73E2D2-2375-FF6A-C112-BEF081CF43FA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2541591" y="2554288"/>
              <a:ext cx="136525" cy="144463"/>
            </a:xfrm>
            <a:custGeom>
              <a:avLst/>
              <a:gdLst>
                <a:gd name="T0" fmla="*/ 59 w 356"/>
                <a:gd name="T1" fmla="*/ 302 h 341"/>
                <a:gd name="T2" fmla="*/ 13 w 356"/>
                <a:gd name="T3" fmla="*/ 325 h 341"/>
                <a:gd name="T4" fmla="*/ 0 w 356"/>
                <a:gd name="T5" fmla="*/ 335 h 341"/>
                <a:gd name="T6" fmla="*/ 13 w 356"/>
                <a:gd name="T7" fmla="*/ 341 h 341"/>
                <a:gd name="T8" fmla="*/ 191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79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4" y="341"/>
                    <a:pt x="13" y="341"/>
                  </a:cubicBezTo>
                  <a:lnTo>
                    <a:pt x="191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67 1">
              <a:extLst>
                <a:ext uri="{FF2B5EF4-FFF2-40B4-BE49-F238E27FC236}">
                  <a16:creationId xmlns:a16="http://schemas.microsoft.com/office/drawing/2014/main" id="{42B1F6D7-1BFB-8377-0C34-78E47D34ABBF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708279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68 1">
              <a:extLst>
                <a:ext uri="{FF2B5EF4-FFF2-40B4-BE49-F238E27FC236}">
                  <a16:creationId xmlns:a16="http://schemas.microsoft.com/office/drawing/2014/main" id="{783AA40A-383A-092A-7164-3A04948BAF1E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770191" y="2605088"/>
              <a:ext cx="8890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69 1">
              <a:extLst>
                <a:ext uri="{FF2B5EF4-FFF2-40B4-BE49-F238E27FC236}">
                  <a16:creationId xmlns:a16="http://schemas.microsoft.com/office/drawing/2014/main" id="{D991CA09-C125-3AE1-982E-4CC8B11035D0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876554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E1C2DE0-BA58-DC52-3ED9-45D31E5329F4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11394005" y="2920085"/>
            <a:ext cx="755651" cy="288925"/>
            <a:chOff x="4873625" y="3971925"/>
            <a:chExt cx="755651" cy="288925"/>
          </a:xfrm>
        </p:grpSpPr>
        <p:sp>
          <p:nvSpPr>
            <p:cNvPr id="259" name="Freeform 76 1">
              <a:extLst>
                <a:ext uri="{FF2B5EF4-FFF2-40B4-BE49-F238E27FC236}">
                  <a16:creationId xmlns:a16="http://schemas.microsoft.com/office/drawing/2014/main" id="{A2313D0E-2208-035E-7307-DE3C48CF2836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873625" y="3984625"/>
              <a:ext cx="180975" cy="211138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3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77 1">
              <a:extLst>
                <a:ext uri="{FF2B5EF4-FFF2-40B4-BE49-F238E27FC236}">
                  <a16:creationId xmlns:a16="http://schemas.microsoft.com/office/drawing/2014/main" id="{09048BC6-6478-3DD7-4F0D-59D2A5F9AECB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086350" y="3971925"/>
              <a:ext cx="60325" cy="288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8 1">
              <a:extLst>
                <a:ext uri="{FF2B5EF4-FFF2-40B4-BE49-F238E27FC236}">
                  <a16:creationId xmlns:a16="http://schemas.microsoft.com/office/drawing/2014/main" id="{CDB9C077-F828-044A-71DF-A335A2C7E6A3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168900" y="4060825"/>
              <a:ext cx="117475" cy="1873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9 1">
              <a:extLst>
                <a:ext uri="{FF2B5EF4-FFF2-40B4-BE49-F238E27FC236}">
                  <a16:creationId xmlns:a16="http://schemas.microsoft.com/office/drawing/2014/main" id="{BCC55878-F830-7ABF-55C4-537EDC4A0692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5318125" y="4159250"/>
              <a:ext cx="30163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80 1">
              <a:extLst>
                <a:ext uri="{FF2B5EF4-FFF2-40B4-BE49-F238E27FC236}">
                  <a16:creationId xmlns:a16="http://schemas.microsoft.com/office/drawing/2014/main" id="{6A1BD27C-BB93-596B-12DA-E173160AD0F5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5416550" y="4060825"/>
              <a:ext cx="128588" cy="1317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81 1">
              <a:extLst>
                <a:ext uri="{FF2B5EF4-FFF2-40B4-BE49-F238E27FC236}">
                  <a16:creationId xmlns:a16="http://schemas.microsoft.com/office/drawing/2014/main" id="{04ABAD26-FE81-090C-A111-E6B38990518A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570538" y="3971925"/>
              <a:ext cx="58738" cy="288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39B7B3CE-FAB8-B435-BB62-6E3122831155}"/>
              </a:ext>
            </a:extLst>
          </p:cNvPr>
          <p:cNvSpPr/>
          <p:nvPr/>
        </p:nvSpPr>
        <p:spPr>
          <a:xfrm>
            <a:off x="9935908" y="3601455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146">
            <a:extLst>
              <a:ext uri="{FF2B5EF4-FFF2-40B4-BE49-F238E27FC236}">
                <a16:creationId xmlns:a16="http://schemas.microsoft.com/office/drawing/2014/main" id="{5CE0F98F-BB47-5642-C5BE-D505D8320E0E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10082280" y="3675339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A2E5C893-7758-26BB-AA1B-8D4FB3E80054}"/>
              </a:ext>
            </a:extLst>
          </p:cNvPr>
          <p:cNvCxnSpPr>
            <a:cxnSpLocks/>
            <a:endCxn id="266" idx="3"/>
          </p:cNvCxnSpPr>
          <p:nvPr/>
        </p:nvCxnSpPr>
        <p:spPr>
          <a:xfrm flipH="1">
            <a:off x="10445434" y="3782627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5D7CEC2B-7D33-4F0C-3EBB-7C3FBA79C221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9557828" y="3786258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CE1D278-D4C0-8D29-9C60-94C2CBB7C7E2}"/>
              </a:ext>
            </a:extLst>
          </p:cNvPr>
          <p:cNvSpPr/>
          <p:nvPr/>
        </p:nvSpPr>
        <p:spPr>
          <a:xfrm>
            <a:off x="9945532" y="4763177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146">
            <a:extLst>
              <a:ext uri="{FF2B5EF4-FFF2-40B4-BE49-F238E27FC236}">
                <a16:creationId xmlns:a16="http://schemas.microsoft.com/office/drawing/2014/main" id="{A1F2C322-5BC6-883C-EBA2-7E4B95925F15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10091904" y="4837061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FB92378E-7190-9C6D-1E5C-BD867F8B33B8}"/>
              </a:ext>
            </a:extLst>
          </p:cNvPr>
          <p:cNvCxnSpPr>
            <a:cxnSpLocks/>
            <a:endCxn id="270" idx="3"/>
          </p:cNvCxnSpPr>
          <p:nvPr/>
        </p:nvCxnSpPr>
        <p:spPr>
          <a:xfrm flipH="1">
            <a:off x="10455058" y="4944349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7B86948F-FE71-FC3B-F8FC-2DBEAE9FC8BF}"/>
              </a:ext>
            </a:extLst>
          </p:cNvPr>
          <p:cNvCxnSpPr>
            <a:cxnSpLocks/>
            <a:endCxn id="270" idx="1"/>
          </p:cNvCxnSpPr>
          <p:nvPr/>
        </p:nvCxnSpPr>
        <p:spPr>
          <a:xfrm>
            <a:off x="9567452" y="4947980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3AEBFDE2-B4D6-E77B-B525-FEF9F7975411}"/>
              </a:ext>
            </a:extLst>
          </p:cNvPr>
          <p:cNvSpPr txBox="1"/>
          <p:nvPr/>
        </p:nvSpPr>
        <p:spPr>
          <a:xfrm rot="5400000">
            <a:off x="10008517" y="415293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Left Brace 313">
            <a:extLst>
              <a:ext uri="{FF2B5EF4-FFF2-40B4-BE49-F238E27FC236}">
                <a16:creationId xmlns:a16="http://schemas.microsoft.com/office/drawing/2014/main" id="{2B80E6A9-8A96-8474-1D29-17130825A5DC}"/>
              </a:ext>
            </a:extLst>
          </p:cNvPr>
          <p:cNvSpPr/>
          <p:nvPr/>
        </p:nvSpPr>
        <p:spPr>
          <a:xfrm rot="10800000">
            <a:off x="10927803" y="3554326"/>
            <a:ext cx="197116" cy="1573909"/>
          </a:xfrm>
          <a:prstGeom prst="leftBrace">
            <a:avLst>
              <a:gd name="adj1" fmla="val 69178"/>
              <a:gd name="adj2" fmla="val 4886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0D6C58F9-BB0C-A502-1B8C-143937E7A3EF}"/>
              </a:ext>
            </a:extLst>
          </p:cNvPr>
          <p:cNvSpPr txBox="1"/>
          <p:nvPr/>
        </p:nvSpPr>
        <p:spPr>
          <a:xfrm>
            <a:off x="11189511" y="4029825"/>
            <a:ext cx="87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Round # of 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7200185-B655-7FC9-7C56-F86D792709DB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11787975" y="4472349"/>
            <a:ext cx="312274" cy="202060"/>
            <a:chOff x="2541592" y="2538413"/>
            <a:chExt cx="296863" cy="192088"/>
          </a:xfrm>
        </p:grpSpPr>
        <p:sp>
          <p:nvSpPr>
            <p:cNvPr id="317" name="Freeform 7 1 2 1">
              <a:extLst>
                <a:ext uri="{FF2B5EF4-FFF2-40B4-BE49-F238E27FC236}">
                  <a16:creationId xmlns:a16="http://schemas.microsoft.com/office/drawing/2014/main" id="{CE140C1B-B21E-63E0-CC9F-BFCF72779D03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 2 1">
              <a:extLst>
                <a:ext uri="{FF2B5EF4-FFF2-40B4-BE49-F238E27FC236}">
                  <a16:creationId xmlns:a16="http://schemas.microsoft.com/office/drawing/2014/main" id="{44DA5E20-D900-8E39-335C-DEBAB57A64D9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9 2 1">
              <a:extLst>
                <a:ext uri="{FF2B5EF4-FFF2-40B4-BE49-F238E27FC236}">
                  <a16:creationId xmlns:a16="http://schemas.microsoft.com/office/drawing/2014/main" id="{B5F79AD9-C515-DE1F-E468-2CB97C0B990D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E30E3B7-11B9-A909-22AE-6CA50666B5C1}"/>
              </a:ext>
            </a:extLst>
          </p:cNvPr>
          <p:cNvSpPr/>
          <p:nvPr/>
        </p:nvSpPr>
        <p:spPr>
          <a:xfrm>
            <a:off x="7654803" y="3574964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0C8C3182-2896-56AC-515A-78E320ADB632}"/>
              </a:ext>
            </a:extLst>
          </p:cNvPr>
          <p:cNvCxnSpPr>
            <a:cxnSpLocks/>
            <a:endCxn id="320" idx="3"/>
          </p:cNvCxnSpPr>
          <p:nvPr/>
        </p:nvCxnSpPr>
        <p:spPr>
          <a:xfrm flipH="1">
            <a:off x="8164329" y="3756136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818A828F-173E-E88D-CB8F-E45844D921A2}"/>
              </a:ext>
            </a:extLst>
          </p:cNvPr>
          <p:cNvCxnSpPr>
            <a:cxnSpLocks/>
            <a:endCxn id="320" idx="1"/>
          </p:cNvCxnSpPr>
          <p:nvPr/>
        </p:nvCxnSpPr>
        <p:spPr>
          <a:xfrm>
            <a:off x="7276723" y="3759767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Freeform 146">
            <a:extLst>
              <a:ext uri="{FF2B5EF4-FFF2-40B4-BE49-F238E27FC236}">
                <a16:creationId xmlns:a16="http://schemas.microsoft.com/office/drawing/2014/main" id="{1B592153-7D6C-457D-2645-546223788F11}"/>
              </a:ext>
            </a:extLst>
          </p:cNvPr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7784890" y="3657216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AC1C6A1-4E3B-3822-B467-5AF79232DED7}"/>
              </a:ext>
            </a:extLst>
          </p:cNvPr>
          <p:cNvGrpSpPr>
            <a:grpSpLocks noChangeAspect="1"/>
          </p:cNvGrpSpPr>
          <p:nvPr>
            <p:custDataLst>
              <p:tags r:id="rId24"/>
            </p:custDataLst>
          </p:nvPr>
        </p:nvGrpSpPr>
        <p:grpSpPr>
          <a:xfrm>
            <a:off x="9987915" y="1532118"/>
            <a:ext cx="2051414" cy="277074"/>
            <a:chOff x="1746250" y="6186488"/>
            <a:chExt cx="1833563" cy="247650"/>
          </a:xfrm>
        </p:grpSpPr>
        <p:sp>
          <p:nvSpPr>
            <p:cNvPr id="325" name="Freeform 172">
              <a:extLst>
                <a:ext uri="{FF2B5EF4-FFF2-40B4-BE49-F238E27FC236}">
                  <a16:creationId xmlns:a16="http://schemas.microsoft.com/office/drawing/2014/main" id="{8705149B-3086-D0BB-609D-5ED8B6D54AD8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746250" y="6186488"/>
              <a:ext cx="49213" cy="247650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73">
              <a:extLst>
                <a:ext uri="{FF2B5EF4-FFF2-40B4-BE49-F238E27FC236}">
                  <a16:creationId xmlns:a16="http://schemas.microsoft.com/office/drawing/2014/main" id="{BCC1F8D2-36FE-D47D-0D8B-575CE797386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816100" y="6203951"/>
              <a:ext cx="152400" cy="168275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199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1 w 356"/>
                <a:gd name="T13" fmla="*/ 225 h 339"/>
                <a:gd name="T14" fmla="*/ 258 w 356"/>
                <a:gd name="T15" fmla="*/ 116 h 339"/>
                <a:gd name="T16" fmla="*/ 260 w 356"/>
                <a:gd name="T17" fmla="*/ 108 h 339"/>
                <a:gd name="T18" fmla="*/ 254 w 356"/>
                <a:gd name="T19" fmla="*/ 103 h 339"/>
                <a:gd name="T20" fmla="*/ 246 w 356"/>
                <a:gd name="T21" fmla="*/ 113 h 339"/>
                <a:gd name="T22" fmla="*/ 182 w 356"/>
                <a:gd name="T23" fmla="*/ 161 h 339"/>
                <a:gd name="T24" fmla="*/ 136 w 356"/>
                <a:gd name="T25" fmla="*/ 161 h 339"/>
                <a:gd name="T26" fmla="*/ 168 w 356"/>
                <a:gd name="T27" fmla="*/ 35 h 339"/>
                <a:gd name="T28" fmla="*/ 195 w 356"/>
                <a:gd name="T29" fmla="*/ 15 h 339"/>
                <a:gd name="T30" fmla="*/ 261 w 356"/>
                <a:gd name="T31" fmla="*/ 15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99 h 339"/>
                <a:gd name="T42" fmla="*/ 354 w 356"/>
                <a:gd name="T43" fmla="*/ 13 h 339"/>
                <a:gd name="T44" fmla="*/ 341 w 356"/>
                <a:gd name="T45" fmla="*/ 0 h 339"/>
                <a:gd name="T46" fmla="*/ 97 w 356"/>
                <a:gd name="T47" fmla="*/ 0 h 339"/>
                <a:gd name="T48" fmla="*/ 82 w 356"/>
                <a:gd name="T49" fmla="*/ 10 h 339"/>
                <a:gd name="T50" fmla="*/ 96 w 356"/>
                <a:gd name="T51" fmla="*/ 15 h 339"/>
                <a:gd name="T52" fmla="*/ 128 w 356"/>
                <a:gd name="T53" fmla="*/ 24 h 339"/>
                <a:gd name="T54" fmla="*/ 125 w 356"/>
                <a:gd name="T55" fmla="*/ 36 h 339"/>
                <a:gd name="T56" fmla="*/ 60 w 356"/>
                <a:gd name="T57" fmla="*/ 300 h 339"/>
                <a:gd name="T58" fmla="*/ 14 w 356"/>
                <a:gd name="T59" fmla="*/ 323 h 339"/>
                <a:gd name="T60" fmla="*/ 0 w 356"/>
                <a:gd name="T61" fmla="*/ 333 h 339"/>
                <a:gd name="T62" fmla="*/ 8 w 356"/>
                <a:gd name="T63" fmla="*/ 339 h 339"/>
                <a:gd name="T64" fmla="*/ 74 w 356"/>
                <a:gd name="T65" fmla="*/ 337 h 339"/>
                <a:gd name="T66" fmla="*/ 148 w 356"/>
                <a:gd name="T67" fmla="*/ 339 h 339"/>
                <a:gd name="T68" fmla="*/ 158 w 356"/>
                <a:gd name="T69" fmla="*/ 329 h 339"/>
                <a:gd name="T70" fmla="*/ 155 w 356"/>
                <a:gd name="T71" fmla="*/ 324 h 339"/>
                <a:gd name="T72" fmla="*/ 141 w 356"/>
                <a:gd name="T73" fmla="*/ 323 h 339"/>
                <a:gd name="T74" fmla="*/ 116 w 356"/>
                <a:gd name="T75" fmla="*/ 322 h 339"/>
                <a:gd name="T76" fmla="*/ 100 w 356"/>
                <a:gd name="T77" fmla="*/ 312 h 339"/>
                <a:gd name="T78" fmla="*/ 102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1" y="225"/>
                  </a:cubicBezTo>
                  <a:lnTo>
                    <a:pt x="258" y="116"/>
                  </a:lnTo>
                  <a:cubicBezTo>
                    <a:pt x="260" y="111"/>
                    <a:pt x="260" y="110"/>
                    <a:pt x="260" y="108"/>
                  </a:cubicBezTo>
                  <a:cubicBezTo>
                    <a:pt x="260" y="107"/>
                    <a:pt x="259" y="103"/>
                    <a:pt x="254" y="103"/>
                  </a:cubicBezTo>
                  <a:cubicBezTo>
                    <a:pt x="249" y="103"/>
                    <a:pt x="248" y="105"/>
                    <a:pt x="246" y="113"/>
                  </a:cubicBezTo>
                  <a:cubicBezTo>
                    <a:pt x="236" y="152"/>
                    <a:pt x="224" y="161"/>
                    <a:pt x="182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3" y="17"/>
                    <a:pt x="173" y="15"/>
                    <a:pt x="195" y="15"/>
                  </a:cubicBezTo>
                  <a:lnTo>
                    <a:pt x="261" y="15"/>
                  </a:lnTo>
                  <a:cubicBezTo>
                    <a:pt x="322" y="15"/>
                    <a:pt x="334" y="32"/>
                    <a:pt x="334" y="70"/>
                  </a:cubicBezTo>
                  <a:cubicBezTo>
                    <a:pt x="334" y="81"/>
                    <a:pt x="334" y="83"/>
                    <a:pt x="332" y="97"/>
                  </a:cubicBezTo>
                  <a:cubicBezTo>
                    <a:pt x="331" y="103"/>
                    <a:pt x="331" y="104"/>
                    <a:pt x="331" y="106"/>
                  </a:cubicBezTo>
                  <a:cubicBezTo>
                    <a:pt x="331" y="108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99"/>
                  </a:cubicBezTo>
                  <a:lnTo>
                    <a:pt x="354" y="13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60" y="300"/>
                  </a:lnTo>
                  <a:cubicBezTo>
                    <a:pt x="55" y="319"/>
                    <a:pt x="54" y="323"/>
                    <a:pt x="14" y="323"/>
                  </a:cubicBezTo>
                  <a:cubicBezTo>
                    <a:pt x="6" y="323"/>
                    <a:pt x="0" y="323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7"/>
                    <a:pt x="74" y="337"/>
                  </a:cubicBezTo>
                  <a:cubicBezTo>
                    <a:pt x="90" y="337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29"/>
                  </a:cubicBezTo>
                  <a:cubicBezTo>
                    <a:pt x="158" y="325"/>
                    <a:pt x="155" y="324"/>
                    <a:pt x="155" y="324"/>
                  </a:cubicBezTo>
                  <a:cubicBezTo>
                    <a:pt x="154" y="323"/>
                    <a:pt x="153" y="323"/>
                    <a:pt x="141" y="323"/>
                  </a:cubicBezTo>
                  <a:cubicBezTo>
                    <a:pt x="130" y="323"/>
                    <a:pt x="128" y="323"/>
                    <a:pt x="116" y="322"/>
                  </a:cubicBezTo>
                  <a:cubicBezTo>
                    <a:pt x="101" y="321"/>
                    <a:pt x="100" y="319"/>
                    <a:pt x="100" y="312"/>
                  </a:cubicBezTo>
                  <a:cubicBezTo>
                    <a:pt x="100" y="311"/>
                    <a:pt x="100" y="308"/>
                    <a:pt x="102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CF36E884-02A5-327B-DDE2-DECE14D36938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054225" y="6200776"/>
              <a:ext cx="106363" cy="174625"/>
            </a:xfrm>
            <a:custGeom>
              <a:avLst/>
              <a:gdLst>
                <a:gd name="T0" fmla="*/ 173 w 246"/>
                <a:gd name="T1" fmla="*/ 318 h 351"/>
                <a:gd name="T2" fmla="*/ 173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9 h 351"/>
                <a:gd name="T24" fmla="*/ 106 w 246"/>
                <a:gd name="T25" fmla="*/ 351 h 351"/>
                <a:gd name="T26" fmla="*/ 173 w 246"/>
                <a:gd name="T27" fmla="*/ 318 h 351"/>
                <a:gd name="T28" fmla="*/ 173 w 246"/>
                <a:gd name="T29" fmla="*/ 185 h 351"/>
                <a:gd name="T30" fmla="*/ 173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3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3" y="318"/>
                  </a:moveTo>
                  <a:lnTo>
                    <a:pt x="173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9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8" y="351"/>
                    <a:pt x="160" y="334"/>
                    <a:pt x="173" y="318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5"/>
                  </a:cubicBezTo>
                  <a:cubicBezTo>
                    <a:pt x="152" y="329"/>
                    <a:pt x="130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75">
              <a:extLst>
                <a:ext uri="{FF2B5EF4-FFF2-40B4-BE49-F238E27FC236}">
                  <a16:creationId xmlns:a16="http://schemas.microsoft.com/office/drawing/2014/main" id="{77CF48BB-C543-3543-F20A-40A3FE988B93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171700" y="6261101"/>
              <a:ext cx="84138" cy="1143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DF6AB56D-57E6-F49B-D813-CA99F35B3C7C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2266950" y="6262688"/>
              <a:ext cx="106363" cy="157163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80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3 w 246"/>
                <a:gd name="T23" fmla="*/ 280 h 317"/>
                <a:gd name="T24" fmla="*/ 73 w 246"/>
                <a:gd name="T25" fmla="*/ 196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3 w 246"/>
                <a:gd name="T37" fmla="*/ 164 h 317"/>
                <a:gd name="T38" fmla="*/ 73 w 246"/>
                <a:gd name="T39" fmla="*/ 53 h 317"/>
                <a:gd name="T40" fmla="*/ 138 w 246"/>
                <a:gd name="T41" fmla="*/ 13 h 317"/>
                <a:gd name="T42" fmla="*/ 205 w 246"/>
                <a:gd name="T43" fmla="*/ 113 h 317"/>
                <a:gd name="T44" fmla="*/ 133 w 246"/>
                <a:gd name="T45" fmla="*/ 215 h 317"/>
                <a:gd name="T46" fmla="*/ 80 w 246"/>
                <a:gd name="T47" fmla="*/ 185 h 317"/>
                <a:gd name="T48" fmla="*/ 73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6"/>
                  </a:cubicBezTo>
                  <a:lnTo>
                    <a:pt x="39" y="280"/>
                  </a:lnTo>
                  <a:cubicBezTo>
                    <a:pt x="39" y="302"/>
                    <a:pt x="33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69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80"/>
                  </a:cubicBezTo>
                  <a:lnTo>
                    <a:pt x="73" y="196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50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4"/>
                  </a:moveTo>
                  <a:lnTo>
                    <a:pt x="73" y="53"/>
                  </a:lnTo>
                  <a:cubicBezTo>
                    <a:pt x="88" y="27"/>
                    <a:pt x="112" y="13"/>
                    <a:pt x="138" y="13"/>
                  </a:cubicBezTo>
                  <a:cubicBezTo>
                    <a:pt x="174" y="13"/>
                    <a:pt x="205" y="57"/>
                    <a:pt x="205" y="113"/>
                  </a:cubicBezTo>
                  <a:cubicBezTo>
                    <a:pt x="205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0" y="185"/>
                  </a:cubicBezTo>
                  <a:cubicBezTo>
                    <a:pt x="73" y="174"/>
                    <a:pt x="73" y="174"/>
                    <a:pt x="73" y="164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77">
              <a:extLst>
                <a:ext uri="{FF2B5EF4-FFF2-40B4-BE49-F238E27FC236}">
                  <a16:creationId xmlns:a16="http://schemas.microsoft.com/office/drawing/2014/main" id="{20292E85-133D-57D6-2DF4-43CADE7B06FA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392363" y="6261101"/>
              <a:ext cx="84138" cy="1143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17ED8276-8726-0276-15A8-BBE51AB6EAAA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489200" y="6262688"/>
              <a:ext cx="107950" cy="109538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79">
              <a:extLst>
                <a:ext uri="{FF2B5EF4-FFF2-40B4-BE49-F238E27FC236}">
                  <a16:creationId xmlns:a16="http://schemas.microsoft.com/office/drawing/2014/main" id="{5F966FCA-A3A9-26D2-B609-75AF35981A38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2608263" y="6200776"/>
              <a:ext cx="106363" cy="174625"/>
            </a:xfrm>
            <a:custGeom>
              <a:avLst/>
              <a:gdLst>
                <a:gd name="T0" fmla="*/ 173 w 246"/>
                <a:gd name="T1" fmla="*/ 318 h 351"/>
                <a:gd name="T2" fmla="*/ 173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9 h 351"/>
                <a:gd name="T24" fmla="*/ 106 w 246"/>
                <a:gd name="T25" fmla="*/ 351 h 351"/>
                <a:gd name="T26" fmla="*/ 173 w 246"/>
                <a:gd name="T27" fmla="*/ 318 h 351"/>
                <a:gd name="T28" fmla="*/ 173 w 246"/>
                <a:gd name="T29" fmla="*/ 185 h 351"/>
                <a:gd name="T30" fmla="*/ 173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3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3" y="318"/>
                  </a:moveTo>
                  <a:lnTo>
                    <a:pt x="173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9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8" y="351"/>
                    <a:pt x="160" y="334"/>
                    <a:pt x="173" y="318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5"/>
                  </a:cubicBezTo>
                  <a:cubicBezTo>
                    <a:pt x="152" y="329"/>
                    <a:pt x="130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80">
              <a:extLst>
                <a:ext uri="{FF2B5EF4-FFF2-40B4-BE49-F238E27FC236}">
                  <a16:creationId xmlns:a16="http://schemas.microsoft.com/office/drawing/2014/main" id="{17E62059-68CC-2F88-87B9-53A4A8B9012E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727325" y="6261101"/>
              <a:ext cx="69850" cy="114300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7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81">
              <a:extLst>
                <a:ext uri="{FF2B5EF4-FFF2-40B4-BE49-F238E27FC236}">
                  <a16:creationId xmlns:a16="http://schemas.microsoft.com/office/drawing/2014/main" id="{844C9D47-4BD7-EFD0-2395-D9F9D755F6AD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2882900" y="6261101"/>
              <a:ext cx="95250" cy="1143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82">
              <a:extLst>
                <a:ext uri="{FF2B5EF4-FFF2-40B4-BE49-F238E27FC236}">
                  <a16:creationId xmlns:a16="http://schemas.microsoft.com/office/drawing/2014/main" id="{D5393291-D0B1-F6D1-E306-D374C9F8E4C7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990850" y="6262688"/>
              <a:ext cx="107950" cy="109538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5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83">
              <a:extLst>
                <a:ext uri="{FF2B5EF4-FFF2-40B4-BE49-F238E27FC236}">
                  <a16:creationId xmlns:a16="http://schemas.microsoft.com/office/drawing/2014/main" id="{E914DDD3-B780-1946-EEDE-D55A106D5145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181350" y="6203951"/>
              <a:ext cx="146050" cy="168275"/>
            </a:xfrm>
            <a:custGeom>
              <a:avLst/>
              <a:gdLst>
                <a:gd name="T0" fmla="*/ 289 w 340"/>
                <a:gd name="T1" fmla="*/ 39 h 339"/>
                <a:gd name="T2" fmla="*/ 328 w 340"/>
                <a:gd name="T3" fmla="*/ 15 h 339"/>
                <a:gd name="T4" fmla="*/ 340 w 340"/>
                <a:gd name="T5" fmla="*/ 15 h 339"/>
                <a:gd name="T6" fmla="*/ 340 w 340"/>
                <a:gd name="T7" fmla="*/ 0 h 339"/>
                <a:gd name="T8" fmla="*/ 0 w 340"/>
                <a:gd name="T9" fmla="*/ 0 h 339"/>
                <a:gd name="T10" fmla="*/ 0 w 340"/>
                <a:gd name="T11" fmla="*/ 15 h 339"/>
                <a:gd name="T12" fmla="*/ 12 w 340"/>
                <a:gd name="T13" fmla="*/ 15 h 339"/>
                <a:gd name="T14" fmla="*/ 51 w 340"/>
                <a:gd name="T15" fmla="*/ 39 h 339"/>
                <a:gd name="T16" fmla="*/ 51 w 340"/>
                <a:gd name="T17" fmla="*/ 300 h 339"/>
                <a:gd name="T18" fmla="*/ 12 w 340"/>
                <a:gd name="T19" fmla="*/ 323 h 339"/>
                <a:gd name="T20" fmla="*/ 0 w 340"/>
                <a:gd name="T21" fmla="*/ 323 h 339"/>
                <a:gd name="T22" fmla="*/ 0 w 340"/>
                <a:gd name="T23" fmla="*/ 339 h 339"/>
                <a:gd name="T24" fmla="*/ 73 w 340"/>
                <a:gd name="T25" fmla="*/ 337 h 339"/>
                <a:gd name="T26" fmla="*/ 147 w 340"/>
                <a:gd name="T27" fmla="*/ 339 h 339"/>
                <a:gd name="T28" fmla="*/ 147 w 340"/>
                <a:gd name="T29" fmla="*/ 323 h 339"/>
                <a:gd name="T30" fmla="*/ 135 w 340"/>
                <a:gd name="T31" fmla="*/ 323 h 339"/>
                <a:gd name="T32" fmla="*/ 95 w 340"/>
                <a:gd name="T33" fmla="*/ 300 h 339"/>
                <a:gd name="T34" fmla="*/ 95 w 340"/>
                <a:gd name="T35" fmla="*/ 15 h 339"/>
                <a:gd name="T36" fmla="*/ 244 w 340"/>
                <a:gd name="T37" fmla="*/ 15 h 339"/>
                <a:gd name="T38" fmla="*/ 244 w 340"/>
                <a:gd name="T39" fmla="*/ 300 h 339"/>
                <a:gd name="T40" fmla="*/ 205 w 340"/>
                <a:gd name="T41" fmla="*/ 323 h 339"/>
                <a:gd name="T42" fmla="*/ 193 w 340"/>
                <a:gd name="T43" fmla="*/ 323 h 339"/>
                <a:gd name="T44" fmla="*/ 193 w 340"/>
                <a:gd name="T45" fmla="*/ 339 h 339"/>
                <a:gd name="T46" fmla="*/ 266 w 340"/>
                <a:gd name="T47" fmla="*/ 337 h 339"/>
                <a:gd name="T48" fmla="*/ 340 w 340"/>
                <a:gd name="T49" fmla="*/ 339 h 339"/>
                <a:gd name="T50" fmla="*/ 340 w 340"/>
                <a:gd name="T51" fmla="*/ 323 h 339"/>
                <a:gd name="T52" fmla="*/ 328 w 340"/>
                <a:gd name="T53" fmla="*/ 323 h 339"/>
                <a:gd name="T54" fmla="*/ 289 w 340"/>
                <a:gd name="T55" fmla="*/ 300 h 339"/>
                <a:gd name="T56" fmla="*/ 289 w 340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0" h="339">
                  <a:moveTo>
                    <a:pt x="289" y="39"/>
                  </a:moveTo>
                  <a:cubicBezTo>
                    <a:pt x="289" y="21"/>
                    <a:pt x="290" y="15"/>
                    <a:pt x="328" y="15"/>
                  </a:cubicBezTo>
                  <a:lnTo>
                    <a:pt x="340" y="1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0" y="15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3"/>
                    <a:pt x="12" y="323"/>
                  </a:cubicBezTo>
                  <a:lnTo>
                    <a:pt x="0" y="323"/>
                  </a:lnTo>
                  <a:lnTo>
                    <a:pt x="0" y="339"/>
                  </a:lnTo>
                  <a:cubicBezTo>
                    <a:pt x="17" y="337"/>
                    <a:pt x="54" y="337"/>
                    <a:pt x="73" y="337"/>
                  </a:cubicBezTo>
                  <a:cubicBezTo>
                    <a:pt x="92" y="337"/>
                    <a:pt x="129" y="337"/>
                    <a:pt x="147" y="339"/>
                  </a:cubicBezTo>
                  <a:lnTo>
                    <a:pt x="147" y="323"/>
                  </a:lnTo>
                  <a:lnTo>
                    <a:pt x="135" y="323"/>
                  </a:lnTo>
                  <a:cubicBezTo>
                    <a:pt x="96" y="323"/>
                    <a:pt x="95" y="318"/>
                    <a:pt x="95" y="300"/>
                  </a:cubicBezTo>
                  <a:lnTo>
                    <a:pt x="95" y="15"/>
                  </a:lnTo>
                  <a:lnTo>
                    <a:pt x="244" y="15"/>
                  </a:lnTo>
                  <a:lnTo>
                    <a:pt x="244" y="300"/>
                  </a:lnTo>
                  <a:cubicBezTo>
                    <a:pt x="244" y="318"/>
                    <a:pt x="243" y="323"/>
                    <a:pt x="205" y="323"/>
                  </a:cubicBezTo>
                  <a:lnTo>
                    <a:pt x="193" y="323"/>
                  </a:lnTo>
                  <a:lnTo>
                    <a:pt x="193" y="339"/>
                  </a:lnTo>
                  <a:cubicBezTo>
                    <a:pt x="211" y="337"/>
                    <a:pt x="247" y="337"/>
                    <a:pt x="266" y="337"/>
                  </a:cubicBezTo>
                  <a:cubicBezTo>
                    <a:pt x="285" y="337"/>
                    <a:pt x="323" y="337"/>
                    <a:pt x="340" y="339"/>
                  </a:cubicBezTo>
                  <a:lnTo>
                    <a:pt x="340" y="323"/>
                  </a:lnTo>
                  <a:lnTo>
                    <a:pt x="328" y="323"/>
                  </a:lnTo>
                  <a:cubicBezTo>
                    <a:pt x="290" y="323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84">
              <a:extLst>
                <a:ext uri="{FF2B5EF4-FFF2-40B4-BE49-F238E27FC236}">
                  <a16:creationId xmlns:a16="http://schemas.microsoft.com/office/drawing/2014/main" id="{495C9323-9674-B338-9C1C-D9DF11C55B27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343275" y="6319838"/>
              <a:ext cx="60325" cy="90488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6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29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8"/>
                    <a:pt x="139" y="7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2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6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29" y="170"/>
                  </a:lnTo>
                  <a:lnTo>
                    <a:pt x="137" y="11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85">
              <a:extLst>
                <a:ext uri="{FF2B5EF4-FFF2-40B4-BE49-F238E27FC236}">
                  <a16:creationId xmlns:a16="http://schemas.microsoft.com/office/drawing/2014/main" id="{7CD75DD6-9A03-2A8B-FF32-CDCC410A1940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417888" y="6319838"/>
              <a:ext cx="82550" cy="90488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8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8 w 192"/>
                <a:gd name="T23" fmla="*/ 178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4 w 192"/>
                <a:gd name="T33" fmla="*/ 85 h 180"/>
                <a:gd name="T34" fmla="*/ 130 w 192"/>
                <a:gd name="T35" fmla="*/ 147 h 180"/>
                <a:gd name="T36" fmla="*/ 138 w 192"/>
                <a:gd name="T37" fmla="*/ 163 h 180"/>
                <a:gd name="T38" fmla="*/ 126 w 192"/>
                <a:gd name="T39" fmla="*/ 171 h 180"/>
                <a:gd name="T40" fmla="*/ 126 w 192"/>
                <a:gd name="T41" fmla="*/ 180 h 180"/>
                <a:gd name="T42" fmla="*/ 163 w 192"/>
                <a:gd name="T43" fmla="*/ 178 h 180"/>
                <a:gd name="T44" fmla="*/ 192 w 192"/>
                <a:gd name="T45" fmla="*/ 180 h 180"/>
                <a:gd name="T46" fmla="*/ 192 w 192"/>
                <a:gd name="T47" fmla="*/ 171 h 180"/>
                <a:gd name="T48" fmla="*/ 161 w 192"/>
                <a:gd name="T49" fmla="*/ 152 h 180"/>
                <a:gd name="T50" fmla="*/ 100 w 192"/>
                <a:gd name="T51" fmla="*/ 70 h 180"/>
                <a:gd name="T52" fmla="*/ 189 w 192"/>
                <a:gd name="T53" fmla="*/ 9 h 180"/>
                <a:gd name="T54" fmla="*/ 189 w 192"/>
                <a:gd name="T55" fmla="*/ 0 h 180"/>
                <a:gd name="T56" fmla="*/ 167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6 h 180"/>
                <a:gd name="T64" fmla="*/ 129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1"/>
                    <a:pt x="45" y="1"/>
                    <a:pt x="38" y="1"/>
                  </a:cubicBezTo>
                  <a:cubicBezTo>
                    <a:pt x="30" y="1"/>
                    <a:pt x="10" y="1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8"/>
                    <a:pt x="38" y="178"/>
                  </a:cubicBezTo>
                  <a:cubicBezTo>
                    <a:pt x="45" y="178"/>
                    <a:pt x="65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4" y="85"/>
                  </a:lnTo>
                  <a:lnTo>
                    <a:pt x="130" y="147"/>
                  </a:lnTo>
                  <a:cubicBezTo>
                    <a:pt x="133" y="152"/>
                    <a:pt x="138" y="159"/>
                    <a:pt x="138" y="163"/>
                  </a:cubicBezTo>
                  <a:cubicBezTo>
                    <a:pt x="138" y="170"/>
                    <a:pt x="129" y="171"/>
                    <a:pt x="126" y="171"/>
                  </a:cubicBezTo>
                  <a:lnTo>
                    <a:pt x="126" y="180"/>
                  </a:lnTo>
                  <a:cubicBezTo>
                    <a:pt x="133" y="179"/>
                    <a:pt x="156" y="178"/>
                    <a:pt x="163" y="178"/>
                  </a:cubicBezTo>
                  <a:cubicBezTo>
                    <a:pt x="172" y="178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0" y="70"/>
                  </a:lnTo>
                  <a:cubicBezTo>
                    <a:pt x="166" y="10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5" y="1"/>
                    <a:pt x="167" y="1"/>
                  </a:cubicBezTo>
                  <a:cubicBezTo>
                    <a:pt x="157" y="1"/>
                    <a:pt x="139" y="1"/>
                    <a:pt x="134" y="0"/>
                  </a:cubicBezTo>
                  <a:lnTo>
                    <a:pt x="134" y="9"/>
                  </a:lnTo>
                  <a:cubicBezTo>
                    <a:pt x="138" y="10"/>
                    <a:pt x="140" y="12"/>
                    <a:pt x="140" y="16"/>
                  </a:cubicBezTo>
                  <a:cubicBezTo>
                    <a:pt x="140" y="22"/>
                    <a:pt x="134" y="29"/>
                    <a:pt x="129" y="34"/>
                  </a:cubicBezTo>
                  <a:lnTo>
                    <a:pt x="50" y="103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86">
              <a:extLst>
                <a:ext uri="{FF2B5EF4-FFF2-40B4-BE49-F238E27FC236}">
                  <a16:creationId xmlns:a16="http://schemas.microsoft.com/office/drawing/2014/main" id="{953600F0-2D62-FC27-8BC2-86C821660DD0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529013" y="6186488"/>
              <a:ext cx="50800" cy="247650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5" name="TextBox 354">
            <a:extLst>
              <a:ext uri="{FF2B5EF4-FFF2-40B4-BE49-F238E27FC236}">
                <a16:creationId xmlns:a16="http://schemas.microsoft.com/office/drawing/2014/main" id="{D0F956DB-62B9-B8FD-212F-5E13825B27C6}"/>
              </a:ext>
            </a:extLst>
          </p:cNvPr>
          <p:cNvSpPr txBox="1"/>
          <p:nvPr/>
        </p:nvSpPr>
        <p:spPr>
          <a:xfrm>
            <a:off x="6862817" y="4416036"/>
            <a:ext cx="213524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MAC each round to prevent rewinding attack</a:t>
            </a:r>
          </a:p>
        </p:txBody>
      </p: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0B8E4D44-8999-A7F6-CB4E-BE6FDF330564}"/>
              </a:ext>
            </a:extLst>
          </p:cNvPr>
          <p:cNvCxnSpPr>
            <a:endCxn id="355" idx="3"/>
          </p:cNvCxnSpPr>
          <p:nvPr/>
        </p:nvCxnSpPr>
        <p:spPr>
          <a:xfrm flipH="1">
            <a:off x="8998057" y="4446246"/>
            <a:ext cx="588167" cy="47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30" grpId="0" animBg="1"/>
      <p:bldP spid="231" grpId="0"/>
      <p:bldP spid="292" grpId="0" animBg="1"/>
      <p:bldP spid="186" grpId="0" animBg="1"/>
      <p:bldP spid="187" grpId="0" animBg="1"/>
      <p:bldP spid="200" grpId="0" animBg="1"/>
      <p:bldP spid="201" grpId="0" animBg="1"/>
      <p:bldP spid="223" grpId="0"/>
      <p:bldP spid="224" grpId="0" animBg="1"/>
      <p:bldP spid="225" grpId="0"/>
      <p:bldP spid="266" grpId="0" animBg="1"/>
      <p:bldP spid="267" grpId="0" animBg="1"/>
      <p:bldP spid="270" grpId="0" animBg="1"/>
      <p:bldP spid="271" grpId="0" animBg="1"/>
      <p:bldP spid="313" grpId="0"/>
      <p:bldP spid="314" grpId="0" animBg="1"/>
      <p:bldP spid="315" grpId="0"/>
      <p:bldP spid="320" grpId="0" animBg="1"/>
      <p:bldP spid="323" grpId="0" animBg="1"/>
      <p:bldP spid="3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07E-0602-DAFF-4E9A-E4BD438A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Impossibility—Recalling [</a:t>
            </a:r>
            <a:r>
              <a:rPr lang="en-US" altLang="zh-CN" dirty="0">
                <a:solidFill>
                  <a:schemeClr val="accent1"/>
                </a:solidFill>
              </a:rPr>
              <a:t>BPS06</a:t>
            </a:r>
            <a:r>
              <a:rPr lang="en-US" altLang="zh-CN" dirty="0"/>
              <a:t>] (3/3)</a:t>
            </a:r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67497D5-9484-F1CE-E290-8E1C9F1C7E3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954" y="3206368"/>
            <a:ext cx="520623" cy="289719"/>
            <a:chOff x="2541591" y="2540000"/>
            <a:chExt cx="379413" cy="211138"/>
          </a:xfrm>
        </p:grpSpPr>
        <p:sp>
          <p:nvSpPr>
            <p:cNvPr id="96" name="Freeform 66 1">
              <a:extLst>
                <a:ext uri="{FF2B5EF4-FFF2-40B4-BE49-F238E27FC236}">
                  <a16:creationId xmlns:a16="http://schemas.microsoft.com/office/drawing/2014/main" id="{8681190C-0A3F-7CC0-7876-5CFEF3600D26}"/>
                </a:ext>
              </a:extLst>
            </p:cNvPr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2541591" y="2554288"/>
              <a:ext cx="136525" cy="144463"/>
            </a:xfrm>
            <a:custGeom>
              <a:avLst/>
              <a:gdLst>
                <a:gd name="T0" fmla="*/ 59 w 356"/>
                <a:gd name="T1" fmla="*/ 302 h 341"/>
                <a:gd name="T2" fmla="*/ 13 w 356"/>
                <a:gd name="T3" fmla="*/ 325 h 341"/>
                <a:gd name="T4" fmla="*/ 0 w 356"/>
                <a:gd name="T5" fmla="*/ 335 h 341"/>
                <a:gd name="T6" fmla="*/ 13 w 356"/>
                <a:gd name="T7" fmla="*/ 341 h 341"/>
                <a:gd name="T8" fmla="*/ 191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79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4" y="341"/>
                    <a:pt x="13" y="341"/>
                  </a:cubicBezTo>
                  <a:lnTo>
                    <a:pt x="191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7 1">
              <a:extLst>
                <a:ext uri="{FF2B5EF4-FFF2-40B4-BE49-F238E27FC236}">
                  <a16:creationId xmlns:a16="http://schemas.microsoft.com/office/drawing/2014/main" id="{8F721058-CFCA-C4E6-6F23-84099C94336E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2708279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8 1">
              <a:extLst>
                <a:ext uri="{FF2B5EF4-FFF2-40B4-BE49-F238E27FC236}">
                  <a16:creationId xmlns:a16="http://schemas.microsoft.com/office/drawing/2014/main" id="{3E7468CB-3707-8710-5C17-34A734842F3B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2770191" y="2605088"/>
              <a:ext cx="8890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6" y="298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9 1">
              <a:extLst>
                <a:ext uri="{FF2B5EF4-FFF2-40B4-BE49-F238E27FC236}">
                  <a16:creationId xmlns:a16="http://schemas.microsoft.com/office/drawing/2014/main" id="{8A2B2441-AD68-9BE4-D9C5-F6499BA11AEC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2876554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6B219D9-E6BD-B6FB-AE2D-4304AF1FE8D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964908" y="3210086"/>
            <a:ext cx="755651" cy="288925"/>
            <a:chOff x="4873625" y="3971925"/>
            <a:chExt cx="755651" cy="288925"/>
          </a:xfrm>
        </p:grpSpPr>
        <p:sp>
          <p:nvSpPr>
            <p:cNvPr id="116" name="Freeform 76 1">
              <a:extLst>
                <a:ext uri="{FF2B5EF4-FFF2-40B4-BE49-F238E27FC236}">
                  <a16:creationId xmlns:a16="http://schemas.microsoft.com/office/drawing/2014/main" id="{25CC6EDC-2906-149B-797F-52A6C9285ADA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4873625" y="3984625"/>
              <a:ext cx="180975" cy="211138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3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7 1">
              <a:extLst>
                <a:ext uri="{FF2B5EF4-FFF2-40B4-BE49-F238E27FC236}">
                  <a16:creationId xmlns:a16="http://schemas.microsoft.com/office/drawing/2014/main" id="{3AA0159B-BCE6-3E4D-76C2-529F2C7334C2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5086350" y="3971925"/>
              <a:ext cx="60325" cy="288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8 1">
              <a:extLst>
                <a:ext uri="{FF2B5EF4-FFF2-40B4-BE49-F238E27FC236}">
                  <a16:creationId xmlns:a16="http://schemas.microsoft.com/office/drawing/2014/main" id="{D7318EA2-5906-F426-C835-6904C6DB7264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5168900" y="4060825"/>
              <a:ext cx="117475" cy="1873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9 1">
              <a:extLst>
                <a:ext uri="{FF2B5EF4-FFF2-40B4-BE49-F238E27FC236}">
                  <a16:creationId xmlns:a16="http://schemas.microsoft.com/office/drawing/2014/main" id="{86EFCE46-2FE8-6C23-F333-1FBEF18A2F9C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5318125" y="4159250"/>
              <a:ext cx="30163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0 1">
              <a:extLst>
                <a:ext uri="{FF2B5EF4-FFF2-40B4-BE49-F238E27FC236}">
                  <a16:creationId xmlns:a16="http://schemas.microsoft.com/office/drawing/2014/main" id="{460065EA-989F-24C6-C18F-6C95B95961F4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5416550" y="4060825"/>
              <a:ext cx="128588" cy="131763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1 1">
              <a:extLst>
                <a:ext uri="{FF2B5EF4-FFF2-40B4-BE49-F238E27FC236}">
                  <a16:creationId xmlns:a16="http://schemas.microsoft.com/office/drawing/2014/main" id="{D5323F39-CBC8-4EBA-F6E0-1A0C4468FF54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570538" y="3971925"/>
              <a:ext cx="58738" cy="288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396355-DC9C-D5DC-9A26-909937A5F68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294133" y="1015771"/>
            <a:ext cx="1150938" cy="250826"/>
            <a:chOff x="747713" y="1006475"/>
            <a:chExt cx="1150938" cy="250826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1DC1B6C-1B50-7BDB-92CF-C1543C06778B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747713" y="1006475"/>
              <a:ext cx="179388" cy="212725"/>
            </a:xfrm>
            <a:custGeom>
              <a:avLst/>
              <a:gdLst>
                <a:gd name="T0" fmla="*/ 268 w 339"/>
                <a:gd name="T1" fmla="*/ 321 h 363"/>
                <a:gd name="T2" fmla="*/ 300 w 339"/>
                <a:gd name="T3" fmla="*/ 352 h 363"/>
                <a:gd name="T4" fmla="*/ 304 w 339"/>
                <a:gd name="T5" fmla="*/ 340 h 363"/>
                <a:gd name="T6" fmla="*/ 304 w 339"/>
                <a:gd name="T7" fmla="*/ 253 h 363"/>
                <a:gd name="T8" fmla="*/ 339 w 339"/>
                <a:gd name="T9" fmla="*/ 231 h 363"/>
                <a:gd name="T10" fmla="*/ 339 w 339"/>
                <a:gd name="T11" fmla="*/ 216 h 363"/>
                <a:gd name="T12" fmla="*/ 278 w 339"/>
                <a:gd name="T13" fmla="*/ 217 h 363"/>
                <a:gd name="T14" fmla="*/ 198 w 339"/>
                <a:gd name="T15" fmla="*/ 216 h 363"/>
                <a:gd name="T16" fmla="*/ 198 w 339"/>
                <a:gd name="T17" fmla="*/ 231 h 363"/>
                <a:gd name="T18" fmla="*/ 214 w 339"/>
                <a:gd name="T19" fmla="*/ 231 h 363"/>
                <a:gd name="T20" fmla="*/ 260 w 339"/>
                <a:gd name="T21" fmla="*/ 255 h 363"/>
                <a:gd name="T22" fmla="*/ 260 w 339"/>
                <a:gd name="T23" fmla="*/ 287 h 363"/>
                <a:gd name="T24" fmla="*/ 183 w 339"/>
                <a:gd name="T25" fmla="*/ 347 h 363"/>
                <a:gd name="T26" fmla="*/ 52 w 339"/>
                <a:gd name="T27" fmla="*/ 181 h 363"/>
                <a:gd name="T28" fmla="*/ 180 w 339"/>
                <a:gd name="T29" fmla="*/ 15 h 363"/>
                <a:gd name="T30" fmla="*/ 288 w 339"/>
                <a:gd name="T31" fmla="*/ 134 h 363"/>
                <a:gd name="T32" fmla="*/ 296 w 339"/>
                <a:gd name="T33" fmla="*/ 142 h 363"/>
                <a:gd name="T34" fmla="*/ 304 w 339"/>
                <a:gd name="T35" fmla="*/ 130 h 363"/>
                <a:gd name="T36" fmla="*/ 304 w 339"/>
                <a:gd name="T37" fmla="*/ 12 h 363"/>
                <a:gd name="T38" fmla="*/ 299 w 339"/>
                <a:gd name="T39" fmla="*/ 0 h 363"/>
                <a:gd name="T40" fmla="*/ 291 w 339"/>
                <a:gd name="T41" fmla="*/ 6 h 363"/>
                <a:gd name="T42" fmla="*/ 266 w 339"/>
                <a:gd name="T43" fmla="*/ 43 h 363"/>
                <a:gd name="T44" fmla="*/ 174 w 339"/>
                <a:gd name="T45" fmla="*/ 0 h 363"/>
                <a:gd name="T46" fmla="*/ 0 w 339"/>
                <a:gd name="T47" fmla="*/ 181 h 363"/>
                <a:gd name="T48" fmla="*/ 175 w 339"/>
                <a:gd name="T49" fmla="*/ 363 h 363"/>
                <a:gd name="T50" fmla="*/ 268 w 339"/>
                <a:gd name="T51" fmla="*/ 32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9" h="363">
                  <a:moveTo>
                    <a:pt x="268" y="321"/>
                  </a:moveTo>
                  <a:cubicBezTo>
                    <a:pt x="275" y="332"/>
                    <a:pt x="294" y="352"/>
                    <a:pt x="300" y="352"/>
                  </a:cubicBezTo>
                  <a:cubicBezTo>
                    <a:pt x="304" y="352"/>
                    <a:pt x="304" y="347"/>
                    <a:pt x="304" y="340"/>
                  </a:cubicBezTo>
                  <a:lnTo>
                    <a:pt x="304" y="253"/>
                  </a:lnTo>
                  <a:cubicBezTo>
                    <a:pt x="304" y="234"/>
                    <a:pt x="306" y="231"/>
                    <a:pt x="339" y="231"/>
                  </a:cubicBezTo>
                  <a:lnTo>
                    <a:pt x="339" y="216"/>
                  </a:lnTo>
                  <a:cubicBezTo>
                    <a:pt x="320" y="216"/>
                    <a:pt x="293" y="217"/>
                    <a:pt x="278" y="217"/>
                  </a:cubicBezTo>
                  <a:cubicBezTo>
                    <a:pt x="258" y="217"/>
                    <a:pt x="216" y="217"/>
                    <a:pt x="198" y="216"/>
                  </a:cubicBezTo>
                  <a:lnTo>
                    <a:pt x="198" y="231"/>
                  </a:lnTo>
                  <a:lnTo>
                    <a:pt x="214" y="231"/>
                  </a:lnTo>
                  <a:cubicBezTo>
                    <a:pt x="259" y="231"/>
                    <a:pt x="260" y="237"/>
                    <a:pt x="260" y="255"/>
                  </a:cubicBezTo>
                  <a:lnTo>
                    <a:pt x="260" y="287"/>
                  </a:lnTo>
                  <a:cubicBezTo>
                    <a:pt x="260" y="343"/>
                    <a:pt x="197" y="347"/>
                    <a:pt x="183" y="347"/>
                  </a:cubicBezTo>
                  <a:cubicBezTo>
                    <a:pt x="150" y="347"/>
                    <a:pt x="52" y="330"/>
                    <a:pt x="52" y="181"/>
                  </a:cubicBezTo>
                  <a:cubicBezTo>
                    <a:pt x="52" y="32"/>
                    <a:pt x="150" y="15"/>
                    <a:pt x="180" y="15"/>
                  </a:cubicBezTo>
                  <a:cubicBezTo>
                    <a:pt x="233" y="15"/>
                    <a:pt x="279" y="60"/>
                    <a:pt x="288" y="134"/>
                  </a:cubicBezTo>
                  <a:cubicBezTo>
                    <a:pt x="289" y="141"/>
                    <a:pt x="289" y="142"/>
                    <a:pt x="296" y="142"/>
                  </a:cubicBezTo>
                  <a:cubicBezTo>
                    <a:pt x="304" y="142"/>
                    <a:pt x="304" y="141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9" y="0"/>
                  </a:cubicBezTo>
                  <a:cubicBezTo>
                    <a:pt x="297" y="0"/>
                    <a:pt x="295" y="0"/>
                    <a:pt x="291" y="6"/>
                  </a:cubicBezTo>
                  <a:lnTo>
                    <a:pt x="266" y="43"/>
                  </a:lnTo>
                  <a:cubicBezTo>
                    <a:pt x="250" y="27"/>
                    <a:pt x="223" y="0"/>
                    <a:pt x="174" y="0"/>
                  </a:cubicBezTo>
                  <a:cubicBezTo>
                    <a:pt x="81" y="0"/>
                    <a:pt x="0" y="79"/>
                    <a:pt x="0" y="181"/>
                  </a:cubicBezTo>
                  <a:cubicBezTo>
                    <a:pt x="0" y="284"/>
                    <a:pt x="80" y="363"/>
                    <a:pt x="175" y="363"/>
                  </a:cubicBezTo>
                  <a:cubicBezTo>
                    <a:pt x="211" y="363"/>
                    <a:pt x="251" y="350"/>
                    <a:pt x="268" y="3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029F985-3BD7-BE52-5681-1C6CD3D336F4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949326" y="1016000"/>
              <a:ext cx="55563" cy="196850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2 w 106"/>
                <a:gd name="T21" fmla="*/ 297 h 334"/>
                <a:gd name="T22" fmla="*/ 72 w 106"/>
                <a:gd name="T23" fmla="*/ 113 h 334"/>
                <a:gd name="T24" fmla="*/ 74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4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524F8FF-6F7C-711C-36F0-38F7205DE88D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1017588" y="1085850"/>
              <a:ext cx="130175" cy="130175"/>
            </a:xfrm>
            <a:custGeom>
              <a:avLst/>
              <a:gdLst>
                <a:gd name="T0" fmla="*/ 198 w 244"/>
                <a:gd name="T1" fmla="*/ 49 h 221"/>
                <a:gd name="T2" fmla="*/ 244 w 244"/>
                <a:gd name="T3" fmla="*/ 15 h 221"/>
                <a:gd name="T4" fmla="*/ 244 w 244"/>
                <a:gd name="T5" fmla="*/ 0 h 221"/>
                <a:gd name="T6" fmla="*/ 207 w 244"/>
                <a:gd name="T7" fmla="*/ 1 h 221"/>
                <a:gd name="T8" fmla="*/ 163 w 244"/>
                <a:gd name="T9" fmla="*/ 0 h 221"/>
                <a:gd name="T10" fmla="*/ 163 w 244"/>
                <a:gd name="T11" fmla="*/ 15 h 221"/>
                <a:gd name="T12" fmla="*/ 187 w 244"/>
                <a:gd name="T13" fmla="*/ 37 h 221"/>
                <a:gd name="T14" fmla="*/ 184 w 244"/>
                <a:gd name="T15" fmla="*/ 49 h 221"/>
                <a:gd name="T16" fmla="*/ 133 w 244"/>
                <a:gd name="T17" fmla="*/ 176 h 221"/>
                <a:gd name="T18" fmla="*/ 77 w 244"/>
                <a:gd name="T19" fmla="*/ 37 h 221"/>
                <a:gd name="T20" fmla="*/ 74 w 244"/>
                <a:gd name="T21" fmla="*/ 28 h 221"/>
                <a:gd name="T22" fmla="*/ 103 w 244"/>
                <a:gd name="T23" fmla="*/ 15 h 221"/>
                <a:gd name="T24" fmla="*/ 103 w 244"/>
                <a:gd name="T25" fmla="*/ 0 h 221"/>
                <a:gd name="T26" fmla="*/ 48 w 244"/>
                <a:gd name="T27" fmla="*/ 1 h 221"/>
                <a:gd name="T28" fmla="*/ 0 w 244"/>
                <a:gd name="T29" fmla="*/ 0 h 221"/>
                <a:gd name="T30" fmla="*/ 0 w 244"/>
                <a:gd name="T31" fmla="*/ 15 h 221"/>
                <a:gd name="T32" fmla="*/ 40 w 244"/>
                <a:gd name="T33" fmla="*/ 34 h 221"/>
                <a:gd name="T34" fmla="*/ 112 w 244"/>
                <a:gd name="T35" fmla="*/ 211 h 221"/>
                <a:gd name="T36" fmla="*/ 122 w 244"/>
                <a:gd name="T37" fmla="*/ 221 h 221"/>
                <a:gd name="T38" fmla="*/ 133 w 244"/>
                <a:gd name="T39" fmla="*/ 211 h 221"/>
                <a:gd name="T40" fmla="*/ 198 w 244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1">
                  <a:moveTo>
                    <a:pt x="198" y="49"/>
                  </a:moveTo>
                  <a:cubicBezTo>
                    <a:pt x="203" y="37"/>
                    <a:pt x="211" y="16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5" y="1"/>
                    <a:pt x="172" y="0"/>
                    <a:pt x="163" y="0"/>
                  </a:cubicBezTo>
                  <a:lnTo>
                    <a:pt x="163" y="15"/>
                  </a:lnTo>
                  <a:cubicBezTo>
                    <a:pt x="182" y="16"/>
                    <a:pt x="187" y="27"/>
                    <a:pt x="187" y="37"/>
                  </a:cubicBezTo>
                  <a:cubicBezTo>
                    <a:pt x="187" y="41"/>
                    <a:pt x="186" y="43"/>
                    <a:pt x="184" y="49"/>
                  </a:cubicBezTo>
                  <a:lnTo>
                    <a:pt x="133" y="176"/>
                  </a:lnTo>
                  <a:lnTo>
                    <a:pt x="77" y="37"/>
                  </a:lnTo>
                  <a:cubicBezTo>
                    <a:pt x="74" y="30"/>
                    <a:pt x="74" y="29"/>
                    <a:pt x="74" y="28"/>
                  </a:cubicBezTo>
                  <a:cubicBezTo>
                    <a:pt x="74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2" y="15"/>
                    <a:pt x="34" y="18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1"/>
                    <a:pt x="122" y="221"/>
                  </a:cubicBezTo>
                  <a:cubicBezTo>
                    <a:pt x="129" y="221"/>
                    <a:pt x="131" y="216"/>
                    <a:pt x="133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7E1455-2349-847B-EB61-F230CFDAACC0}"/>
                </a:ext>
              </a:extLst>
            </p:cNvPr>
            <p:cNvSpPr>
              <a:spLocks noEditPoints="1"/>
            </p:cNvSpPr>
            <p:nvPr>
              <p:custDataLst>
                <p:tags r:id="rId145"/>
              </p:custDataLst>
            </p:nvPr>
          </p:nvSpPr>
          <p:spPr bwMode="auto">
            <a:xfrm>
              <a:off x="1152526" y="1081088"/>
              <a:ext cx="103188" cy="134938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FFC53F5-C079-2E20-8FDF-D1979240D54A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271588" y="1082675"/>
              <a:ext cx="131763" cy="13017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7 w 251"/>
                <a:gd name="T9" fmla="*/ 220 h 221"/>
                <a:gd name="T10" fmla="*/ 113 w 251"/>
                <a:gd name="T11" fmla="*/ 221 h 221"/>
                <a:gd name="T12" fmla="*/ 113 w 251"/>
                <a:gd name="T13" fmla="*/ 206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20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7" y="220"/>
                  </a:cubicBezTo>
                  <a:cubicBezTo>
                    <a:pt x="70" y="220"/>
                    <a:pt x="96" y="221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3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02A813D-1EC1-13E8-A037-97FF6E421D2C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506538" y="1012825"/>
              <a:ext cx="179388" cy="200025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6 h 340"/>
                <a:gd name="T4" fmla="*/ 341 w 341"/>
                <a:gd name="T5" fmla="*/ 16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6 h 340"/>
                <a:gd name="T12" fmla="*/ 12 w 341"/>
                <a:gd name="T13" fmla="*/ 16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5 h 340"/>
                <a:gd name="T20" fmla="*/ 0 w 341"/>
                <a:gd name="T21" fmla="*/ 325 h 340"/>
                <a:gd name="T22" fmla="*/ 0 w 341"/>
                <a:gd name="T23" fmla="*/ 340 h 340"/>
                <a:gd name="T24" fmla="*/ 73 w 341"/>
                <a:gd name="T25" fmla="*/ 339 h 340"/>
                <a:gd name="T26" fmla="*/ 147 w 341"/>
                <a:gd name="T27" fmla="*/ 340 h 340"/>
                <a:gd name="T28" fmla="*/ 147 w 341"/>
                <a:gd name="T29" fmla="*/ 325 h 340"/>
                <a:gd name="T30" fmla="*/ 135 w 341"/>
                <a:gd name="T31" fmla="*/ 325 h 340"/>
                <a:gd name="T32" fmla="*/ 96 w 341"/>
                <a:gd name="T33" fmla="*/ 301 h 340"/>
                <a:gd name="T34" fmla="*/ 96 w 341"/>
                <a:gd name="T35" fmla="*/ 16 h 340"/>
                <a:gd name="T36" fmla="*/ 245 w 341"/>
                <a:gd name="T37" fmla="*/ 16 h 340"/>
                <a:gd name="T38" fmla="*/ 245 w 341"/>
                <a:gd name="T39" fmla="*/ 301 h 340"/>
                <a:gd name="T40" fmla="*/ 205 w 341"/>
                <a:gd name="T41" fmla="*/ 325 h 340"/>
                <a:gd name="T42" fmla="*/ 194 w 341"/>
                <a:gd name="T43" fmla="*/ 325 h 340"/>
                <a:gd name="T44" fmla="*/ 194 w 341"/>
                <a:gd name="T45" fmla="*/ 340 h 340"/>
                <a:gd name="T46" fmla="*/ 267 w 341"/>
                <a:gd name="T47" fmla="*/ 339 h 340"/>
                <a:gd name="T48" fmla="*/ 341 w 341"/>
                <a:gd name="T49" fmla="*/ 340 h 340"/>
                <a:gd name="T50" fmla="*/ 341 w 341"/>
                <a:gd name="T51" fmla="*/ 325 h 340"/>
                <a:gd name="T52" fmla="*/ 329 w 341"/>
                <a:gd name="T53" fmla="*/ 325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19"/>
                    <a:pt x="96" y="301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1"/>
                  </a:lnTo>
                  <a:cubicBezTo>
                    <a:pt x="245" y="319"/>
                    <a:pt x="244" y="325"/>
                    <a:pt x="205" y="325"/>
                  </a:cubicBezTo>
                  <a:lnTo>
                    <a:pt x="194" y="325"/>
                  </a:lnTo>
                  <a:lnTo>
                    <a:pt x="194" y="340"/>
                  </a:lnTo>
                  <a:cubicBezTo>
                    <a:pt x="211" y="339"/>
                    <a:pt x="248" y="339"/>
                    <a:pt x="267" y="339"/>
                  </a:cubicBezTo>
                  <a:cubicBezTo>
                    <a:pt x="286" y="339"/>
                    <a:pt x="323" y="339"/>
                    <a:pt x="341" y="340"/>
                  </a:cubicBezTo>
                  <a:lnTo>
                    <a:pt x="341" y="325"/>
                  </a:lnTo>
                  <a:lnTo>
                    <a:pt x="329" y="325"/>
                  </a:lnTo>
                  <a:cubicBezTo>
                    <a:pt x="290" y="325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DE951B7-6023-3299-502F-8F2EAB0EB730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704976" y="1150938"/>
              <a:ext cx="74613" cy="106363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5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10 h 180"/>
                <a:gd name="T26" fmla="*/ 132 w 141"/>
                <a:gd name="T27" fmla="*/ 110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8"/>
                    <a:pt x="139" y="7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2"/>
                    <a:pt x="0" y="173"/>
                    <a:pt x="0" y="175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10"/>
                  </a:lnTo>
                  <a:lnTo>
                    <a:pt x="132" y="110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F990EEF-DBA0-A6C4-4DFF-6B74D5311F18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795463" y="1150938"/>
              <a:ext cx="103188" cy="106363"/>
            </a:xfrm>
            <a:custGeom>
              <a:avLst/>
              <a:gdLst>
                <a:gd name="T0" fmla="*/ 51 w 193"/>
                <a:gd name="T1" fmla="*/ 103 h 180"/>
                <a:gd name="T2" fmla="*/ 51 w 193"/>
                <a:gd name="T3" fmla="*/ 26 h 180"/>
                <a:gd name="T4" fmla="*/ 76 w 193"/>
                <a:gd name="T5" fmla="*/ 9 h 180"/>
                <a:gd name="T6" fmla="*/ 76 w 193"/>
                <a:gd name="T7" fmla="*/ 0 h 180"/>
                <a:gd name="T8" fmla="*/ 38 w 193"/>
                <a:gd name="T9" fmla="*/ 1 h 180"/>
                <a:gd name="T10" fmla="*/ 0 w 193"/>
                <a:gd name="T11" fmla="*/ 0 h 180"/>
                <a:gd name="T12" fmla="*/ 0 w 193"/>
                <a:gd name="T13" fmla="*/ 9 h 180"/>
                <a:gd name="T14" fmla="*/ 25 w 193"/>
                <a:gd name="T15" fmla="*/ 26 h 180"/>
                <a:gd name="T16" fmla="*/ 25 w 193"/>
                <a:gd name="T17" fmla="*/ 155 h 180"/>
                <a:gd name="T18" fmla="*/ 0 w 193"/>
                <a:gd name="T19" fmla="*/ 171 h 180"/>
                <a:gd name="T20" fmla="*/ 0 w 193"/>
                <a:gd name="T21" fmla="*/ 180 h 180"/>
                <a:gd name="T22" fmla="*/ 38 w 193"/>
                <a:gd name="T23" fmla="*/ 179 h 180"/>
                <a:gd name="T24" fmla="*/ 76 w 193"/>
                <a:gd name="T25" fmla="*/ 180 h 180"/>
                <a:gd name="T26" fmla="*/ 76 w 193"/>
                <a:gd name="T27" fmla="*/ 171 h 180"/>
                <a:gd name="T28" fmla="*/ 51 w 193"/>
                <a:gd name="T29" fmla="*/ 155 h 180"/>
                <a:gd name="T30" fmla="*/ 51 w 193"/>
                <a:gd name="T31" fmla="*/ 115 h 180"/>
                <a:gd name="T32" fmla="*/ 84 w 193"/>
                <a:gd name="T33" fmla="*/ 85 h 180"/>
                <a:gd name="T34" fmla="*/ 130 w 193"/>
                <a:gd name="T35" fmla="*/ 148 h 180"/>
                <a:gd name="T36" fmla="*/ 138 w 193"/>
                <a:gd name="T37" fmla="*/ 164 h 180"/>
                <a:gd name="T38" fmla="*/ 127 w 193"/>
                <a:gd name="T39" fmla="*/ 171 h 180"/>
                <a:gd name="T40" fmla="*/ 127 w 193"/>
                <a:gd name="T41" fmla="*/ 180 h 180"/>
                <a:gd name="T42" fmla="*/ 163 w 193"/>
                <a:gd name="T43" fmla="*/ 179 h 180"/>
                <a:gd name="T44" fmla="*/ 193 w 193"/>
                <a:gd name="T45" fmla="*/ 180 h 180"/>
                <a:gd name="T46" fmla="*/ 193 w 193"/>
                <a:gd name="T47" fmla="*/ 171 h 180"/>
                <a:gd name="T48" fmla="*/ 161 w 193"/>
                <a:gd name="T49" fmla="*/ 152 h 180"/>
                <a:gd name="T50" fmla="*/ 101 w 193"/>
                <a:gd name="T51" fmla="*/ 71 h 180"/>
                <a:gd name="T52" fmla="*/ 189 w 193"/>
                <a:gd name="T53" fmla="*/ 9 h 180"/>
                <a:gd name="T54" fmla="*/ 189 w 193"/>
                <a:gd name="T55" fmla="*/ 0 h 180"/>
                <a:gd name="T56" fmla="*/ 167 w 193"/>
                <a:gd name="T57" fmla="*/ 1 h 180"/>
                <a:gd name="T58" fmla="*/ 135 w 193"/>
                <a:gd name="T59" fmla="*/ 0 h 180"/>
                <a:gd name="T60" fmla="*/ 135 w 193"/>
                <a:gd name="T61" fmla="*/ 9 h 180"/>
                <a:gd name="T62" fmla="*/ 141 w 193"/>
                <a:gd name="T63" fmla="*/ 16 h 180"/>
                <a:gd name="T64" fmla="*/ 129 w 193"/>
                <a:gd name="T65" fmla="*/ 34 h 180"/>
                <a:gd name="T66" fmla="*/ 51 w 193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80">
                  <a:moveTo>
                    <a:pt x="51" y="103"/>
                  </a:moveTo>
                  <a:lnTo>
                    <a:pt x="51" y="26"/>
                  </a:lnTo>
                  <a:cubicBezTo>
                    <a:pt x="51" y="11"/>
                    <a:pt x="52" y="9"/>
                    <a:pt x="76" y="9"/>
                  </a:cubicBezTo>
                  <a:lnTo>
                    <a:pt x="76" y="0"/>
                  </a:lnTo>
                  <a:cubicBezTo>
                    <a:pt x="66" y="1"/>
                    <a:pt x="46" y="1"/>
                    <a:pt x="38" y="1"/>
                  </a:cubicBezTo>
                  <a:cubicBezTo>
                    <a:pt x="30" y="1"/>
                    <a:pt x="11" y="1"/>
                    <a:pt x="0" y="0"/>
                  </a:cubicBezTo>
                  <a:lnTo>
                    <a:pt x="0" y="9"/>
                  </a:lnTo>
                  <a:cubicBezTo>
                    <a:pt x="24" y="9"/>
                    <a:pt x="25" y="11"/>
                    <a:pt x="25" y="26"/>
                  </a:cubicBezTo>
                  <a:lnTo>
                    <a:pt x="25" y="155"/>
                  </a:lnTo>
                  <a:cubicBezTo>
                    <a:pt x="25" y="169"/>
                    <a:pt x="24" y="171"/>
                    <a:pt x="0" y="171"/>
                  </a:cubicBezTo>
                  <a:lnTo>
                    <a:pt x="0" y="180"/>
                  </a:lnTo>
                  <a:cubicBezTo>
                    <a:pt x="10" y="180"/>
                    <a:pt x="30" y="179"/>
                    <a:pt x="38" y="179"/>
                  </a:cubicBezTo>
                  <a:cubicBezTo>
                    <a:pt x="46" y="179"/>
                    <a:pt x="65" y="180"/>
                    <a:pt x="76" y="180"/>
                  </a:cubicBezTo>
                  <a:lnTo>
                    <a:pt x="76" y="171"/>
                  </a:lnTo>
                  <a:cubicBezTo>
                    <a:pt x="52" y="171"/>
                    <a:pt x="51" y="169"/>
                    <a:pt x="51" y="155"/>
                  </a:cubicBezTo>
                  <a:lnTo>
                    <a:pt x="51" y="115"/>
                  </a:lnTo>
                  <a:lnTo>
                    <a:pt x="84" y="85"/>
                  </a:lnTo>
                  <a:lnTo>
                    <a:pt x="130" y="148"/>
                  </a:lnTo>
                  <a:cubicBezTo>
                    <a:pt x="134" y="152"/>
                    <a:pt x="138" y="159"/>
                    <a:pt x="138" y="164"/>
                  </a:cubicBezTo>
                  <a:cubicBezTo>
                    <a:pt x="138" y="171"/>
                    <a:pt x="130" y="171"/>
                    <a:pt x="127" y="171"/>
                  </a:cubicBezTo>
                  <a:lnTo>
                    <a:pt x="127" y="180"/>
                  </a:lnTo>
                  <a:cubicBezTo>
                    <a:pt x="134" y="180"/>
                    <a:pt x="157" y="179"/>
                    <a:pt x="163" y="179"/>
                  </a:cubicBezTo>
                  <a:cubicBezTo>
                    <a:pt x="173" y="179"/>
                    <a:pt x="183" y="179"/>
                    <a:pt x="193" y="180"/>
                  </a:cubicBezTo>
                  <a:lnTo>
                    <a:pt x="193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1" y="71"/>
                  </a:lnTo>
                  <a:cubicBezTo>
                    <a:pt x="167" y="11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6" y="1"/>
                    <a:pt x="167" y="1"/>
                  </a:cubicBezTo>
                  <a:cubicBezTo>
                    <a:pt x="158" y="1"/>
                    <a:pt x="139" y="1"/>
                    <a:pt x="135" y="0"/>
                  </a:cubicBezTo>
                  <a:lnTo>
                    <a:pt x="135" y="9"/>
                  </a:lnTo>
                  <a:cubicBezTo>
                    <a:pt x="138" y="10"/>
                    <a:pt x="141" y="12"/>
                    <a:pt x="141" y="16"/>
                  </a:cubicBezTo>
                  <a:cubicBezTo>
                    <a:pt x="141" y="22"/>
                    <a:pt x="135" y="29"/>
                    <a:pt x="129" y="34"/>
                  </a:cubicBezTo>
                  <a:lnTo>
                    <a:pt x="51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3B3547A-90DB-E25C-7ACF-3D897180BB05}"/>
              </a:ext>
            </a:extLst>
          </p:cNvPr>
          <p:cNvCxnSpPr>
            <a:cxnSpLocks/>
          </p:cNvCxnSpPr>
          <p:nvPr/>
        </p:nvCxnSpPr>
        <p:spPr>
          <a:xfrm flipH="1">
            <a:off x="883583" y="5995093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Freeform 130 1">
            <a:extLst>
              <a:ext uri="{FF2B5EF4-FFF2-40B4-BE49-F238E27FC236}">
                <a16:creationId xmlns:a16="http://schemas.microsoft.com/office/drawing/2014/main" id="{F0B2B7C9-8527-32E8-DD32-CD665A4206E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1707221" y="5759058"/>
            <a:ext cx="216204" cy="175667"/>
          </a:xfrm>
          <a:custGeom>
            <a:avLst/>
            <a:gdLst>
              <a:gd name="T0" fmla="*/ 152 w 249"/>
              <a:gd name="T1" fmla="*/ 70 h 227"/>
              <a:gd name="T2" fmla="*/ 202 w 249"/>
              <a:gd name="T3" fmla="*/ 11 h 227"/>
              <a:gd name="T4" fmla="*/ 227 w 249"/>
              <a:gd name="T5" fmla="*/ 18 h 227"/>
              <a:gd name="T6" fmla="*/ 203 w 249"/>
              <a:gd name="T7" fmla="*/ 45 h 227"/>
              <a:gd name="T8" fmla="*/ 222 w 249"/>
              <a:gd name="T9" fmla="*/ 62 h 227"/>
              <a:gd name="T10" fmla="*/ 249 w 249"/>
              <a:gd name="T11" fmla="*/ 33 h 227"/>
              <a:gd name="T12" fmla="*/ 202 w 249"/>
              <a:gd name="T13" fmla="*/ 0 h 227"/>
              <a:gd name="T14" fmla="*/ 150 w 249"/>
              <a:gd name="T15" fmla="*/ 38 h 227"/>
              <a:gd name="T16" fmla="*/ 96 w 249"/>
              <a:gd name="T17" fmla="*/ 0 h 227"/>
              <a:gd name="T18" fmla="*/ 15 w 249"/>
              <a:gd name="T19" fmla="*/ 77 h 227"/>
              <a:gd name="T20" fmla="*/ 21 w 249"/>
              <a:gd name="T21" fmla="*/ 82 h 227"/>
              <a:gd name="T22" fmla="*/ 28 w 249"/>
              <a:gd name="T23" fmla="*/ 77 h 227"/>
              <a:gd name="T24" fmla="*/ 95 w 249"/>
              <a:gd name="T25" fmla="*/ 11 h 227"/>
              <a:gd name="T26" fmla="*/ 122 w 249"/>
              <a:gd name="T27" fmla="*/ 45 h 227"/>
              <a:gd name="T28" fmla="*/ 95 w 249"/>
              <a:gd name="T29" fmla="*/ 164 h 227"/>
              <a:gd name="T30" fmla="*/ 47 w 249"/>
              <a:gd name="T31" fmla="*/ 216 h 227"/>
              <a:gd name="T32" fmla="*/ 22 w 249"/>
              <a:gd name="T33" fmla="*/ 210 h 227"/>
              <a:gd name="T34" fmla="*/ 46 w 249"/>
              <a:gd name="T35" fmla="*/ 183 h 227"/>
              <a:gd name="T36" fmla="*/ 27 w 249"/>
              <a:gd name="T37" fmla="*/ 165 h 227"/>
              <a:gd name="T38" fmla="*/ 0 w 249"/>
              <a:gd name="T39" fmla="*/ 194 h 227"/>
              <a:gd name="T40" fmla="*/ 47 w 249"/>
              <a:gd name="T41" fmla="*/ 227 h 227"/>
              <a:gd name="T42" fmla="*/ 99 w 249"/>
              <a:gd name="T43" fmla="*/ 189 h 227"/>
              <a:gd name="T44" fmla="*/ 153 w 249"/>
              <a:gd name="T45" fmla="*/ 227 h 227"/>
              <a:gd name="T46" fmla="*/ 233 w 249"/>
              <a:gd name="T47" fmla="*/ 150 h 227"/>
              <a:gd name="T48" fmla="*/ 227 w 249"/>
              <a:gd name="T49" fmla="*/ 145 h 227"/>
              <a:gd name="T50" fmla="*/ 221 w 249"/>
              <a:gd name="T51" fmla="*/ 150 h 227"/>
              <a:gd name="T52" fmla="*/ 154 w 249"/>
              <a:gd name="T53" fmla="*/ 216 h 227"/>
              <a:gd name="T54" fmla="*/ 127 w 249"/>
              <a:gd name="T55" fmla="*/ 183 h 227"/>
              <a:gd name="T56" fmla="*/ 135 w 249"/>
              <a:gd name="T57" fmla="*/ 139 h 227"/>
              <a:gd name="T58" fmla="*/ 152 w 249"/>
              <a:gd name="T59" fmla="*/ 7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" h="227">
                <a:moveTo>
                  <a:pt x="152" y="70"/>
                </a:moveTo>
                <a:cubicBezTo>
                  <a:pt x="155" y="57"/>
                  <a:pt x="167" y="11"/>
                  <a:pt x="202" y="11"/>
                </a:cubicBezTo>
                <a:cubicBezTo>
                  <a:pt x="204" y="11"/>
                  <a:pt x="216" y="11"/>
                  <a:pt x="227" y="18"/>
                </a:cubicBezTo>
                <a:cubicBezTo>
                  <a:pt x="213" y="20"/>
                  <a:pt x="203" y="33"/>
                  <a:pt x="203" y="45"/>
                </a:cubicBezTo>
                <a:cubicBezTo>
                  <a:pt x="203" y="53"/>
                  <a:pt x="208" y="62"/>
                  <a:pt x="222" y="62"/>
                </a:cubicBezTo>
                <a:cubicBezTo>
                  <a:pt x="233" y="62"/>
                  <a:pt x="249" y="53"/>
                  <a:pt x="249" y="33"/>
                </a:cubicBezTo>
                <a:cubicBezTo>
                  <a:pt x="249" y="7"/>
                  <a:pt x="219" y="0"/>
                  <a:pt x="202" y="0"/>
                </a:cubicBezTo>
                <a:cubicBezTo>
                  <a:pt x="173" y="0"/>
                  <a:pt x="156" y="27"/>
                  <a:pt x="150" y="38"/>
                </a:cubicBezTo>
                <a:cubicBezTo>
                  <a:pt x="137" y="5"/>
                  <a:pt x="110" y="0"/>
                  <a:pt x="96" y="0"/>
                </a:cubicBezTo>
                <a:cubicBezTo>
                  <a:pt x="44" y="0"/>
                  <a:pt x="15" y="65"/>
                  <a:pt x="15" y="77"/>
                </a:cubicBezTo>
                <a:cubicBezTo>
                  <a:pt x="15" y="82"/>
                  <a:pt x="20" y="82"/>
                  <a:pt x="21" y="82"/>
                </a:cubicBezTo>
                <a:cubicBezTo>
                  <a:pt x="25" y="82"/>
                  <a:pt x="27" y="81"/>
                  <a:pt x="28" y="77"/>
                </a:cubicBezTo>
                <a:cubicBezTo>
                  <a:pt x="45" y="24"/>
                  <a:pt x="78" y="11"/>
                  <a:pt x="95" y="11"/>
                </a:cubicBezTo>
                <a:cubicBezTo>
                  <a:pt x="104" y="11"/>
                  <a:pt x="122" y="16"/>
                  <a:pt x="122" y="45"/>
                </a:cubicBezTo>
                <a:cubicBezTo>
                  <a:pt x="122" y="60"/>
                  <a:pt x="113" y="94"/>
                  <a:pt x="95" y="164"/>
                </a:cubicBezTo>
                <a:cubicBezTo>
                  <a:pt x="87" y="195"/>
                  <a:pt x="69" y="216"/>
                  <a:pt x="47" y="216"/>
                </a:cubicBezTo>
                <a:cubicBezTo>
                  <a:pt x="44" y="216"/>
                  <a:pt x="33" y="216"/>
                  <a:pt x="22" y="210"/>
                </a:cubicBezTo>
                <a:cubicBezTo>
                  <a:pt x="35" y="207"/>
                  <a:pt x="46" y="197"/>
                  <a:pt x="46" y="183"/>
                </a:cubicBezTo>
                <a:cubicBezTo>
                  <a:pt x="46" y="169"/>
                  <a:pt x="35" y="165"/>
                  <a:pt x="27" y="165"/>
                </a:cubicBezTo>
                <a:cubicBezTo>
                  <a:pt x="12" y="165"/>
                  <a:pt x="0" y="178"/>
                  <a:pt x="0" y="194"/>
                </a:cubicBezTo>
                <a:cubicBezTo>
                  <a:pt x="0" y="217"/>
                  <a:pt x="25" y="227"/>
                  <a:pt x="47" y="227"/>
                </a:cubicBezTo>
                <a:cubicBezTo>
                  <a:pt x="80" y="227"/>
                  <a:pt x="98" y="192"/>
                  <a:pt x="99" y="189"/>
                </a:cubicBezTo>
                <a:cubicBezTo>
                  <a:pt x="105" y="208"/>
                  <a:pt x="123" y="227"/>
                  <a:pt x="153" y="227"/>
                </a:cubicBezTo>
                <a:cubicBezTo>
                  <a:pt x="205" y="227"/>
                  <a:pt x="233" y="162"/>
                  <a:pt x="233" y="150"/>
                </a:cubicBezTo>
                <a:cubicBezTo>
                  <a:pt x="233" y="145"/>
                  <a:pt x="229" y="145"/>
                  <a:pt x="227" y="145"/>
                </a:cubicBezTo>
                <a:cubicBezTo>
                  <a:pt x="223" y="145"/>
                  <a:pt x="222" y="147"/>
                  <a:pt x="221" y="150"/>
                </a:cubicBezTo>
                <a:cubicBezTo>
                  <a:pt x="204" y="204"/>
                  <a:pt x="170" y="216"/>
                  <a:pt x="154" y="216"/>
                </a:cubicBezTo>
                <a:cubicBezTo>
                  <a:pt x="135" y="216"/>
                  <a:pt x="127" y="200"/>
                  <a:pt x="127" y="183"/>
                </a:cubicBezTo>
                <a:cubicBezTo>
                  <a:pt x="127" y="172"/>
                  <a:pt x="130" y="161"/>
                  <a:pt x="135" y="139"/>
                </a:cubicBezTo>
                <a:lnTo>
                  <a:pt x="152" y="70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2DD5ECC-75EA-C6A5-9B22-12EF7E045FE9}"/>
              </a:ext>
            </a:extLst>
          </p:cNvPr>
          <p:cNvSpPr txBox="1"/>
          <p:nvPr/>
        </p:nvSpPr>
        <p:spPr>
          <a:xfrm>
            <a:off x="2784682" y="5776163"/>
            <a:ext cx="164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/>
              <a:t>Iff</a:t>
            </a:r>
            <a:r>
              <a:rPr lang="en-US" sz="2000" dirty="0"/>
              <a:t> convinced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B32329B0-91C5-ED5B-05FC-0824F5653ADB}"/>
              </a:ext>
            </a:extLst>
          </p:cNvPr>
          <p:cNvCxnSpPr>
            <a:cxnSpLocks/>
          </p:cNvCxnSpPr>
          <p:nvPr/>
        </p:nvCxnSpPr>
        <p:spPr>
          <a:xfrm>
            <a:off x="4673987" y="2935601"/>
            <a:ext cx="0" cy="362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F593347-F962-2855-7E3B-0CBA341EEC9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37918" y="1455451"/>
            <a:ext cx="4915844" cy="312828"/>
            <a:chOff x="2540000" y="2538412"/>
            <a:chExt cx="3143250" cy="200026"/>
          </a:xfrm>
        </p:grpSpPr>
        <p:sp>
          <p:nvSpPr>
            <p:cNvPr id="124" name="Freeform 87">
              <a:extLst>
                <a:ext uri="{FF2B5EF4-FFF2-40B4-BE49-F238E27FC236}">
                  <a16:creationId xmlns:a16="http://schemas.microsoft.com/office/drawing/2014/main" id="{055413C6-3062-F7AD-5206-C627F331FE24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540000" y="2544762"/>
              <a:ext cx="123825" cy="149225"/>
            </a:xfrm>
            <a:custGeom>
              <a:avLst/>
              <a:gdLst>
                <a:gd name="T0" fmla="*/ 99 w 340"/>
                <a:gd name="T1" fmla="*/ 7 h 341"/>
                <a:gd name="T2" fmla="*/ 85 w 340"/>
                <a:gd name="T3" fmla="*/ 0 h 341"/>
                <a:gd name="T4" fmla="*/ 0 w 340"/>
                <a:gd name="T5" fmla="*/ 0 h 341"/>
                <a:gd name="T6" fmla="*/ 0 w 340"/>
                <a:gd name="T7" fmla="*/ 16 h 341"/>
                <a:gd name="T8" fmla="*/ 14 w 340"/>
                <a:gd name="T9" fmla="*/ 16 h 341"/>
                <a:gd name="T10" fmla="*/ 39 w 340"/>
                <a:gd name="T11" fmla="*/ 17 h 341"/>
                <a:gd name="T12" fmla="*/ 51 w 340"/>
                <a:gd name="T13" fmla="*/ 28 h 341"/>
                <a:gd name="T14" fmla="*/ 51 w 340"/>
                <a:gd name="T15" fmla="*/ 289 h 341"/>
                <a:gd name="T16" fmla="*/ 0 w 340"/>
                <a:gd name="T17" fmla="*/ 326 h 341"/>
                <a:gd name="T18" fmla="*/ 0 w 340"/>
                <a:gd name="T19" fmla="*/ 341 h 341"/>
                <a:gd name="T20" fmla="*/ 58 w 340"/>
                <a:gd name="T21" fmla="*/ 340 h 341"/>
                <a:gd name="T22" fmla="*/ 117 w 340"/>
                <a:gd name="T23" fmla="*/ 341 h 341"/>
                <a:gd name="T24" fmla="*/ 117 w 340"/>
                <a:gd name="T25" fmla="*/ 326 h 341"/>
                <a:gd name="T26" fmla="*/ 65 w 340"/>
                <a:gd name="T27" fmla="*/ 289 h 341"/>
                <a:gd name="T28" fmla="*/ 65 w 340"/>
                <a:gd name="T29" fmla="*/ 29 h 341"/>
                <a:gd name="T30" fmla="*/ 70 w 340"/>
                <a:gd name="T31" fmla="*/ 35 h 341"/>
                <a:gd name="T32" fmla="*/ 274 w 340"/>
                <a:gd name="T33" fmla="*/ 335 h 341"/>
                <a:gd name="T34" fmla="*/ 282 w 340"/>
                <a:gd name="T35" fmla="*/ 341 h 341"/>
                <a:gd name="T36" fmla="*/ 289 w 340"/>
                <a:gd name="T37" fmla="*/ 328 h 341"/>
                <a:gd name="T38" fmla="*/ 289 w 340"/>
                <a:gd name="T39" fmla="*/ 53 h 341"/>
                <a:gd name="T40" fmla="*/ 340 w 340"/>
                <a:gd name="T41" fmla="*/ 16 h 341"/>
                <a:gd name="T42" fmla="*/ 340 w 340"/>
                <a:gd name="T43" fmla="*/ 0 h 341"/>
                <a:gd name="T44" fmla="*/ 282 w 340"/>
                <a:gd name="T45" fmla="*/ 2 h 341"/>
                <a:gd name="T46" fmla="*/ 224 w 340"/>
                <a:gd name="T47" fmla="*/ 0 h 341"/>
                <a:gd name="T48" fmla="*/ 224 w 340"/>
                <a:gd name="T49" fmla="*/ 16 h 341"/>
                <a:gd name="T50" fmla="*/ 275 w 340"/>
                <a:gd name="T51" fmla="*/ 53 h 341"/>
                <a:gd name="T52" fmla="*/ 275 w 340"/>
                <a:gd name="T53" fmla="*/ 266 h 341"/>
                <a:gd name="T54" fmla="*/ 99 w 340"/>
                <a:gd name="T55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0" h="341">
                  <a:moveTo>
                    <a:pt x="99" y="7"/>
                  </a:moveTo>
                  <a:cubicBezTo>
                    <a:pt x="95" y="1"/>
                    <a:pt x="94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cubicBezTo>
                    <a:pt x="22" y="16"/>
                    <a:pt x="32" y="16"/>
                    <a:pt x="39" y="17"/>
                  </a:cubicBezTo>
                  <a:cubicBezTo>
                    <a:pt x="51" y="18"/>
                    <a:pt x="51" y="19"/>
                    <a:pt x="51" y="28"/>
                  </a:cubicBezTo>
                  <a:lnTo>
                    <a:pt x="51" y="289"/>
                  </a:lnTo>
                  <a:cubicBezTo>
                    <a:pt x="51" y="302"/>
                    <a:pt x="51" y="326"/>
                    <a:pt x="0" y="326"/>
                  </a:cubicBezTo>
                  <a:lnTo>
                    <a:pt x="0" y="341"/>
                  </a:lnTo>
                  <a:cubicBezTo>
                    <a:pt x="17" y="341"/>
                    <a:pt x="42" y="340"/>
                    <a:pt x="58" y="340"/>
                  </a:cubicBezTo>
                  <a:cubicBezTo>
                    <a:pt x="75" y="340"/>
                    <a:pt x="99" y="341"/>
                    <a:pt x="117" y="341"/>
                  </a:cubicBezTo>
                  <a:lnTo>
                    <a:pt x="117" y="326"/>
                  </a:lnTo>
                  <a:cubicBezTo>
                    <a:pt x="65" y="326"/>
                    <a:pt x="65" y="302"/>
                    <a:pt x="65" y="289"/>
                  </a:cubicBezTo>
                  <a:lnTo>
                    <a:pt x="65" y="29"/>
                  </a:lnTo>
                  <a:cubicBezTo>
                    <a:pt x="68" y="32"/>
                    <a:pt x="68" y="32"/>
                    <a:pt x="70" y="35"/>
                  </a:cubicBezTo>
                  <a:lnTo>
                    <a:pt x="274" y="335"/>
                  </a:lnTo>
                  <a:cubicBezTo>
                    <a:pt x="278" y="341"/>
                    <a:pt x="279" y="341"/>
                    <a:pt x="282" y="341"/>
                  </a:cubicBezTo>
                  <a:cubicBezTo>
                    <a:pt x="289" y="341"/>
                    <a:pt x="289" y="338"/>
                    <a:pt x="289" y="328"/>
                  </a:cubicBezTo>
                  <a:lnTo>
                    <a:pt x="289" y="53"/>
                  </a:lnTo>
                  <a:cubicBezTo>
                    <a:pt x="289" y="39"/>
                    <a:pt x="289" y="16"/>
                    <a:pt x="340" y="16"/>
                  </a:cubicBezTo>
                  <a:lnTo>
                    <a:pt x="340" y="0"/>
                  </a:lnTo>
                  <a:cubicBezTo>
                    <a:pt x="323" y="1"/>
                    <a:pt x="299" y="2"/>
                    <a:pt x="282" y="2"/>
                  </a:cubicBezTo>
                  <a:cubicBezTo>
                    <a:pt x="266" y="2"/>
                    <a:pt x="241" y="1"/>
                    <a:pt x="224" y="0"/>
                  </a:cubicBezTo>
                  <a:lnTo>
                    <a:pt x="224" y="16"/>
                  </a:lnTo>
                  <a:cubicBezTo>
                    <a:pt x="275" y="16"/>
                    <a:pt x="275" y="39"/>
                    <a:pt x="275" y="53"/>
                  </a:cubicBezTo>
                  <a:lnTo>
                    <a:pt x="275" y="266"/>
                  </a:lnTo>
                  <a:lnTo>
                    <a:pt x="99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8">
              <a:extLst>
                <a:ext uri="{FF2B5EF4-FFF2-40B4-BE49-F238E27FC236}">
                  <a16:creationId xmlns:a16="http://schemas.microsoft.com/office/drawing/2014/main" id="{2CBCF5C7-2048-D5F9-0887-8CAEF715956C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2674938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9">
              <a:extLst>
                <a:ext uri="{FF2B5EF4-FFF2-40B4-BE49-F238E27FC236}">
                  <a16:creationId xmlns:a16="http://schemas.microsoft.com/office/drawing/2014/main" id="{E4891BDE-2FF0-7F1F-8684-BA8501DD16AB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827338" y="2544762"/>
              <a:ext cx="123825" cy="149225"/>
            </a:xfrm>
            <a:custGeom>
              <a:avLst/>
              <a:gdLst>
                <a:gd name="T0" fmla="*/ 290 w 341"/>
                <a:gd name="T1" fmla="*/ 39 h 339"/>
                <a:gd name="T2" fmla="*/ 329 w 341"/>
                <a:gd name="T3" fmla="*/ 15 h 339"/>
                <a:gd name="T4" fmla="*/ 341 w 341"/>
                <a:gd name="T5" fmla="*/ 15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5 h 339"/>
                <a:gd name="T12" fmla="*/ 12 w 341"/>
                <a:gd name="T13" fmla="*/ 15 h 339"/>
                <a:gd name="T14" fmla="*/ 52 w 341"/>
                <a:gd name="T15" fmla="*/ 39 h 339"/>
                <a:gd name="T16" fmla="*/ 52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4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5 h 339"/>
                <a:gd name="T36" fmla="*/ 245 w 341"/>
                <a:gd name="T37" fmla="*/ 15 h 339"/>
                <a:gd name="T38" fmla="*/ 245 w 341"/>
                <a:gd name="T39" fmla="*/ 300 h 339"/>
                <a:gd name="T40" fmla="*/ 206 w 341"/>
                <a:gd name="T41" fmla="*/ 324 h 339"/>
                <a:gd name="T42" fmla="*/ 194 w 341"/>
                <a:gd name="T43" fmla="*/ 324 h 339"/>
                <a:gd name="T44" fmla="*/ 194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90 w 341"/>
                <a:gd name="T55" fmla="*/ 300 h 339"/>
                <a:gd name="T56" fmla="*/ 290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90" y="39"/>
                  </a:moveTo>
                  <a:cubicBezTo>
                    <a:pt x="290" y="21"/>
                    <a:pt x="291" y="15"/>
                    <a:pt x="329" y="15"/>
                  </a:cubicBezTo>
                  <a:lnTo>
                    <a:pt x="341" y="15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1" y="15"/>
                    <a:pt x="52" y="21"/>
                    <a:pt x="52" y="39"/>
                  </a:cubicBezTo>
                  <a:lnTo>
                    <a:pt x="52" y="300"/>
                  </a:lnTo>
                  <a:cubicBezTo>
                    <a:pt x="52" y="318"/>
                    <a:pt x="51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8" y="338"/>
                    <a:pt x="55" y="338"/>
                    <a:pt x="74" y="338"/>
                  </a:cubicBezTo>
                  <a:cubicBezTo>
                    <a:pt x="93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5"/>
                  </a:lnTo>
                  <a:lnTo>
                    <a:pt x="245" y="15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6" y="324"/>
                  </a:cubicBezTo>
                  <a:lnTo>
                    <a:pt x="194" y="324"/>
                  </a:lnTo>
                  <a:lnTo>
                    <a:pt x="194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1" y="324"/>
                    <a:pt x="290" y="318"/>
                    <a:pt x="290" y="300"/>
                  </a:cubicBezTo>
                  <a:lnTo>
                    <a:pt x="290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0">
              <a:extLst>
                <a:ext uri="{FF2B5EF4-FFF2-40B4-BE49-F238E27FC236}">
                  <a16:creationId xmlns:a16="http://schemas.microsoft.com/office/drawing/2014/main" id="{F80D327B-4A9F-6D91-44C9-609D4CF96F2B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965450" y="2622550"/>
              <a:ext cx="95250" cy="104775"/>
            </a:xfrm>
            <a:custGeom>
              <a:avLst/>
              <a:gdLst>
                <a:gd name="T0" fmla="*/ 95 w 264"/>
                <a:gd name="T1" fmla="*/ 125 h 237"/>
                <a:gd name="T2" fmla="*/ 132 w 264"/>
                <a:gd name="T3" fmla="*/ 125 h 237"/>
                <a:gd name="T4" fmla="*/ 163 w 264"/>
                <a:gd name="T5" fmla="*/ 140 h 237"/>
                <a:gd name="T6" fmla="*/ 161 w 264"/>
                <a:gd name="T7" fmla="*/ 156 h 237"/>
                <a:gd name="T8" fmla="*/ 160 w 264"/>
                <a:gd name="T9" fmla="*/ 160 h 237"/>
                <a:gd name="T10" fmla="*/ 166 w 264"/>
                <a:gd name="T11" fmla="*/ 166 h 237"/>
                <a:gd name="T12" fmla="*/ 172 w 264"/>
                <a:gd name="T13" fmla="*/ 158 h 237"/>
                <a:gd name="T14" fmla="*/ 191 w 264"/>
                <a:gd name="T15" fmla="*/ 84 h 237"/>
                <a:gd name="T16" fmla="*/ 193 w 264"/>
                <a:gd name="T17" fmla="*/ 77 h 237"/>
                <a:gd name="T18" fmla="*/ 187 w 264"/>
                <a:gd name="T19" fmla="*/ 71 h 237"/>
                <a:gd name="T20" fmla="*/ 180 w 264"/>
                <a:gd name="T21" fmla="*/ 80 h 237"/>
                <a:gd name="T22" fmla="*/ 133 w 264"/>
                <a:gd name="T23" fmla="*/ 112 h 237"/>
                <a:gd name="T24" fmla="*/ 98 w 264"/>
                <a:gd name="T25" fmla="*/ 112 h 237"/>
                <a:gd name="T26" fmla="*/ 120 w 264"/>
                <a:gd name="T27" fmla="*/ 25 h 237"/>
                <a:gd name="T28" fmla="*/ 138 w 264"/>
                <a:gd name="T29" fmla="*/ 13 h 237"/>
                <a:gd name="T30" fmla="*/ 191 w 264"/>
                <a:gd name="T31" fmla="*/ 13 h 237"/>
                <a:gd name="T32" fmla="*/ 246 w 264"/>
                <a:gd name="T33" fmla="*/ 53 h 237"/>
                <a:gd name="T34" fmla="*/ 245 w 264"/>
                <a:gd name="T35" fmla="*/ 74 h 237"/>
                <a:gd name="T36" fmla="*/ 251 w 264"/>
                <a:gd name="T37" fmla="*/ 80 h 237"/>
                <a:gd name="T38" fmla="*/ 257 w 264"/>
                <a:gd name="T39" fmla="*/ 71 h 237"/>
                <a:gd name="T40" fmla="*/ 263 w 264"/>
                <a:gd name="T41" fmla="*/ 11 h 237"/>
                <a:gd name="T42" fmla="*/ 253 w 264"/>
                <a:gd name="T43" fmla="*/ 0 h 237"/>
                <a:gd name="T44" fmla="*/ 67 w 264"/>
                <a:gd name="T45" fmla="*/ 0 h 237"/>
                <a:gd name="T46" fmla="*/ 56 w 264"/>
                <a:gd name="T47" fmla="*/ 8 h 237"/>
                <a:gd name="T48" fmla="*/ 67 w 264"/>
                <a:gd name="T49" fmla="*/ 13 h 237"/>
                <a:gd name="T50" fmla="*/ 80 w 264"/>
                <a:gd name="T51" fmla="*/ 13 h 237"/>
                <a:gd name="T52" fmla="*/ 88 w 264"/>
                <a:gd name="T53" fmla="*/ 18 h 237"/>
                <a:gd name="T54" fmla="*/ 87 w 264"/>
                <a:gd name="T55" fmla="*/ 26 h 237"/>
                <a:gd name="T56" fmla="*/ 41 w 264"/>
                <a:gd name="T57" fmla="*/ 208 h 237"/>
                <a:gd name="T58" fmla="*/ 10 w 264"/>
                <a:gd name="T59" fmla="*/ 225 h 237"/>
                <a:gd name="T60" fmla="*/ 0 w 264"/>
                <a:gd name="T61" fmla="*/ 232 h 237"/>
                <a:gd name="T62" fmla="*/ 5 w 264"/>
                <a:gd name="T63" fmla="*/ 237 h 237"/>
                <a:gd name="T64" fmla="*/ 51 w 264"/>
                <a:gd name="T65" fmla="*/ 236 h 237"/>
                <a:gd name="T66" fmla="*/ 78 w 264"/>
                <a:gd name="T67" fmla="*/ 236 h 237"/>
                <a:gd name="T68" fmla="*/ 106 w 264"/>
                <a:gd name="T69" fmla="*/ 237 h 237"/>
                <a:gd name="T70" fmla="*/ 113 w 264"/>
                <a:gd name="T71" fmla="*/ 229 h 237"/>
                <a:gd name="T72" fmla="*/ 101 w 264"/>
                <a:gd name="T73" fmla="*/ 225 h 237"/>
                <a:gd name="T74" fmla="*/ 83 w 264"/>
                <a:gd name="T75" fmla="*/ 224 h 237"/>
                <a:gd name="T76" fmla="*/ 72 w 264"/>
                <a:gd name="T77" fmla="*/ 218 h 237"/>
                <a:gd name="T78" fmla="*/ 73 w 264"/>
                <a:gd name="T79" fmla="*/ 212 h 237"/>
                <a:gd name="T80" fmla="*/ 95 w 264"/>
                <a:gd name="T81" fmla="*/ 1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37">
                  <a:moveTo>
                    <a:pt x="95" y="125"/>
                  </a:moveTo>
                  <a:lnTo>
                    <a:pt x="132" y="125"/>
                  </a:lnTo>
                  <a:cubicBezTo>
                    <a:pt x="159" y="125"/>
                    <a:pt x="163" y="129"/>
                    <a:pt x="163" y="140"/>
                  </a:cubicBezTo>
                  <a:cubicBezTo>
                    <a:pt x="163" y="146"/>
                    <a:pt x="163" y="146"/>
                    <a:pt x="161" y="156"/>
                  </a:cubicBezTo>
                  <a:cubicBezTo>
                    <a:pt x="160" y="158"/>
                    <a:pt x="160" y="159"/>
                    <a:pt x="160" y="160"/>
                  </a:cubicBezTo>
                  <a:cubicBezTo>
                    <a:pt x="160" y="164"/>
                    <a:pt x="162" y="166"/>
                    <a:pt x="166" y="166"/>
                  </a:cubicBezTo>
                  <a:cubicBezTo>
                    <a:pt x="170" y="166"/>
                    <a:pt x="171" y="164"/>
                    <a:pt x="172" y="158"/>
                  </a:cubicBezTo>
                  <a:lnTo>
                    <a:pt x="191" y="84"/>
                  </a:lnTo>
                  <a:cubicBezTo>
                    <a:pt x="191" y="82"/>
                    <a:pt x="193" y="77"/>
                    <a:pt x="193" y="77"/>
                  </a:cubicBezTo>
                  <a:cubicBezTo>
                    <a:pt x="193" y="73"/>
                    <a:pt x="190" y="71"/>
                    <a:pt x="187" y="71"/>
                  </a:cubicBezTo>
                  <a:cubicBezTo>
                    <a:pt x="182" y="71"/>
                    <a:pt x="181" y="73"/>
                    <a:pt x="180" y="80"/>
                  </a:cubicBezTo>
                  <a:cubicBezTo>
                    <a:pt x="173" y="107"/>
                    <a:pt x="163" y="112"/>
                    <a:pt x="133" y="112"/>
                  </a:cubicBezTo>
                  <a:lnTo>
                    <a:pt x="98" y="112"/>
                  </a:lnTo>
                  <a:lnTo>
                    <a:pt x="120" y="25"/>
                  </a:lnTo>
                  <a:cubicBezTo>
                    <a:pt x="123" y="14"/>
                    <a:pt x="123" y="13"/>
                    <a:pt x="138" y="13"/>
                  </a:cubicBezTo>
                  <a:lnTo>
                    <a:pt x="191" y="13"/>
                  </a:lnTo>
                  <a:cubicBezTo>
                    <a:pt x="237" y="13"/>
                    <a:pt x="246" y="24"/>
                    <a:pt x="246" y="53"/>
                  </a:cubicBezTo>
                  <a:cubicBezTo>
                    <a:pt x="246" y="64"/>
                    <a:pt x="245" y="72"/>
                    <a:pt x="245" y="74"/>
                  </a:cubicBezTo>
                  <a:cubicBezTo>
                    <a:pt x="245" y="77"/>
                    <a:pt x="246" y="80"/>
                    <a:pt x="251" y="80"/>
                  </a:cubicBezTo>
                  <a:cubicBezTo>
                    <a:pt x="256" y="80"/>
                    <a:pt x="256" y="77"/>
                    <a:pt x="257" y="71"/>
                  </a:cubicBezTo>
                  <a:lnTo>
                    <a:pt x="263" y="11"/>
                  </a:lnTo>
                  <a:cubicBezTo>
                    <a:pt x="264" y="0"/>
                    <a:pt x="262" y="0"/>
                    <a:pt x="253" y="0"/>
                  </a:cubicBezTo>
                  <a:lnTo>
                    <a:pt x="67" y="0"/>
                  </a:lnTo>
                  <a:cubicBezTo>
                    <a:pt x="60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7" y="13"/>
                    <a:pt x="74" y="13"/>
                    <a:pt x="80" y="13"/>
                  </a:cubicBezTo>
                  <a:cubicBezTo>
                    <a:pt x="88" y="14"/>
                    <a:pt x="88" y="15"/>
                    <a:pt x="88" y="18"/>
                  </a:cubicBezTo>
                  <a:cubicBezTo>
                    <a:pt x="88" y="21"/>
                    <a:pt x="87" y="24"/>
                    <a:pt x="87" y="26"/>
                  </a:cubicBezTo>
                  <a:lnTo>
                    <a:pt x="41" y="208"/>
                  </a:lnTo>
                  <a:cubicBezTo>
                    <a:pt x="38" y="222"/>
                    <a:pt x="37" y="225"/>
                    <a:pt x="10" y="225"/>
                  </a:cubicBezTo>
                  <a:cubicBezTo>
                    <a:pt x="4" y="225"/>
                    <a:pt x="0" y="225"/>
                    <a:pt x="0" y="232"/>
                  </a:cubicBezTo>
                  <a:cubicBezTo>
                    <a:pt x="0" y="235"/>
                    <a:pt x="2" y="237"/>
                    <a:pt x="5" y="237"/>
                  </a:cubicBezTo>
                  <a:cubicBezTo>
                    <a:pt x="15" y="237"/>
                    <a:pt x="41" y="236"/>
                    <a:pt x="51" y="236"/>
                  </a:cubicBezTo>
                  <a:lnTo>
                    <a:pt x="78" y="236"/>
                  </a:lnTo>
                  <a:cubicBezTo>
                    <a:pt x="87" y="236"/>
                    <a:pt x="97" y="237"/>
                    <a:pt x="106" y="237"/>
                  </a:cubicBezTo>
                  <a:cubicBezTo>
                    <a:pt x="108" y="237"/>
                    <a:pt x="113" y="237"/>
                    <a:pt x="113" y="229"/>
                  </a:cubicBezTo>
                  <a:cubicBezTo>
                    <a:pt x="113" y="225"/>
                    <a:pt x="109" y="225"/>
                    <a:pt x="101" y="225"/>
                  </a:cubicBezTo>
                  <a:cubicBezTo>
                    <a:pt x="100" y="225"/>
                    <a:pt x="92" y="225"/>
                    <a:pt x="83" y="224"/>
                  </a:cubicBezTo>
                  <a:cubicBezTo>
                    <a:pt x="76" y="223"/>
                    <a:pt x="72" y="223"/>
                    <a:pt x="72" y="218"/>
                  </a:cubicBezTo>
                  <a:cubicBezTo>
                    <a:pt x="72" y="216"/>
                    <a:pt x="72" y="215"/>
                    <a:pt x="73" y="212"/>
                  </a:cubicBezTo>
                  <a:lnTo>
                    <a:pt x="9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1">
              <a:extLst>
                <a:ext uri="{FF2B5EF4-FFF2-40B4-BE49-F238E27FC236}">
                  <a16:creationId xmlns:a16="http://schemas.microsoft.com/office/drawing/2014/main" id="{A959BDD4-8F0A-8D0F-7360-8BB8214EB6A9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143250" y="2538412"/>
              <a:ext cx="58738" cy="15557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4 w 162"/>
                <a:gd name="T7" fmla="*/ 15 h 352"/>
                <a:gd name="T8" fmla="*/ 119 w 162"/>
                <a:gd name="T9" fmla="*/ 36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80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3 h 352"/>
                <a:gd name="T24" fmla="*/ 40 w 162"/>
                <a:gd name="T25" fmla="*/ 153 h 352"/>
                <a:gd name="T26" fmla="*/ 40 w 162"/>
                <a:gd name="T27" fmla="*/ 314 h 352"/>
                <a:gd name="T28" fmla="*/ 1 w 162"/>
                <a:gd name="T29" fmla="*/ 337 h 352"/>
                <a:gd name="T30" fmla="*/ 1 w 162"/>
                <a:gd name="T31" fmla="*/ 352 h 352"/>
                <a:gd name="T32" fmla="*/ 58 w 162"/>
                <a:gd name="T33" fmla="*/ 351 h 352"/>
                <a:gd name="T34" fmla="*/ 121 w 162"/>
                <a:gd name="T35" fmla="*/ 352 h 352"/>
                <a:gd name="T36" fmla="*/ 121 w 162"/>
                <a:gd name="T37" fmla="*/ 337 h 352"/>
                <a:gd name="T38" fmla="*/ 111 w 162"/>
                <a:gd name="T39" fmla="*/ 337 h 352"/>
                <a:gd name="T40" fmla="*/ 73 w 162"/>
                <a:gd name="T41" fmla="*/ 313 h 352"/>
                <a:gd name="T42" fmla="*/ 73 w 162"/>
                <a:gd name="T43" fmla="*/ 153 h 352"/>
                <a:gd name="T44" fmla="*/ 130 w 162"/>
                <a:gd name="T45" fmla="*/ 153 h 352"/>
                <a:gd name="T46" fmla="*/ 130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5"/>
                  </a:cubicBezTo>
                  <a:cubicBezTo>
                    <a:pt x="128" y="17"/>
                    <a:pt x="119" y="23"/>
                    <a:pt x="119" y="36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7"/>
                    <a:pt x="144" y="0"/>
                    <a:pt x="117" y="0"/>
                  </a:cubicBezTo>
                  <a:cubicBezTo>
                    <a:pt x="82" y="0"/>
                    <a:pt x="40" y="27"/>
                    <a:pt x="40" y="80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40" y="153"/>
                  </a:lnTo>
                  <a:lnTo>
                    <a:pt x="40" y="314"/>
                  </a:lnTo>
                  <a:cubicBezTo>
                    <a:pt x="40" y="337"/>
                    <a:pt x="34" y="337"/>
                    <a:pt x="1" y="337"/>
                  </a:cubicBezTo>
                  <a:lnTo>
                    <a:pt x="1" y="352"/>
                  </a:lnTo>
                  <a:cubicBezTo>
                    <a:pt x="20" y="352"/>
                    <a:pt x="44" y="351"/>
                    <a:pt x="58" y="351"/>
                  </a:cubicBezTo>
                  <a:cubicBezTo>
                    <a:pt x="78" y="351"/>
                    <a:pt x="101" y="351"/>
                    <a:pt x="121" y="352"/>
                  </a:cubicBezTo>
                  <a:lnTo>
                    <a:pt x="121" y="337"/>
                  </a:lnTo>
                  <a:lnTo>
                    <a:pt x="111" y="337"/>
                  </a:lnTo>
                  <a:cubicBezTo>
                    <a:pt x="74" y="337"/>
                    <a:pt x="73" y="331"/>
                    <a:pt x="73" y="313"/>
                  </a:cubicBezTo>
                  <a:lnTo>
                    <a:pt x="73" y="153"/>
                  </a:lnTo>
                  <a:lnTo>
                    <a:pt x="130" y="153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2">
              <a:extLst>
                <a:ext uri="{FF2B5EF4-FFF2-40B4-BE49-F238E27FC236}">
                  <a16:creationId xmlns:a16="http://schemas.microsoft.com/office/drawing/2014/main" id="{CBDA68C4-0766-5189-8FC7-97DB3AEB4EA3}"/>
                </a:ext>
              </a:extLst>
            </p:cNvPr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3197225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2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3">
              <a:extLst>
                <a:ext uri="{FF2B5EF4-FFF2-40B4-BE49-F238E27FC236}">
                  <a16:creationId xmlns:a16="http://schemas.microsoft.com/office/drawing/2014/main" id="{0D148821-1209-697A-236C-132153568B7E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287713" y="2597150"/>
              <a:ext cx="61913" cy="96838"/>
            </a:xfrm>
            <a:custGeom>
              <a:avLst/>
              <a:gdLst>
                <a:gd name="T0" fmla="*/ 69 w 168"/>
                <a:gd name="T1" fmla="*/ 54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8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4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4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4">
              <a:extLst>
                <a:ext uri="{FF2B5EF4-FFF2-40B4-BE49-F238E27FC236}">
                  <a16:creationId xmlns:a16="http://schemas.microsoft.com/office/drawing/2014/main" id="{E9A57542-A452-9B54-1D51-39471F1F4FF0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421063" y="2544762"/>
              <a:ext cx="128588" cy="149225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199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1 w 356"/>
                <a:gd name="T13" fmla="*/ 225 h 339"/>
                <a:gd name="T14" fmla="*/ 258 w 356"/>
                <a:gd name="T15" fmla="*/ 117 h 339"/>
                <a:gd name="T16" fmla="*/ 260 w 356"/>
                <a:gd name="T17" fmla="*/ 109 h 339"/>
                <a:gd name="T18" fmla="*/ 254 w 356"/>
                <a:gd name="T19" fmla="*/ 103 h 339"/>
                <a:gd name="T20" fmla="*/ 246 w 356"/>
                <a:gd name="T21" fmla="*/ 114 h 339"/>
                <a:gd name="T22" fmla="*/ 182 w 356"/>
                <a:gd name="T23" fmla="*/ 161 h 339"/>
                <a:gd name="T24" fmla="*/ 136 w 356"/>
                <a:gd name="T25" fmla="*/ 161 h 339"/>
                <a:gd name="T26" fmla="*/ 168 w 356"/>
                <a:gd name="T27" fmla="*/ 35 h 339"/>
                <a:gd name="T28" fmla="*/ 195 w 356"/>
                <a:gd name="T29" fmla="*/ 15 h 339"/>
                <a:gd name="T30" fmla="*/ 261 w 356"/>
                <a:gd name="T31" fmla="*/ 15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100 h 339"/>
                <a:gd name="T42" fmla="*/ 354 w 356"/>
                <a:gd name="T43" fmla="*/ 13 h 339"/>
                <a:gd name="T44" fmla="*/ 341 w 356"/>
                <a:gd name="T45" fmla="*/ 0 h 339"/>
                <a:gd name="T46" fmla="*/ 97 w 356"/>
                <a:gd name="T47" fmla="*/ 0 h 339"/>
                <a:gd name="T48" fmla="*/ 82 w 356"/>
                <a:gd name="T49" fmla="*/ 10 h 339"/>
                <a:gd name="T50" fmla="*/ 96 w 356"/>
                <a:gd name="T51" fmla="*/ 15 h 339"/>
                <a:gd name="T52" fmla="*/ 128 w 356"/>
                <a:gd name="T53" fmla="*/ 24 h 339"/>
                <a:gd name="T54" fmla="*/ 125 w 356"/>
                <a:gd name="T55" fmla="*/ 36 h 339"/>
                <a:gd name="T56" fmla="*/ 60 w 356"/>
                <a:gd name="T57" fmla="*/ 300 h 339"/>
                <a:gd name="T58" fmla="*/ 14 w 356"/>
                <a:gd name="T59" fmla="*/ 324 h 339"/>
                <a:gd name="T60" fmla="*/ 0 w 356"/>
                <a:gd name="T61" fmla="*/ 333 h 339"/>
                <a:gd name="T62" fmla="*/ 8 w 356"/>
                <a:gd name="T63" fmla="*/ 339 h 339"/>
                <a:gd name="T64" fmla="*/ 74 w 356"/>
                <a:gd name="T65" fmla="*/ 338 h 339"/>
                <a:gd name="T66" fmla="*/ 148 w 356"/>
                <a:gd name="T67" fmla="*/ 339 h 339"/>
                <a:gd name="T68" fmla="*/ 158 w 356"/>
                <a:gd name="T69" fmla="*/ 330 h 339"/>
                <a:gd name="T70" fmla="*/ 155 w 356"/>
                <a:gd name="T71" fmla="*/ 324 h 339"/>
                <a:gd name="T72" fmla="*/ 141 w 356"/>
                <a:gd name="T73" fmla="*/ 324 h 339"/>
                <a:gd name="T74" fmla="*/ 115 w 356"/>
                <a:gd name="T75" fmla="*/ 323 h 339"/>
                <a:gd name="T76" fmla="*/ 100 w 356"/>
                <a:gd name="T77" fmla="*/ 313 h 339"/>
                <a:gd name="T78" fmla="*/ 102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60" y="111"/>
                    <a:pt x="260" y="110"/>
                    <a:pt x="260" y="109"/>
                  </a:cubicBezTo>
                  <a:cubicBezTo>
                    <a:pt x="260" y="108"/>
                    <a:pt x="259" y="103"/>
                    <a:pt x="254" y="103"/>
                  </a:cubicBezTo>
                  <a:cubicBezTo>
                    <a:pt x="249" y="103"/>
                    <a:pt x="248" y="106"/>
                    <a:pt x="246" y="114"/>
                  </a:cubicBezTo>
                  <a:cubicBezTo>
                    <a:pt x="236" y="153"/>
                    <a:pt x="224" y="161"/>
                    <a:pt x="182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3" y="17"/>
                    <a:pt x="173" y="15"/>
                    <a:pt x="195" y="15"/>
                  </a:cubicBezTo>
                  <a:lnTo>
                    <a:pt x="261" y="15"/>
                  </a:lnTo>
                  <a:cubicBezTo>
                    <a:pt x="322" y="15"/>
                    <a:pt x="334" y="32"/>
                    <a:pt x="334" y="70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3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60" y="300"/>
                  </a:lnTo>
                  <a:cubicBezTo>
                    <a:pt x="55" y="320"/>
                    <a:pt x="54" y="324"/>
                    <a:pt x="14" y="324"/>
                  </a:cubicBezTo>
                  <a:cubicBezTo>
                    <a:pt x="6" y="324"/>
                    <a:pt x="0" y="324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8"/>
                    <a:pt x="74" y="338"/>
                  </a:cubicBezTo>
                  <a:cubicBezTo>
                    <a:pt x="90" y="338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1"/>
                    <a:pt x="100" y="319"/>
                    <a:pt x="100" y="313"/>
                  </a:cubicBezTo>
                  <a:cubicBezTo>
                    <a:pt x="100" y="312"/>
                    <a:pt x="100" y="309"/>
                    <a:pt x="102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5">
              <a:extLst>
                <a:ext uri="{FF2B5EF4-FFF2-40B4-BE49-F238E27FC236}">
                  <a16:creationId xmlns:a16="http://schemas.microsoft.com/office/drawing/2014/main" id="{0CE2B2D8-0E7E-8046-2724-CC3864A27957}"/>
                </a:ext>
              </a:extLst>
            </p:cNvPr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3621088" y="2546350"/>
              <a:ext cx="39688" cy="147638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5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8 w 107"/>
                <a:gd name="T27" fmla="*/ 0 h 334"/>
                <a:gd name="T28" fmla="*/ 21 w 107"/>
                <a:gd name="T29" fmla="*/ 27 h 334"/>
                <a:gd name="T30" fmla="*/ 48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5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6">
              <a:extLst>
                <a:ext uri="{FF2B5EF4-FFF2-40B4-BE49-F238E27FC236}">
                  <a16:creationId xmlns:a16="http://schemas.microsoft.com/office/drawing/2014/main" id="{EB01D34A-E8D8-2CC2-9E43-B3E21376E01E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671888" y="2597150"/>
              <a:ext cx="90488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0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0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7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7">
              <a:extLst>
                <a:ext uri="{FF2B5EF4-FFF2-40B4-BE49-F238E27FC236}">
                  <a16:creationId xmlns:a16="http://schemas.microsoft.com/office/drawing/2014/main" id="{333D1346-F894-2DA4-0A00-420565AA9D09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832225" y="2595562"/>
              <a:ext cx="58738" cy="100013"/>
            </a:xfrm>
            <a:custGeom>
              <a:avLst/>
              <a:gdLst>
                <a:gd name="T0" fmla="*/ 88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8">
              <a:extLst>
                <a:ext uri="{FF2B5EF4-FFF2-40B4-BE49-F238E27FC236}">
                  <a16:creationId xmlns:a16="http://schemas.microsoft.com/office/drawing/2014/main" id="{FFEED257-B686-94E5-49CC-A0C16477ED4C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3903663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9">
              <a:extLst>
                <a:ext uri="{FF2B5EF4-FFF2-40B4-BE49-F238E27FC236}">
                  <a16:creationId xmlns:a16="http://schemas.microsoft.com/office/drawing/2014/main" id="{3A52AF18-C8C7-3DB0-60FB-D44141D7B38C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984625" y="2541587"/>
              <a:ext cx="39688" cy="1524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5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1" y="346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0">
              <a:extLst>
                <a:ext uri="{FF2B5EF4-FFF2-40B4-BE49-F238E27FC236}">
                  <a16:creationId xmlns:a16="http://schemas.microsoft.com/office/drawing/2014/main" id="{1697C57B-4D1F-4239-508F-401292B978B2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035425" y="2538412"/>
              <a:ext cx="57150" cy="155575"/>
            </a:xfrm>
            <a:custGeom>
              <a:avLst/>
              <a:gdLst>
                <a:gd name="T0" fmla="*/ 70 w 161"/>
                <a:gd name="T1" fmla="*/ 137 h 352"/>
                <a:gd name="T2" fmla="*/ 70 w 161"/>
                <a:gd name="T3" fmla="*/ 79 h 352"/>
                <a:gd name="T4" fmla="*/ 116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39 w 161"/>
                <a:gd name="T11" fmla="*/ 57 h 352"/>
                <a:gd name="T12" fmla="*/ 161 w 161"/>
                <a:gd name="T13" fmla="*/ 35 h 352"/>
                <a:gd name="T14" fmla="*/ 116 w 161"/>
                <a:gd name="T15" fmla="*/ 0 h 352"/>
                <a:gd name="T16" fmla="*/ 39 w 161"/>
                <a:gd name="T17" fmla="*/ 80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3 h 352"/>
                <a:gd name="T24" fmla="*/ 39 w 161"/>
                <a:gd name="T25" fmla="*/ 153 h 352"/>
                <a:gd name="T26" fmla="*/ 39 w 161"/>
                <a:gd name="T27" fmla="*/ 314 h 352"/>
                <a:gd name="T28" fmla="*/ 0 w 161"/>
                <a:gd name="T29" fmla="*/ 337 h 352"/>
                <a:gd name="T30" fmla="*/ 0 w 161"/>
                <a:gd name="T31" fmla="*/ 352 h 352"/>
                <a:gd name="T32" fmla="*/ 57 w 161"/>
                <a:gd name="T33" fmla="*/ 351 h 352"/>
                <a:gd name="T34" fmla="*/ 120 w 161"/>
                <a:gd name="T35" fmla="*/ 352 h 352"/>
                <a:gd name="T36" fmla="*/ 120 w 161"/>
                <a:gd name="T37" fmla="*/ 337 h 352"/>
                <a:gd name="T38" fmla="*/ 110 w 161"/>
                <a:gd name="T39" fmla="*/ 337 h 352"/>
                <a:gd name="T40" fmla="*/ 72 w 161"/>
                <a:gd name="T41" fmla="*/ 313 h 352"/>
                <a:gd name="T42" fmla="*/ 72 w 161"/>
                <a:gd name="T43" fmla="*/ 153 h 352"/>
                <a:gd name="T44" fmla="*/ 129 w 161"/>
                <a:gd name="T45" fmla="*/ 153 h 352"/>
                <a:gd name="T46" fmla="*/ 129 w 161"/>
                <a:gd name="T47" fmla="*/ 137 h 352"/>
                <a:gd name="T48" fmla="*/ 70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0" y="137"/>
                  </a:moveTo>
                  <a:lnTo>
                    <a:pt x="70" y="79"/>
                  </a:lnTo>
                  <a:cubicBezTo>
                    <a:pt x="70" y="35"/>
                    <a:pt x="94" y="11"/>
                    <a:pt x="116" y="11"/>
                  </a:cubicBezTo>
                  <a:cubicBezTo>
                    <a:pt x="118" y="11"/>
                    <a:pt x="125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39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6" y="0"/>
                  </a:cubicBezTo>
                  <a:cubicBezTo>
                    <a:pt x="81" y="0"/>
                    <a:pt x="39" y="27"/>
                    <a:pt x="39" y="80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39" y="153"/>
                  </a:lnTo>
                  <a:lnTo>
                    <a:pt x="39" y="314"/>
                  </a:lnTo>
                  <a:cubicBezTo>
                    <a:pt x="39" y="337"/>
                    <a:pt x="34" y="337"/>
                    <a:pt x="0" y="337"/>
                  </a:cubicBezTo>
                  <a:lnTo>
                    <a:pt x="0" y="352"/>
                  </a:lnTo>
                  <a:cubicBezTo>
                    <a:pt x="20" y="352"/>
                    <a:pt x="43" y="351"/>
                    <a:pt x="57" y="351"/>
                  </a:cubicBezTo>
                  <a:cubicBezTo>
                    <a:pt x="77" y="351"/>
                    <a:pt x="100" y="351"/>
                    <a:pt x="120" y="352"/>
                  </a:cubicBezTo>
                  <a:lnTo>
                    <a:pt x="120" y="337"/>
                  </a:lnTo>
                  <a:lnTo>
                    <a:pt x="110" y="337"/>
                  </a:lnTo>
                  <a:cubicBezTo>
                    <a:pt x="73" y="337"/>
                    <a:pt x="72" y="331"/>
                    <a:pt x="72" y="313"/>
                  </a:cubicBezTo>
                  <a:lnTo>
                    <a:pt x="72" y="153"/>
                  </a:lnTo>
                  <a:lnTo>
                    <a:pt x="129" y="153"/>
                  </a:lnTo>
                  <a:lnTo>
                    <a:pt x="129" y="137"/>
                  </a:lnTo>
                  <a:lnTo>
                    <a:pt x="70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01">
              <a:extLst>
                <a:ext uri="{FF2B5EF4-FFF2-40B4-BE49-F238E27FC236}">
                  <a16:creationId xmlns:a16="http://schemas.microsoft.com/office/drawing/2014/main" id="{6C98386B-7F4E-B646-225C-41303AB11114}"/>
                </a:ext>
              </a:extLst>
            </p:cNvPr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086225" y="2640012"/>
              <a:ext cx="4762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2">
              <a:extLst>
                <a:ext uri="{FF2B5EF4-FFF2-40B4-BE49-F238E27FC236}">
                  <a16:creationId xmlns:a16="http://schemas.microsoft.com/office/drawing/2014/main" id="{19C869E0-AA4A-D71C-E93C-62E9D3CF58D8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4149725" y="2595562"/>
              <a:ext cx="69850" cy="100013"/>
            </a:xfrm>
            <a:custGeom>
              <a:avLst/>
              <a:gdLst>
                <a:gd name="T0" fmla="*/ 42 w 190"/>
                <a:gd name="T1" fmla="*/ 114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3 h 229"/>
                <a:gd name="T8" fmla="*/ 162 w 190"/>
                <a:gd name="T9" fmla="*/ 76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5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4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6" y="216"/>
                    <a:pt x="42" y="195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3">
              <a:extLst>
                <a:ext uri="{FF2B5EF4-FFF2-40B4-BE49-F238E27FC236}">
                  <a16:creationId xmlns:a16="http://schemas.microsoft.com/office/drawing/2014/main" id="{8279ADF1-323D-1056-36BD-503B3C7DAA29}"/>
                </a:ext>
              </a:extLst>
            </p:cNvPr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4229100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0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0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0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4">
              <a:extLst>
                <a:ext uri="{FF2B5EF4-FFF2-40B4-BE49-F238E27FC236}">
                  <a16:creationId xmlns:a16="http://schemas.microsoft.com/office/drawing/2014/main" id="{A26253AC-6794-64C7-29BA-56A67B7D05DF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4321175" y="2597150"/>
              <a:ext cx="141288" cy="96838"/>
            </a:xfrm>
            <a:custGeom>
              <a:avLst/>
              <a:gdLst>
                <a:gd name="T0" fmla="*/ 39 w 389"/>
                <a:gd name="T1" fmla="*/ 48 h 220"/>
                <a:gd name="T2" fmla="*/ 39 w 389"/>
                <a:gd name="T3" fmla="*/ 182 h 220"/>
                <a:gd name="T4" fmla="*/ 0 w 389"/>
                <a:gd name="T5" fmla="*/ 205 h 220"/>
                <a:gd name="T6" fmla="*/ 0 w 389"/>
                <a:gd name="T7" fmla="*/ 220 h 220"/>
                <a:gd name="T8" fmla="*/ 56 w 389"/>
                <a:gd name="T9" fmla="*/ 219 h 220"/>
                <a:gd name="T10" fmla="*/ 112 w 389"/>
                <a:gd name="T11" fmla="*/ 220 h 220"/>
                <a:gd name="T12" fmla="*/ 112 w 389"/>
                <a:gd name="T13" fmla="*/ 205 h 220"/>
                <a:gd name="T14" fmla="*/ 73 w 389"/>
                <a:gd name="T15" fmla="*/ 182 h 220"/>
                <a:gd name="T16" fmla="*/ 73 w 389"/>
                <a:gd name="T17" fmla="*/ 90 h 220"/>
                <a:gd name="T18" fmla="*/ 140 w 389"/>
                <a:gd name="T19" fmla="*/ 11 h 220"/>
                <a:gd name="T20" fmla="*/ 177 w 389"/>
                <a:gd name="T21" fmla="*/ 66 h 220"/>
                <a:gd name="T22" fmla="*/ 177 w 389"/>
                <a:gd name="T23" fmla="*/ 182 h 220"/>
                <a:gd name="T24" fmla="*/ 138 w 389"/>
                <a:gd name="T25" fmla="*/ 205 h 220"/>
                <a:gd name="T26" fmla="*/ 138 w 389"/>
                <a:gd name="T27" fmla="*/ 220 h 220"/>
                <a:gd name="T28" fmla="*/ 195 w 389"/>
                <a:gd name="T29" fmla="*/ 219 h 220"/>
                <a:gd name="T30" fmla="*/ 251 w 389"/>
                <a:gd name="T31" fmla="*/ 220 h 220"/>
                <a:gd name="T32" fmla="*/ 251 w 389"/>
                <a:gd name="T33" fmla="*/ 205 h 220"/>
                <a:gd name="T34" fmla="*/ 212 w 389"/>
                <a:gd name="T35" fmla="*/ 182 h 220"/>
                <a:gd name="T36" fmla="*/ 212 w 389"/>
                <a:gd name="T37" fmla="*/ 90 h 220"/>
                <a:gd name="T38" fmla="*/ 279 w 389"/>
                <a:gd name="T39" fmla="*/ 11 h 220"/>
                <a:gd name="T40" fmla="*/ 316 w 389"/>
                <a:gd name="T41" fmla="*/ 66 h 220"/>
                <a:gd name="T42" fmla="*/ 316 w 389"/>
                <a:gd name="T43" fmla="*/ 182 h 220"/>
                <a:gd name="T44" fmla="*/ 277 w 389"/>
                <a:gd name="T45" fmla="*/ 205 h 220"/>
                <a:gd name="T46" fmla="*/ 277 w 389"/>
                <a:gd name="T47" fmla="*/ 220 h 220"/>
                <a:gd name="T48" fmla="*/ 333 w 389"/>
                <a:gd name="T49" fmla="*/ 219 h 220"/>
                <a:gd name="T50" fmla="*/ 389 w 389"/>
                <a:gd name="T51" fmla="*/ 220 h 220"/>
                <a:gd name="T52" fmla="*/ 389 w 389"/>
                <a:gd name="T53" fmla="*/ 205 h 220"/>
                <a:gd name="T54" fmla="*/ 350 w 389"/>
                <a:gd name="T55" fmla="*/ 190 h 220"/>
                <a:gd name="T56" fmla="*/ 350 w 389"/>
                <a:gd name="T57" fmla="*/ 94 h 220"/>
                <a:gd name="T58" fmla="*/ 335 w 389"/>
                <a:gd name="T59" fmla="*/ 18 h 220"/>
                <a:gd name="T60" fmla="*/ 283 w 389"/>
                <a:gd name="T61" fmla="*/ 0 h 220"/>
                <a:gd name="T62" fmla="*/ 210 w 389"/>
                <a:gd name="T63" fmla="*/ 48 h 220"/>
                <a:gd name="T64" fmla="*/ 144 w 389"/>
                <a:gd name="T65" fmla="*/ 0 h 220"/>
                <a:gd name="T66" fmla="*/ 70 w 389"/>
                <a:gd name="T67" fmla="*/ 52 h 220"/>
                <a:gd name="T68" fmla="*/ 70 w 389"/>
                <a:gd name="T69" fmla="*/ 0 h 220"/>
                <a:gd name="T70" fmla="*/ 0 w 389"/>
                <a:gd name="T71" fmla="*/ 5 h 220"/>
                <a:gd name="T72" fmla="*/ 0 w 389"/>
                <a:gd name="T73" fmla="*/ 21 h 220"/>
                <a:gd name="T74" fmla="*/ 39 w 389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2"/>
                  </a:cubicBezTo>
                  <a:lnTo>
                    <a:pt x="212" y="90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0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0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4"/>
                  </a:lnTo>
                  <a:cubicBezTo>
                    <a:pt x="350" y="51"/>
                    <a:pt x="350" y="36"/>
                    <a:pt x="335" y="18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8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5">
              <a:extLst>
                <a:ext uri="{FF2B5EF4-FFF2-40B4-BE49-F238E27FC236}">
                  <a16:creationId xmlns:a16="http://schemas.microsoft.com/office/drawing/2014/main" id="{3A190646-B5D7-1AC7-73C9-F7219D1436D8}"/>
                </a:ext>
              </a:extLst>
            </p:cNvPr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4470400" y="2597150"/>
              <a:ext cx="88900" cy="139700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5 h 317"/>
                <a:gd name="T6" fmla="*/ 0 w 246"/>
                <a:gd name="T7" fmla="*/ 21 h 317"/>
                <a:gd name="T8" fmla="*/ 39 w 246"/>
                <a:gd name="T9" fmla="*/ 45 h 317"/>
                <a:gd name="T10" fmla="*/ 39 w 246"/>
                <a:gd name="T11" fmla="*/ 279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3 w 246"/>
                <a:gd name="T23" fmla="*/ 279 h 317"/>
                <a:gd name="T24" fmla="*/ 73 w 246"/>
                <a:gd name="T25" fmla="*/ 195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2 h 317"/>
                <a:gd name="T32" fmla="*/ 142 w 246"/>
                <a:gd name="T33" fmla="*/ 0 h 317"/>
                <a:gd name="T34" fmla="*/ 72 w 246"/>
                <a:gd name="T35" fmla="*/ 33 h 317"/>
                <a:gd name="T36" fmla="*/ 73 w 246"/>
                <a:gd name="T37" fmla="*/ 163 h 317"/>
                <a:gd name="T38" fmla="*/ 73 w 246"/>
                <a:gd name="T39" fmla="*/ 52 h 317"/>
                <a:gd name="T40" fmla="*/ 138 w 246"/>
                <a:gd name="T41" fmla="*/ 12 h 317"/>
                <a:gd name="T42" fmla="*/ 204 w 246"/>
                <a:gd name="T43" fmla="*/ 112 h 317"/>
                <a:gd name="T44" fmla="*/ 133 w 246"/>
                <a:gd name="T45" fmla="*/ 215 h 317"/>
                <a:gd name="T46" fmla="*/ 80 w 246"/>
                <a:gd name="T47" fmla="*/ 184 h 317"/>
                <a:gd name="T48" fmla="*/ 73 w 246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5"/>
                  </a:cubicBezTo>
                  <a:lnTo>
                    <a:pt x="39" y="279"/>
                  </a:lnTo>
                  <a:cubicBezTo>
                    <a:pt x="39" y="302"/>
                    <a:pt x="33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69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2"/>
                  </a:cubicBezTo>
                  <a:cubicBezTo>
                    <a:pt x="246" y="49"/>
                    <a:pt x="197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8" y="27"/>
                    <a:pt x="112" y="12"/>
                    <a:pt x="138" y="12"/>
                  </a:cubicBezTo>
                  <a:cubicBezTo>
                    <a:pt x="174" y="12"/>
                    <a:pt x="204" y="56"/>
                    <a:pt x="204" y="112"/>
                  </a:cubicBezTo>
                  <a:cubicBezTo>
                    <a:pt x="204" y="173"/>
                    <a:pt x="169" y="215"/>
                    <a:pt x="133" y="215"/>
                  </a:cubicBezTo>
                  <a:cubicBezTo>
                    <a:pt x="113" y="215"/>
                    <a:pt x="94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6">
              <a:extLst>
                <a:ext uri="{FF2B5EF4-FFF2-40B4-BE49-F238E27FC236}">
                  <a16:creationId xmlns:a16="http://schemas.microsoft.com/office/drawing/2014/main" id="{D3086BAE-BB50-BFD2-28D3-9E87C785FC70}"/>
                </a:ext>
              </a:extLst>
            </p:cNvPr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4576763" y="2595562"/>
              <a:ext cx="79375" cy="100013"/>
            </a:xfrm>
            <a:custGeom>
              <a:avLst/>
              <a:gdLst>
                <a:gd name="T0" fmla="*/ 220 w 220"/>
                <a:gd name="T1" fmla="*/ 116 h 229"/>
                <a:gd name="T2" fmla="*/ 110 w 220"/>
                <a:gd name="T3" fmla="*/ 0 h 229"/>
                <a:gd name="T4" fmla="*/ 0 w 220"/>
                <a:gd name="T5" fmla="*/ 116 h 229"/>
                <a:gd name="T6" fmla="*/ 110 w 220"/>
                <a:gd name="T7" fmla="*/ 229 h 229"/>
                <a:gd name="T8" fmla="*/ 220 w 220"/>
                <a:gd name="T9" fmla="*/ 116 h 229"/>
                <a:gd name="T10" fmla="*/ 110 w 220"/>
                <a:gd name="T11" fmla="*/ 216 h 229"/>
                <a:gd name="T12" fmla="*/ 53 w 220"/>
                <a:gd name="T13" fmla="*/ 183 h 229"/>
                <a:gd name="T14" fmla="*/ 41 w 220"/>
                <a:gd name="T15" fmla="*/ 112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2 h 229"/>
                <a:gd name="T24" fmla="*/ 168 w 220"/>
                <a:gd name="T25" fmla="*/ 179 h 229"/>
                <a:gd name="T26" fmla="*/ 110 w 220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6"/>
                  </a:moveTo>
                  <a:cubicBezTo>
                    <a:pt x="220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7">
              <a:extLst>
                <a:ext uri="{FF2B5EF4-FFF2-40B4-BE49-F238E27FC236}">
                  <a16:creationId xmlns:a16="http://schemas.microsoft.com/office/drawing/2014/main" id="{92650042-E389-F432-A6F0-6554CB93FF57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4667250" y="2595562"/>
              <a:ext cx="58738" cy="100013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8">
              <a:extLst>
                <a:ext uri="{FF2B5EF4-FFF2-40B4-BE49-F238E27FC236}">
                  <a16:creationId xmlns:a16="http://schemas.microsoft.com/office/drawing/2014/main" id="{7F8216D7-429D-5C47-23D7-2213B0717553}"/>
                </a:ext>
              </a:extLst>
            </p:cNvPr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4740275" y="2595562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7 w 225"/>
                <a:gd name="T25" fmla="*/ 79 h 229"/>
                <a:gd name="T26" fmla="*/ 60 w 225"/>
                <a:gd name="T27" fmla="*/ 56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4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3 h 229"/>
                <a:gd name="T46" fmla="*/ 142 w 225"/>
                <a:gd name="T47" fmla="*/ 153 h 229"/>
                <a:gd name="T48" fmla="*/ 83 w 225"/>
                <a:gd name="T49" fmla="*/ 218 h 229"/>
                <a:gd name="T50" fmla="*/ 38 w 225"/>
                <a:gd name="T51" fmla="*/ 175 h 229"/>
                <a:gd name="T52" fmla="*/ 142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7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0"/>
                    <a:pt x="38" y="175"/>
                  </a:cubicBezTo>
                  <a:cubicBezTo>
                    <a:pt x="38" y="148"/>
                    <a:pt x="59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9">
              <a:extLst>
                <a:ext uri="{FF2B5EF4-FFF2-40B4-BE49-F238E27FC236}">
                  <a16:creationId xmlns:a16="http://schemas.microsoft.com/office/drawing/2014/main" id="{D34618B6-E712-56C0-7B57-901C6FAB0E93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4827588" y="2541587"/>
              <a:ext cx="90488" cy="153988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5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6 h 352"/>
                <a:gd name="T12" fmla="*/ 52 w 246"/>
                <a:gd name="T13" fmla="*/ 346 h 352"/>
                <a:gd name="T14" fmla="*/ 70 w 246"/>
                <a:gd name="T15" fmla="*/ 315 h 352"/>
                <a:gd name="T16" fmla="*/ 135 w 246"/>
                <a:gd name="T17" fmla="*/ 352 h 352"/>
                <a:gd name="T18" fmla="*/ 246 w 246"/>
                <a:gd name="T19" fmla="*/ 238 h 352"/>
                <a:gd name="T20" fmla="*/ 140 w 246"/>
                <a:gd name="T21" fmla="*/ 126 h 352"/>
                <a:gd name="T22" fmla="*/ 72 w 246"/>
                <a:gd name="T23" fmla="*/ 158 h 352"/>
                <a:gd name="T24" fmla="*/ 73 w 246"/>
                <a:gd name="T25" fmla="*/ 289 h 352"/>
                <a:gd name="T26" fmla="*/ 73 w 246"/>
                <a:gd name="T27" fmla="*/ 186 h 352"/>
                <a:gd name="T28" fmla="*/ 79 w 246"/>
                <a:gd name="T29" fmla="*/ 168 h 352"/>
                <a:gd name="T30" fmla="*/ 138 w 246"/>
                <a:gd name="T31" fmla="*/ 137 h 352"/>
                <a:gd name="T32" fmla="*/ 190 w 246"/>
                <a:gd name="T33" fmla="*/ 168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0 w 246"/>
                <a:gd name="T41" fmla="*/ 310 h 352"/>
                <a:gd name="T42" fmla="*/ 73 w 246"/>
                <a:gd name="T43" fmla="*/ 28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6"/>
                    <a:pt x="56" y="339"/>
                    <a:pt x="70" y="315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8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9" y="168"/>
                  </a:cubicBezTo>
                  <a:cubicBezTo>
                    <a:pt x="98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8"/>
                  </a:cubicBezTo>
                  <a:cubicBezTo>
                    <a:pt x="203" y="189"/>
                    <a:pt x="205" y="217"/>
                    <a:pt x="205" y="238"/>
                  </a:cubicBezTo>
                  <a:cubicBezTo>
                    <a:pt x="205" y="256"/>
                    <a:pt x="204" y="286"/>
                    <a:pt x="189" y="309"/>
                  </a:cubicBezTo>
                  <a:cubicBezTo>
                    <a:pt x="179" y="324"/>
                    <a:pt x="160" y="341"/>
                    <a:pt x="133" y="341"/>
                  </a:cubicBezTo>
                  <a:cubicBezTo>
                    <a:pt x="110" y="341"/>
                    <a:pt x="92" y="329"/>
                    <a:pt x="80" y="310"/>
                  </a:cubicBezTo>
                  <a:cubicBezTo>
                    <a:pt x="73" y="300"/>
                    <a:pt x="73" y="298"/>
                    <a:pt x="73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0">
              <a:extLst>
                <a:ext uri="{FF2B5EF4-FFF2-40B4-BE49-F238E27FC236}">
                  <a16:creationId xmlns:a16="http://schemas.microsoft.com/office/drawing/2014/main" id="{96148EB4-2909-A99F-8FC0-D91A9E977AAA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4929188" y="2541587"/>
              <a:ext cx="41275" cy="1524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6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8" y="345"/>
                    <a:pt x="93" y="346"/>
                    <a:pt x="111" y="346"/>
                  </a:cubicBezTo>
                  <a:lnTo>
                    <a:pt x="111" y="331"/>
                  </a:lnTo>
                  <a:cubicBezTo>
                    <a:pt x="78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1">
              <a:extLst>
                <a:ext uri="{FF2B5EF4-FFF2-40B4-BE49-F238E27FC236}">
                  <a16:creationId xmlns:a16="http://schemas.microsoft.com/office/drawing/2014/main" id="{E41C86B8-030C-2493-413D-9E91CDF565D8}"/>
                </a:ext>
              </a:extLst>
            </p:cNvPr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4978400" y="2595562"/>
              <a:ext cx="71438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2">
              <a:extLst>
                <a:ext uri="{FF2B5EF4-FFF2-40B4-BE49-F238E27FC236}">
                  <a16:creationId xmlns:a16="http://schemas.microsoft.com/office/drawing/2014/main" id="{25056D8F-DE0C-86A6-4F1D-7CEB8C889135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5121275" y="2595562"/>
              <a:ext cx="58738" cy="100013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7 w 163"/>
                <a:gd name="T19" fmla="*/ 207 h 229"/>
                <a:gd name="T20" fmla="*/ 82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3 w 163"/>
                <a:gd name="T29" fmla="*/ 47 h 229"/>
                <a:gd name="T30" fmla="*/ 79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1 h 229"/>
                <a:gd name="T50" fmla="*/ 21 w 163"/>
                <a:gd name="T51" fmla="*/ 103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2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7" y="207"/>
                  </a:cubicBezTo>
                  <a:cubicBezTo>
                    <a:pt x="49" y="228"/>
                    <a:pt x="72" y="229"/>
                    <a:pt x="82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2"/>
                    <a:pt x="23" y="76"/>
                    <a:pt x="23" y="47"/>
                  </a:cubicBezTo>
                  <a:cubicBezTo>
                    <a:pt x="23" y="30"/>
                    <a:pt x="36" y="9"/>
                    <a:pt x="79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3">
              <a:extLst>
                <a:ext uri="{FF2B5EF4-FFF2-40B4-BE49-F238E27FC236}">
                  <a16:creationId xmlns:a16="http://schemas.microsoft.com/office/drawing/2014/main" id="{ED1358B5-A5DE-6A6C-21EC-F6F81C537952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5191125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1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7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4">
              <a:extLst>
                <a:ext uri="{FF2B5EF4-FFF2-40B4-BE49-F238E27FC236}">
                  <a16:creationId xmlns:a16="http://schemas.microsoft.com/office/drawing/2014/main" id="{07B500A2-8DAD-CAAA-908F-41C14DE89620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5270500" y="2559050"/>
              <a:ext cx="55563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5">
              <a:extLst>
                <a:ext uri="{FF2B5EF4-FFF2-40B4-BE49-F238E27FC236}">
                  <a16:creationId xmlns:a16="http://schemas.microsoft.com/office/drawing/2014/main" id="{A0A0215B-4350-CB18-8922-708692AF48A7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5340350" y="2559050"/>
              <a:ext cx="57150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16">
              <a:extLst>
                <a:ext uri="{FF2B5EF4-FFF2-40B4-BE49-F238E27FC236}">
                  <a16:creationId xmlns:a16="http://schemas.microsoft.com/office/drawing/2014/main" id="{ACC02699-1D80-CAA8-7988-184122857A22}"/>
                </a:ext>
              </a:extLst>
            </p:cNvPr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5413375" y="2546350"/>
              <a:ext cx="38100" cy="147638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6" y="334"/>
                  </a:cubicBezTo>
                  <a:lnTo>
                    <a:pt x="106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7">
              <a:extLst>
                <a:ext uri="{FF2B5EF4-FFF2-40B4-BE49-F238E27FC236}">
                  <a16:creationId xmlns:a16="http://schemas.microsoft.com/office/drawing/2014/main" id="{0FDFBD32-381C-1101-FA76-A52096BF3316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5462588" y="2597150"/>
              <a:ext cx="92075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18">
              <a:extLst>
                <a:ext uri="{FF2B5EF4-FFF2-40B4-BE49-F238E27FC236}">
                  <a16:creationId xmlns:a16="http://schemas.microsoft.com/office/drawing/2014/main" id="{23376315-691F-327C-769B-40B5FCEE4672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5562600" y="2593975"/>
              <a:ext cx="82550" cy="144463"/>
            </a:xfrm>
            <a:custGeom>
              <a:avLst/>
              <a:gdLst>
                <a:gd name="T0" fmla="*/ 96 w 227"/>
                <a:gd name="T1" fmla="*/ 140 h 329"/>
                <a:gd name="T2" fmla="*/ 53 w 227"/>
                <a:gd name="T3" fmla="*/ 79 h 329"/>
                <a:gd name="T4" fmla="*/ 61 w 227"/>
                <a:gd name="T5" fmla="*/ 37 h 329"/>
                <a:gd name="T6" fmla="*/ 96 w 227"/>
                <a:gd name="T7" fmla="*/ 17 h 329"/>
                <a:gd name="T8" fmla="*/ 140 w 227"/>
                <a:gd name="T9" fmla="*/ 78 h 329"/>
                <a:gd name="T10" fmla="*/ 132 w 227"/>
                <a:gd name="T11" fmla="*/ 120 h 329"/>
                <a:gd name="T12" fmla="*/ 96 w 227"/>
                <a:gd name="T13" fmla="*/ 140 h 329"/>
                <a:gd name="T14" fmla="*/ 38 w 227"/>
                <a:gd name="T15" fmla="*/ 160 h 329"/>
                <a:gd name="T16" fmla="*/ 47 w 227"/>
                <a:gd name="T17" fmla="*/ 136 h 329"/>
                <a:gd name="T18" fmla="*/ 96 w 227"/>
                <a:gd name="T19" fmla="*/ 152 h 329"/>
                <a:gd name="T20" fmla="*/ 177 w 227"/>
                <a:gd name="T21" fmla="*/ 79 h 329"/>
                <a:gd name="T22" fmla="*/ 157 w 227"/>
                <a:gd name="T23" fmla="*/ 31 h 329"/>
                <a:gd name="T24" fmla="*/ 202 w 227"/>
                <a:gd name="T25" fmla="*/ 11 h 329"/>
                <a:gd name="T26" fmla="*/ 207 w 227"/>
                <a:gd name="T27" fmla="*/ 12 h 329"/>
                <a:gd name="T28" fmla="*/ 199 w 227"/>
                <a:gd name="T29" fmla="*/ 25 h 329"/>
                <a:gd name="T30" fmla="*/ 213 w 227"/>
                <a:gd name="T31" fmla="*/ 40 h 329"/>
                <a:gd name="T32" fmla="*/ 227 w 227"/>
                <a:gd name="T33" fmla="*/ 25 h 329"/>
                <a:gd name="T34" fmla="*/ 202 w 227"/>
                <a:gd name="T35" fmla="*/ 0 h 329"/>
                <a:gd name="T36" fmla="*/ 149 w 227"/>
                <a:gd name="T37" fmla="*/ 24 h 329"/>
                <a:gd name="T38" fmla="*/ 96 w 227"/>
                <a:gd name="T39" fmla="*/ 6 h 329"/>
                <a:gd name="T40" fmla="*/ 16 w 227"/>
                <a:gd name="T41" fmla="*/ 78 h 329"/>
                <a:gd name="T42" fmla="*/ 39 w 227"/>
                <a:gd name="T43" fmla="*/ 130 h 329"/>
                <a:gd name="T44" fmla="*/ 24 w 227"/>
                <a:gd name="T45" fmla="*/ 171 h 329"/>
                <a:gd name="T46" fmla="*/ 45 w 227"/>
                <a:gd name="T47" fmla="*/ 216 h 329"/>
                <a:gd name="T48" fmla="*/ 0 w 227"/>
                <a:gd name="T49" fmla="*/ 266 h 329"/>
                <a:gd name="T50" fmla="*/ 110 w 227"/>
                <a:gd name="T51" fmla="*/ 329 h 329"/>
                <a:gd name="T52" fmla="*/ 220 w 227"/>
                <a:gd name="T53" fmla="*/ 265 h 329"/>
                <a:gd name="T54" fmla="*/ 188 w 227"/>
                <a:gd name="T55" fmla="*/ 208 h 329"/>
                <a:gd name="T56" fmla="*/ 102 w 227"/>
                <a:gd name="T57" fmla="*/ 194 h 329"/>
                <a:gd name="T58" fmla="*/ 65 w 227"/>
                <a:gd name="T59" fmla="*/ 193 h 329"/>
                <a:gd name="T60" fmla="*/ 38 w 227"/>
                <a:gd name="T61" fmla="*/ 160 h 329"/>
                <a:gd name="T62" fmla="*/ 110 w 227"/>
                <a:gd name="T63" fmla="*/ 318 h 329"/>
                <a:gd name="T64" fmla="*/ 26 w 227"/>
                <a:gd name="T65" fmla="*/ 266 h 329"/>
                <a:gd name="T66" fmla="*/ 66 w 227"/>
                <a:gd name="T67" fmla="*/ 223 h 329"/>
                <a:gd name="T68" fmla="*/ 96 w 227"/>
                <a:gd name="T69" fmla="*/ 223 h 329"/>
                <a:gd name="T70" fmla="*/ 195 w 227"/>
                <a:gd name="T71" fmla="*/ 266 h 329"/>
                <a:gd name="T72" fmla="*/ 110 w 227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329">
                  <a:moveTo>
                    <a:pt x="96" y="140"/>
                  </a:moveTo>
                  <a:cubicBezTo>
                    <a:pt x="53" y="140"/>
                    <a:pt x="53" y="90"/>
                    <a:pt x="53" y="79"/>
                  </a:cubicBezTo>
                  <a:cubicBezTo>
                    <a:pt x="53" y="65"/>
                    <a:pt x="53" y="49"/>
                    <a:pt x="61" y="37"/>
                  </a:cubicBezTo>
                  <a:cubicBezTo>
                    <a:pt x="65" y="31"/>
                    <a:pt x="76" y="17"/>
                    <a:pt x="96" y="17"/>
                  </a:cubicBezTo>
                  <a:cubicBezTo>
                    <a:pt x="140" y="17"/>
                    <a:pt x="140" y="67"/>
                    <a:pt x="140" y="78"/>
                  </a:cubicBezTo>
                  <a:cubicBezTo>
                    <a:pt x="140" y="92"/>
                    <a:pt x="139" y="108"/>
                    <a:pt x="132" y="120"/>
                  </a:cubicBezTo>
                  <a:cubicBezTo>
                    <a:pt x="128" y="126"/>
                    <a:pt x="116" y="140"/>
                    <a:pt x="96" y="140"/>
                  </a:cubicBezTo>
                  <a:close/>
                  <a:moveTo>
                    <a:pt x="38" y="160"/>
                  </a:moveTo>
                  <a:cubicBezTo>
                    <a:pt x="38" y="158"/>
                    <a:pt x="38" y="146"/>
                    <a:pt x="47" y="136"/>
                  </a:cubicBezTo>
                  <a:cubicBezTo>
                    <a:pt x="66" y="150"/>
                    <a:pt x="87" y="152"/>
                    <a:pt x="96" y="152"/>
                  </a:cubicBezTo>
                  <a:cubicBezTo>
                    <a:pt x="143" y="152"/>
                    <a:pt x="177" y="117"/>
                    <a:pt x="177" y="79"/>
                  </a:cubicBezTo>
                  <a:cubicBezTo>
                    <a:pt x="177" y="60"/>
                    <a:pt x="169" y="42"/>
                    <a:pt x="157" y="31"/>
                  </a:cubicBezTo>
                  <a:cubicBezTo>
                    <a:pt x="175" y="14"/>
                    <a:pt x="193" y="11"/>
                    <a:pt x="202" y="11"/>
                  </a:cubicBezTo>
                  <a:cubicBezTo>
                    <a:pt x="202" y="11"/>
                    <a:pt x="205" y="11"/>
                    <a:pt x="207" y="12"/>
                  </a:cubicBezTo>
                  <a:cubicBezTo>
                    <a:pt x="201" y="14"/>
                    <a:pt x="199" y="19"/>
                    <a:pt x="199" y="25"/>
                  </a:cubicBezTo>
                  <a:cubicBezTo>
                    <a:pt x="199" y="34"/>
                    <a:pt x="205" y="40"/>
                    <a:pt x="213" y="40"/>
                  </a:cubicBezTo>
                  <a:cubicBezTo>
                    <a:pt x="218" y="40"/>
                    <a:pt x="227" y="36"/>
                    <a:pt x="227" y="25"/>
                  </a:cubicBezTo>
                  <a:cubicBezTo>
                    <a:pt x="227" y="16"/>
                    <a:pt x="221" y="0"/>
                    <a:pt x="202" y="0"/>
                  </a:cubicBezTo>
                  <a:cubicBezTo>
                    <a:pt x="192" y="0"/>
                    <a:pt x="170" y="3"/>
                    <a:pt x="149" y="24"/>
                  </a:cubicBezTo>
                  <a:cubicBezTo>
                    <a:pt x="128" y="7"/>
                    <a:pt x="107" y="6"/>
                    <a:pt x="96" y="6"/>
                  </a:cubicBezTo>
                  <a:cubicBezTo>
                    <a:pt x="50" y="6"/>
                    <a:pt x="16" y="40"/>
                    <a:pt x="16" y="78"/>
                  </a:cubicBezTo>
                  <a:cubicBezTo>
                    <a:pt x="16" y="100"/>
                    <a:pt x="26" y="119"/>
                    <a:pt x="39" y="130"/>
                  </a:cubicBezTo>
                  <a:cubicBezTo>
                    <a:pt x="32" y="137"/>
                    <a:pt x="24" y="154"/>
                    <a:pt x="24" y="171"/>
                  </a:cubicBezTo>
                  <a:cubicBezTo>
                    <a:pt x="24" y="187"/>
                    <a:pt x="30" y="206"/>
                    <a:pt x="45" y="216"/>
                  </a:cubicBezTo>
                  <a:cubicBezTo>
                    <a:pt x="16" y="224"/>
                    <a:pt x="0" y="246"/>
                    <a:pt x="0" y="266"/>
                  </a:cubicBezTo>
                  <a:cubicBezTo>
                    <a:pt x="0" y="302"/>
                    <a:pt x="49" y="329"/>
                    <a:pt x="110" y="329"/>
                  </a:cubicBezTo>
                  <a:cubicBezTo>
                    <a:pt x="169" y="329"/>
                    <a:pt x="220" y="304"/>
                    <a:pt x="220" y="265"/>
                  </a:cubicBezTo>
                  <a:cubicBezTo>
                    <a:pt x="220" y="247"/>
                    <a:pt x="213" y="222"/>
                    <a:pt x="188" y="208"/>
                  </a:cubicBezTo>
                  <a:cubicBezTo>
                    <a:pt x="162" y="194"/>
                    <a:pt x="133" y="194"/>
                    <a:pt x="102" y="194"/>
                  </a:cubicBezTo>
                  <a:cubicBezTo>
                    <a:pt x="90" y="194"/>
                    <a:pt x="68" y="194"/>
                    <a:pt x="65" y="193"/>
                  </a:cubicBezTo>
                  <a:cubicBezTo>
                    <a:pt x="49" y="191"/>
                    <a:pt x="38" y="176"/>
                    <a:pt x="38" y="160"/>
                  </a:cubicBezTo>
                  <a:close/>
                  <a:moveTo>
                    <a:pt x="110" y="318"/>
                  </a:moveTo>
                  <a:cubicBezTo>
                    <a:pt x="60" y="318"/>
                    <a:pt x="26" y="292"/>
                    <a:pt x="26" y="266"/>
                  </a:cubicBezTo>
                  <a:cubicBezTo>
                    <a:pt x="26" y="243"/>
                    <a:pt x="44" y="224"/>
                    <a:pt x="66" y="223"/>
                  </a:cubicBezTo>
                  <a:lnTo>
                    <a:pt x="96" y="223"/>
                  </a:lnTo>
                  <a:cubicBezTo>
                    <a:pt x="139" y="223"/>
                    <a:pt x="195" y="223"/>
                    <a:pt x="195" y="266"/>
                  </a:cubicBezTo>
                  <a:cubicBezTo>
                    <a:pt x="195" y="293"/>
                    <a:pt x="159" y="318"/>
                    <a:pt x="110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19">
              <a:extLst>
                <a:ext uri="{FF2B5EF4-FFF2-40B4-BE49-F238E27FC236}">
                  <a16:creationId xmlns:a16="http://schemas.microsoft.com/office/drawing/2014/main" id="{646D3308-1458-1A36-80A3-2FFB8ED3A60B}"/>
                </a:ext>
              </a:extLst>
            </p:cNvPr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5664200" y="2670175"/>
              <a:ext cx="19050" cy="2381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0D103E8-BEDC-8494-081D-7D1997014FB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08675" y="1015182"/>
            <a:ext cx="771773" cy="256466"/>
            <a:chOff x="2541590" y="2540000"/>
            <a:chExt cx="515938" cy="171450"/>
          </a:xfrm>
        </p:grpSpPr>
        <p:sp>
          <p:nvSpPr>
            <p:cNvPr id="164" name="Freeform 126">
              <a:extLst>
                <a:ext uri="{FF2B5EF4-FFF2-40B4-BE49-F238E27FC236}">
                  <a16:creationId xmlns:a16="http://schemas.microsoft.com/office/drawing/2014/main" id="{B89BD7D2-8C5B-647C-EF44-DD7ACE395957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541590" y="2540000"/>
              <a:ext cx="115888" cy="171450"/>
            </a:xfrm>
            <a:custGeom>
              <a:avLst/>
              <a:gdLst>
                <a:gd name="T0" fmla="*/ 0 w 304"/>
                <a:gd name="T1" fmla="*/ 181 h 362"/>
                <a:gd name="T2" fmla="*/ 174 w 304"/>
                <a:gd name="T3" fmla="*/ 362 h 362"/>
                <a:gd name="T4" fmla="*/ 304 w 304"/>
                <a:gd name="T5" fmla="*/ 235 h 362"/>
                <a:gd name="T6" fmla="*/ 297 w 304"/>
                <a:gd name="T7" fmla="*/ 227 h 362"/>
                <a:gd name="T8" fmla="*/ 291 w 304"/>
                <a:gd name="T9" fmla="*/ 235 h 362"/>
                <a:gd name="T10" fmla="*/ 180 w 304"/>
                <a:gd name="T11" fmla="*/ 347 h 362"/>
                <a:gd name="T12" fmla="*/ 52 w 304"/>
                <a:gd name="T13" fmla="*/ 181 h 362"/>
                <a:gd name="T14" fmla="*/ 179 w 304"/>
                <a:gd name="T15" fmla="*/ 15 h 362"/>
                <a:gd name="T16" fmla="*/ 288 w 304"/>
                <a:gd name="T17" fmla="*/ 133 h 362"/>
                <a:gd name="T18" fmla="*/ 296 w 304"/>
                <a:gd name="T19" fmla="*/ 142 h 362"/>
                <a:gd name="T20" fmla="*/ 304 w 304"/>
                <a:gd name="T21" fmla="*/ 130 h 362"/>
                <a:gd name="T22" fmla="*/ 304 w 304"/>
                <a:gd name="T23" fmla="*/ 12 h 362"/>
                <a:gd name="T24" fmla="*/ 298 w 304"/>
                <a:gd name="T25" fmla="*/ 0 h 362"/>
                <a:gd name="T26" fmla="*/ 290 w 304"/>
                <a:gd name="T27" fmla="*/ 6 h 362"/>
                <a:gd name="T28" fmla="*/ 266 w 304"/>
                <a:gd name="T29" fmla="*/ 43 h 362"/>
                <a:gd name="T30" fmla="*/ 174 w 304"/>
                <a:gd name="T31" fmla="*/ 0 h 362"/>
                <a:gd name="T32" fmla="*/ 0 w 304"/>
                <a:gd name="T33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62">
                  <a:moveTo>
                    <a:pt x="0" y="181"/>
                  </a:moveTo>
                  <a:cubicBezTo>
                    <a:pt x="0" y="284"/>
                    <a:pt x="81" y="362"/>
                    <a:pt x="174" y="362"/>
                  </a:cubicBezTo>
                  <a:cubicBezTo>
                    <a:pt x="255" y="362"/>
                    <a:pt x="304" y="293"/>
                    <a:pt x="304" y="235"/>
                  </a:cubicBezTo>
                  <a:cubicBezTo>
                    <a:pt x="304" y="230"/>
                    <a:pt x="304" y="227"/>
                    <a:pt x="297" y="227"/>
                  </a:cubicBezTo>
                  <a:cubicBezTo>
                    <a:pt x="292" y="227"/>
                    <a:pt x="292" y="230"/>
                    <a:pt x="291" y="235"/>
                  </a:cubicBezTo>
                  <a:cubicBezTo>
                    <a:pt x="287" y="306"/>
                    <a:pt x="234" y="347"/>
                    <a:pt x="180" y="347"/>
                  </a:cubicBezTo>
                  <a:cubicBezTo>
                    <a:pt x="149" y="347"/>
                    <a:pt x="52" y="330"/>
                    <a:pt x="52" y="181"/>
                  </a:cubicBezTo>
                  <a:cubicBezTo>
                    <a:pt x="52" y="32"/>
                    <a:pt x="149" y="15"/>
                    <a:pt x="179" y="15"/>
                  </a:cubicBezTo>
                  <a:cubicBezTo>
                    <a:pt x="234" y="15"/>
                    <a:pt x="278" y="61"/>
                    <a:pt x="288" y="133"/>
                  </a:cubicBezTo>
                  <a:cubicBezTo>
                    <a:pt x="289" y="140"/>
                    <a:pt x="289" y="142"/>
                    <a:pt x="296" y="142"/>
                  </a:cubicBezTo>
                  <a:cubicBezTo>
                    <a:pt x="304" y="142"/>
                    <a:pt x="304" y="140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8" y="0"/>
                  </a:cubicBezTo>
                  <a:cubicBezTo>
                    <a:pt x="296" y="0"/>
                    <a:pt x="294" y="0"/>
                    <a:pt x="290" y="6"/>
                  </a:cubicBezTo>
                  <a:lnTo>
                    <a:pt x="266" y="43"/>
                  </a:lnTo>
                  <a:cubicBezTo>
                    <a:pt x="247" y="25"/>
                    <a:pt x="222" y="0"/>
                    <a:pt x="174" y="0"/>
                  </a:cubicBezTo>
                  <a:cubicBezTo>
                    <a:pt x="80" y="0"/>
                    <a:pt x="0" y="79"/>
                    <a:pt x="0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7">
              <a:extLst>
                <a:ext uri="{FF2B5EF4-FFF2-40B4-BE49-F238E27FC236}">
                  <a16:creationId xmlns:a16="http://schemas.microsoft.com/office/drawing/2014/main" id="{FA385788-923C-C734-0215-DF206249834A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673353" y="2541588"/>
              <a:ext cx="41275" cy="163513"/>
            </a:xfrm>
            <a:custGeom>
              <a:avLst/>
              <a:gdLst>
                <a:gd name="T0" fmla="*/ 71 w 110"/>
                <a:gd name="T1" fmla="*/ 0 h 346"/>
                <a:gd name="T2" fmla="*/ 0 w 110"/>
                <a:gd name="T3" fmla="*/ 6 h 346"/>
                <a:gd name="T4" fmla="*/ 0 w 110"/>
                <a:gd name="T5" fmla="*/ 21 h 346"/>
                <a:gd name="T6" fmla="*/ 38 w 110"/>
                <a:gd name="T7" fmla="*/ 49 h 346"/>
                <a:gd name="T8" fmla="*/ 38 w 110"/>
                <a:gd name="T9" fmla="*/ 308 h 346"/>
                <a:gd name="T10" fmla="*/ 0 w 110"/>
                <a:gd name="T11" fmla="*/ 331 h 346"/>
                <a:gd name="T12" fmla="*/ 0 w 110"/>
                <a:gd name="T13" fmla="*/ 346 h 346"/>
                <a:gd name="T14" fmla="*/ 55 w 110"/>
                <a:gd name="T15" fmla="*/ 345 h 346"/>
                <a:gd name="T16" fmla="*/ 110 w 110"/>
                <a:gd name="T17" fmla="*/ 346 h 346"/>
                <a:gd name="T18" fmla="*/ 110 w 110"/>
                <a:gd name="T19" fmla="*/ 331 h 346"/>
                <a:gd name="T20" fmla="*/ 71 w 110"/>
                <a:gd name="T21" fmla="*/ 308 h 346"/>
                <a:gd name="T22" fmla="*/ 71 w 110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6">
                  <a:moveTo>
                    <a:pt x="71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5"/>
                    <a:pt x="38" y="49"/>
                  </a:cubicBezTo>
                  <a:lnTo>
                    <a:pt x="38" y="308"/>
                  </a:lnTo>
                  <a:cubicBezTo>
                    <a:pt x="38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6" y="346"/>
                    <a:pt x="42" y="345"/>
                    <a:pt x="55" y="345"/>
                  </a:cubicBezTo>
                  <a:cubicBezTo>
                    <a:pt x="67" y="345"/>
                    <a:pt x="92" y="346"/>
                    <a:pt x="110" y="346"/>
                  </a:cubicBezTo>
                  <a:lnTo>
                    <a:pt x="110" y="331"/>
                  </a:lnTo>
                  <a:cubicBezTo>
                    <a:pt x="77" y="331"/>
                    <a:pt x="71" y="331"/>
                    <a:pt x="71" y="308"/>
                  </a:cubicBez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8">
              <a:extLst>
                <a:ext uri="{FF2B5EF4-FFF2-40B4-BE49-F238E27FC236}">
                  <a16:creationId xmlns:a16="http://schemas.microsoft.com/office/drawing/2014/main" id="{9DB31929-F5F2-08EE-AF16-C4ADF9FCB795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2727328" y="2600325"/>
              <a:ext cx="84138" cy="107950"/>
            </a:xfrm>
            <a:custGeom>
              <a:avLst/>
              <a:gdLst>
                <a:gd name="T0" fmla="*/ 146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6 w 225"/>
                <a:gd name="T43" fmla="*/ 185 h 229"/>
                <a:gd name="T44" fmla="*/ 142 w 225"/>
                <a:gd name="T45" fmla="*/ 104 h 229"/>
                <a:gd name="T46" fmla="*/ 142 w 225"/>
                <a:gd name="T47" fmla="*/ 153 h 229"/>
                <a:gd name="T48" fmla="*/ 84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6" y="185"/>
                  </a:moveTo>
                  <a:cubicBezTo>
                    <a:pt x="148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4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7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6" y="185"/>
                  </a:cubicBezTo>
                  <a:close/>
                  <a:moveTo>
                    <a:pt x="142" y="104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9">
              <a:extLst>
                <a:ext uri="{FF2B5EF4-FFF2-40B4-BE49-F238E27FC236}">
                  <a16:creationId xmlns:a16="http://schemas.microsoft.com/office/drawing/2014/main" id="{1ECC8FB6-1372-6DB0-1249-105D19358727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2819403" y="2547938"/>
              <a:ext cx="39688" cy="157163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0">
              <a:extLst>
                <a:ext uri="{FF2B5EF4-FFF2-40B4-BE49-F238E27FC236}">
                  <a16:creationId xmlns:a16="http://schemas.microsoft.com/office/drawing/2014/main" id="{1A428C9C-AEFB-E51C-3350-509898D01B29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871790" y="2601913"/>
              <a:ext cx="146050" cy="103188"/>
            </a:xfrm>
            <a:custGeom>
              <a:avLst/>
              <a:gdLst>
                <a:gd name="T0" fmla="*/ 39 w 390"/>
                <a:gd name="T1" fmla="*/ 49 h 220"/>
                <a:gd name="T2" fmla="*/ 39 w 390"/>
                <a:gd name="T3" fmla="*/ 182 h 220"/>
                <a:gd name="T4" fmla="*/ 0 w 390"/>
                <a:gd name="T5" fmla="*/ 205 h 220"/>
                <a:gd name="T6" fmla="*/ 0 w 390"/>
                <a:gd name="T7" fmla="*/ 220 h 220"/>
                <a:gd name="T8" fmla="*/ 56 w 390"/>
                <a:gd name="T9" fmla="*/ 219 h 220"/>
                <a:gd name="T10" fmla="*/ 112 w 390"/>
                <a:gd name="T11" fmla="*/ 220 h 220"/>
                <a:gd name="T12" fmla="*/ 112 w 390"/>
                <a:gd name="T13" fmla="*/ 205 h 220"/>
                <a:gd name="T14" fmla="*/ 73 w 390"/>
                <a:gd name="T15" fmla="*/ 182 h 220"/>
                <a:gd name="T16" fmla="*/ 73 w 390"/>
                <a:gd name="T17" fmla="*/ 91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2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2 h 220"/>
                <a:gd name="T36" fmla="*/ 212 w 390"/>
                <a:gd name="T37" fmla="*/ 91 h 220"/>
                <a:gd name="T38" fmla="*/ 279 w 390"/>
                <a:gd name="T39" fmla="*/ 11 h 220"/>
                <a:gd name="T40" fmla="*/ 316 w 390"/>
                <a:gd name="T41" fmla="*/ 66 h 220"/>
                <a:gd name="T42" fmla="*/ 316 w 390"/>
                <a:gd name="T43" fmla="*/ 182 h 220"/>
                <a:gd name="T44" fmla="*/ 277 w 390"/>
                <a:gd name="T45" fmla="*/ 205 h 220"/>
                <a:gd name="T46" fmla="*/ 277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5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9 h 220"/>
                <a:gd name="T64" fmla="*/ 144 w 390"/>
                <a:gd name="T65" fmla="*/ 0 h 220"/>
                <a:gd name="T66" fmla="*/ 70 w 390"/>
                <a:gd name="T67" fmla="*/ 52 h 220"/>
                <a:gd name="T68" fmla="*/ 70 w 390"/>
                <a:gd name="T69" fmla="*/ 0 h 220"/>
                <a:gd name="T70" fmla="*/ 0 w 390"/>
                <a:gd name="T71" fmla="*/ 5 h 220"/>
                <a:gd name="T72" fmla="*/ 0 w 390"/>
                <a:gd name="T73" fmla="*/ 21 h 220"/>
                <a:gd name="T74" fmla="*/ 39 w 390"/>
                <a:gd name="T75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2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0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1">
              <a:extLst>
                <a:ext uri="{FF2B5EF4-FFF2-40B4-BE49-F238E27FC236}">
                  <a16:creationId xmlns:a16="http://schemas.microsoft.com/office/drawing/2014/main" id="{396760D3-3670-D53A-B154-863948A61897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3038478" y="2603500"/>
              <a:ext cx="19050" cy="101600"/>
            </a:xfrm>
            <a:custGeom>
              <a:avLst/>
              <a:gdLst>
                <a:gd name="T0" fmla="*/ 53 w 53"/>
                <a:gd name="T1" fmla="*/ 27 h 215"/>
                <a:gd name="T2" fmla="*/ 27 w 53"/>
                <a:gd name="T3" fmla="*/ 0 h 215"/>
                <a:gd name="T4" fmla="*/ 0 w 53"/>
                <a:gd name="T5" fmla="*/ 27 h 215"/>
                <a:gd name="T6" fmla="*/ 27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7 w 53"/>
                <a:gd name="T13" fmla="*/ 162 h 215"/>
                <a:gd name="T14" fmla="*/ 0 w 53"/>
                <a:gd name="T15" fmla="*/ 189 h 215"/>
                <a:gd name="T16" fmla="*/ 27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9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433A20-C7E5-62A6-2182-34DF2D5030A6}"/>
              </a:ext>
            </a:extLst>
          </p:cNvPr>
          <p:cNvSpPr/>
          <p:nvPr/>
        </p:nvSpPr>
        <p:spPr>
          <a:xfrm>
            <a:off x="1668743" y="3900885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46">
            <a:extLst>
              <a:ext uri="{FF2B5EF4-FFF2-40B4-BE49-F238E27FC236}">
                <a16:creationId xmlns:a16="http://schemas.microsoft.com/office/drawing/2014/main" id="{CE4B530D-4C12-8F5B-1589-5AD9BAEA7131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815115" y="3974769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EAAF4EC-0BD3-3B2E-3091-EF50CF82EA8D}"/>
              </a:ext>
            </a:extLst>
          </p:cNvPr>
          <p:cNvCxnSpPr>
            <a:cxnSpLocks/>
            <a:endCxn id="186" idx="3"/>
          </p:cNvCxnSpPr>
          <p:nvPr/>
        </p:nvCxnSpPr>
        <p:spPr>
          <a:xfrm flipH="1">
            <a:off x="2178269" y="4082057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9F2D072E-ADD8-8FBF-E99B-202CC32E5485}"/>
              </a:ext>
            </a:extLst>
          </p:cNvPr>
          <p:cNvCxnSpPr>
            <a:cxnSpLocks/>
            <a:endCxn id="186" idx="1"/>
          </p:cNvCxnSpPr>
          <p:nvPr/>
        </p:nvCxnSpPr>
        <p:spPr>
          <a:xfrm>
            <a:off x="1290663" y="4085688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4727B0D-880B-9C83-5859-6172730D38AF}"/>
              </a:ext>
            </a:extLst>
          </p:cNvPr>
          <p:cNvSpPr/>
          <p:nvPr/>
        </p:nvSpPr>
        <p:spPr>
          <a:xfrm>
            <a:off x="1678367" y="5062607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146">
            <a:extLst>
              <a:ext uri="{FF2B5EF4-FFF2-40B4-BE49-F238E27FC236}">
                <a16:creationId xmlns:a16="http://schemas.microsoft.com/office/drawing/2014/main" id="{39AF360E-B8A7-FE6B-7F11-998C8E090880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1824739" y="5136491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FBD96FE5-ECE1-F07A-B691-EBF7FD420855}"/>
              </a:ext>
            </a:extLst>
          </p:cNvPr>
          <p:cNvCxnSpPr>
            <a:cxnSpLocks/>
            <a:endCxn id="200" idx="3"/>
          </p:cNvCxnSpPr>
          <p:nvPr/>
        </p:nvCxnSpPr>
        <p:spPr>
          <a:xfrm flipH="1">
            <a:off x="2187893" y="5243779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4CA3212E-6BE3-B6DA-8F81-C3B1E56902F1}"/>
              </a:ext>
            </a:extLst>
          </p:cNvPr>
          <p:cNvCxnSpPr>
            <a:cxnSpLocks/>
            <a:endCxn id="200" idx="1"/>
          </p:cNvCxnSpPr>
          <p:nvPr/>
        </p:nvCxnSpPr>
        <p:spPr>
          <a:xfrm>
            <a:off x="1300287" y="5247410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A09495BD-D903-D420-25A8-63D4113348AD}"/>
              </a:ext>
            </a:extLst>
          </p:cNvPr>
          <p:cNvSpPr txBox="1"/>
          <p:nvPr/>
        </p:nvSpPr>
        <p:spPr>
          <a:xfrm rot="5400000">
            <a:off x="1741352" y="445236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Left Brace 223">
            <a:extLst>
              <a:ext uri="{FF2B5EF4-FFF2-40B4-BE49-F238E27FC236}">
                <a16:creationId xmlns:a16="http://schemas.microsoft.com/office/drawing/2014/main" id="{3235B60C-1DC9-E535-3FAF-D4C47F6B990D}"/>
              </a:ext>
            </a:extLst>
          </p:cNvPr>
          <p:cNvSpPr/>
          <p:nvPr/>
        </p:nvSpPr>
        <p:spPr>
          <a:xfrm rot="10800000">
            <a:off x="2660638" y="3853756"/>
            <a:ext cx="197116" cy="1573909"/>
          </a:xfrm>
          <a:prstGeom prst="leftBrace">
            <a:avLst>
              <a:gd name="adj1" fmla="val 69178"/>
              <a:gd name="adj2" fmla="val 4886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F74BDA8-8D6D-1788-0312-D300C59DE1BF}"/>
              </a:ext>
            </a:extLst>
          </p:cNvPr>
          <p:cNvSpPr txBox="1"/>
          <p:nvPr/>
        </p:nvSpPr>
        <p:spPr>
          <a:xfrm>
            <a:off x="2922346" y="4329255"/>
            <a:ext cx="87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Round # of 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29ED3AC-9EF1-C620-B6C7-825A17795A86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520810" y="4771779"/>
            <a:ext cx="312274" cy="202060"/>
            <a:chOff x="2541592" y="2538413"/>
            <a:chExt cx="296863" cy="192088"/>
          </a:xfrm>
        </p:grpSpPr>
        <p:sp>
          <p:nvSpPr>
            <p:cNvPr id="227" name="Freeform 7 1 2 1">
              <a:extLst>
                <a:ext uri="{FF2B5EF4-FFF2-40B4-BE49-F238E27FC236}">
                  <a16:creationId xmlns:a16="http://schemas.microsoft.com/office/drawing/2014/main" id="{9D15ECB8-594E-4B61-877D-61A17FE7143B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 2 1">
              <a:extLst>
                <a:ext uri="{FF2B5EF4-FFF2-40B4-BE49-F238E27FC236}">
                  <a16:creationId xmlns:a16="http://schemas.microsoft.com/office/drawing/2014/main" id="{50E3DC9C-3EDF-6F1D-2EFE-C67140E029E2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 2 1">
              <a:extLst>
                <a:ext uri="{FF2B5EF4-FFF2-40B4-BE49-F238E27FC236}">
                  <a16:creationId xmlns:a16="http://schemas.microsoft.com/office/drawing/2014/main" id="{FBB737BD-D83F-76E2-20F9-E6E99F9BCDC6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39B7B3CE-FAB8-B435-BB62-6E3122831155}"/>
              </a:ext>
            </a:extLst>
          </p:cNvPr>
          <p:cNvSpPr/>
          <p:nvPr/>
        </p:nvSpPr>
        <p:spPr>
          <a:xfrm>
            <a:off x="8195880" y="3921052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146">
            <a:extLst>
              <a:ext uri="{FF2B5EF4-FFF2-40B4-BE49-F238E27FC236}">
                <a16:creationId xmlns:a16="http://schemas.microsoft.com/office/drawing/2014/main" id="{5CE0F98F-BB47-5642-C5BE-D505D8320E0E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8342252" y="3994936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A2E5C893-7758-26BB-AA1B-8D4FB3E80054}"/>
              </a:ext>
            </a:extLst>
          </p:cNvPr>
          <p:cNvCxnSpPr>
            <a:cxnSpLocks/>
            <a:endCxn id="266" idx="3"/>
          </p:cNvCxnSpPr>
          <p:nvPr/>
        </p:nvCxnSpPr>
        <p:spPr>
          <a:xfrm flipH="1">
            <a:off x="8705406" y="4102224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5D7CEC2B-7D33-4F0C-3EBB-7C3FBA79C221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7817800" y="4105855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CE1D278-D4C0-8D29-9C60-94C2CBB7C7E2}"/>
              </a:ext>
            </a:extLst>
          </p:cNvPr>
          <p:cNvSpPr/>
          <p:nvPr/>
        </p:nvSpPr>
        <p:spPr>
          <a:xfrm>
            <a:off x="8205504" y="5082774"/>
            <a:ext cx="509526" cy="3696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146">
            <a:extLst>
              <a:ext uri="{FF2B5EF4-FFF2-40B4-BE49-F238E27FC236}">
                <a16:creationId xmlns:a16="http://schemas.microsoft.com/office/drawing/2014/main" id="{A1F2C322-5BC6-883C-EBA2-7E4B95925F15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351876" y="5156658"/>
            <a:ext cx="244245" cy="225275"/>
          </a:xfrm>
          <a:custGeom>
            <a:avLst/>
            <a:gdLst>
              <a:gd name="T0" fmla="*/ 132 w 355"/>
              <a:gd name="T1" fmla="*/ 178 h 340"/>
              <a:gd name="T2" fmla="*/ 180 w 355"/>
              <a:gd name="T3" fmla="*/ 178 h 340"/>
              <a:gd name="T4" fmla="*/ 222 w 355"/>
              <a:gd name="T5" fmla="*/ 200 h 340"/>
              <a:gd name="T6" fmla="*/ 218 w 355"/>
              <a:gd name="T7" fmla="*/ 225 h 340"/>
              <a:gd name="T8" fmla="*/ 217 w 355"/>
              <a:gd name="T9" fmla="*/ 230 h 340"/>
              <a:gd name="T10" fmla="*/ 223 w 355"/>
              <a:gd name="T11" fmla="*/ 236 h 340"/>
              <a:gd name="T12" fmla="*/ 230 w 355"/>
              <a:gd name="T13" fmla="*/ 226 h 340"/>
              <a:gd name="T14" fmla="*/ 258 w 355"/>
              <a:gd name="T15" fmla="*/ 117 h 340"/>
              <a:gd name="T16" fmla="*/ 259 w 355"/>
              <a:gd name="T17" fmla="*/ 109 h 340"/>
              <a:gd name="T18" fmla="*/ 253 w 355"/>
              <a:gd name="T19" fmla="*/ 104 h 340"/>
              <a:gd name="T20" fmla="*/ 246 w 355"/>
              <a:gd name="T21" fmla="*/ 114 h 340"/>
              <a:gd name="T22" fmla="*/ 181 w 355"/>
              <a:gd name="T23" fmla="*/ 162 h 340"/>
              <a:gd name="T24" fmla="*/ 136 w 355"/>
              <a:gd name="T25" fmla="*/ 162 h 340"/>
              <a:gd name="T26" fmla="*/ 168 w 355"/>
              <a:gd name="T27" fmla="*/ 35 h 340"/>
              <a:gd name="T28" fmla="*/ 195 w 355"/>
              <a:gd name="T29" fmla="*/ 16 h 340"/>
              <a:gd name="T30" fmla="*/ 261 w 355"/>
              <a:gd name="T31" fmla="*/ 16 h 340"/>
              <a:gd name="T32" fmla="*/ 333 w 355"/>
              <a:gd name="T33" fmla="*/ 71 h 340"/>
              <a:gd name="T34" fmla="*/ 332 w 355"/>
              <a:gd name="T35" fmla="*/ 98 h 340"/>
              <a:gd name="T36" fmla="*/ 331 w 355"/>
              <a:gd name="T37" fmla="*/ 107 h 340"/>
              <a:gd name="T38" fmla="*/ 337 w 355"/>
              <a:gd name="T39" fmla="*/ 113 h 340"/>
              <a:gd name="T40" fmla="*/ 344 w 355"/>
              <a:gd name="T41" fmla="*/ 100 h 340"/>
              <a:gd name="T42" fmla="*/ 354 w 355"/>
              <a:gd name="T43" fmla="*/ 14 h 340"/>
              <a:gd name="T44" fmla="*/ 340 w 355"/>
              <a:gd name="T45" fmla="*/ 0 h 340"/>
              <a:gd name="T46" fmla="*/ 96 w 355"/>
              <a:gd name="T47" fmla="*/ 0 h 340"/>
              <a:gd name="T48" fmla="*/ 81 w 355"/>
              <a:gd name="T49" fmla="*/ 10 h 340"/>
              <a:gd name="T50" fmla="*/ 95 w 355"/>
              <a:gd name="T51" fmla="*/ 16 h 340"/>
              <a:gd name="T52" fmla="*/ 128 w 355"/>
              <a:gd name="T53" fmla="*/ 25 h 340"/>
              <a:gd name="T54" fmla="*/ 125 w 355"/>
              <a:gd name="T55" fmla="*/ 37 h 340"/>
              <a:gd name="T56" fmla="*/ 59 w 355"/>
              <a:gd name="T57" fmla="*/ 301 h 340"/>
              <a:gd name="T58" fmla="*/ 14 w 355"/>
              <a:gd name="T59" fmla="*/ 325 h 340"/>
              <a:gd name="T60" fmla="*/ 0 w 355"/>
              <a:gd name="T61" fmla="*/ 334 h 340"/>
              <a:gd name="T62" fmla="*/ 7 w 355"/>
              <a:gd name="T63" fmla="*/ 340 h 340"/>
              <a:gd name="T64" fmla="*/ 73 w 355"/>
              <a:gd name="T65" fmla="*/ 338 h 340"/>
              <a:gd name="T66" fmla="*/ 147 w 355"/>
              <a:gd name="T67" fmla="*/ 340 h 340"/>
              <a:gd name="T68" fmla="*/ 158 w 355"/>
              <a:gd name="T69" fmla="*/ 331 h 340"/>
              <a:gd name="T70" fmla="*/ 155 w 355"/>
              <a:gd name="T71" fmla="*/ 325 h 340"/>
              <a:gd name="T72" fmla="*/ 141 w 355"/>
              <a:gd name="T73" fmla="*/ 325 h 340"/>
              <a:gd name="T74" fmla="*/ 115 w 355"/>
              <a:gd name="T75" fmla="*/ 324 h 340"/>
              <a:gd name="T76" fmla="*/ 99 w 355"/>
              <a:gd name="T77" fmla="*/ 314 h 340"/>
              <a:gd name="T78" fmla="*/ 101 w 355"/>
              <a:gd name="T79" fmla="*/ 302 h 340"/>
              <a:gd name="T80" fmla="*/ 132 w 355"/>
              <a:gd name="T81" fmla="*/ 17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5" h="340">
                <a:moveTo>
                  <a:pt x="132" y="178"/>
                </a:moveTo>
                <a:lnTo>
                  <a:pt x="180" y="178"/>
                </a:lnTo>
                <a:cubicBezTo>
                  <a:pt x="218" y="178"/>
                  <a:pt x="222" y="186"/>
                  <a:pt x="222" y="200"/>
                </a:cubicBezTo>
                <a:cubicBezTo>
                  <a:pt x="222" y="204"/>
                  <a:pt x="222" y="210"/>
                  <a:pt x="218" y="225"/>
                </a:cubicBezTo>
                <a:cubicBezTo>
                  <a:pt x="217" y="227"/>
                  <a:pt x="217" y="229"/>
                  <a:pt x="217" y="230"/>
                </a:cubicBezTo>
                <a:cubicBezTo>
                  <a:pt x="217" y="234"/>
                  <a:pt x="220" y="236"/>
                  <a:pt x="223" y="236"/>
                </a:cubicBezTo>
                <a:cubicBezTo>
                  <a:pt x="228" y="236"/>
                  <a:pt x="228" y="235"/>
                  <a:pt x="230" y="226"/>
                </a:cubicBezTo>
                <a:lnTo>
                  <a:pt x="258" y="117"/>
                </a:lnTo>
                <a:cubicBezTo>
                  <a:pt x="259" y="112"/>
                  <a:pt x="259" y="111"/>
                  <a:pt x="259" y="109"/>
                </a:cubicBezTo>
                <a:cubicBezTo>
                  <a:pt x="259" y="108"/>
                  <a:pt x="258" y="104"/>
                  <a:pt x="253" y="104"/>
                </a:cubicBezTo>
                <a:cubicBezTo>
                  <a:pt x="248" y="104"/>
                  <a:pt x="248" y="106"/>
                  <a:pt x="246" y="114"/>
                </a:cubicBezTo>
                <a:cubicBezTo>
                  <a:pt x="235" y="153"/>
                  <a:pt x="224" y="162"/>
                  <a:pt x="181" y="162"/>
                </a:cubicBezTo>
                <a:lnTo>
                  <a:pt x="136" y="162"/>
                </a:lnTo>
                <a:lnTo>
                  <a:pt x="168" y="35"/>
                </a:lnTo>
                <a:cubicBezTo>
                  <a:pt x="172" y="18"/>
                  <a:pt x="173" y="16"/>
                  <a:pt x="195" y="16"/>
                </a:cubicBezTo>
                <a:lnTo>
                  <a:pt x="261" y="16"/>
                </a:lnTo>
                <a:cubicBezTo>
                  <a:pt x="322" y="16"/>
                  <a:pt x="333" y="32"/>
                  <a:pt x="333" y="71"/>
                </a:cubicBezTo>
                <a:cubicBezTo>
                  <a:pt x="333" y="82"/>
                  <a:pt x="333" y="84"/>
                  <a:pt x="332" y="98"/>
                </a:cubicBezTo>
                <a:cubicBezTo>
                  <a:pt x="331" y="104"/>
                  <a:pt x="331" y="105"/>
                  <a:pt x="331" y="107"/>
                </a:cubicBezTo>
                <a:cubicBezTo>
                  <a:pt x="331" y="109"/>
                  <a:pt x="332" y="113"/>
                  <a:pt x="337" y="113"/>
                </a:cubicBezTo>
                <a:cubicBezTo>
                  <a:pt x="342" y="113"/>
                  <a:pt x="343" y="110"/>
                  <a:pt x="344" y="100"/>
                </a:cubicBezTo>
                <a:lnTo>
                  <a:pt x="354" y="14"/>
                </a:lnTo>
                <a:cubicBezTo>
                  <a:pt x="355" y="0"/>
                  <a:pt x="353" y="0"/>
                  <a:pt x="340" y="0"/>
                </a:cubicBezTo>
                <a:lnTo>
                  <a:pt x="96" y="0"/>
                </a:lnTo>
                <a:cubicBezTo>
                  <a:pt x="86" y="0"/>
                  <a:pt x="81" y="0"/>
                  <a:pt x="81" y="10"/>
                </a:cubicBezTo>
                <a:cubicBezTo>
                  <a:pt x="81" y="16"/>
                  <a:pt x="86" y="16"/>
                  <a:pt x="95" y="16"/>
                </a:cubicBezTo>
                <a:cubicBezTo>
                  <a:pt x="114" y="16"/>
                  <a:pt x="128" y="16"/>
                  <a:pt x="128" y="25"/>
                </a:cubicBezTo>
                <a:cubicBezTo>
                  <a:pt x="128" y="27"/>
                  <a:pt x="128" y="28"/>
                  <a:pt x="125" y="37"/>
                </a:cubicBezTo>
                <a:lnTo>
                  <a:pt x="59" y="301"/>
                </a:lnTo>
                <a:cubicBezTo>
                  <a:pt x="54" y="321"/>
                  <a:pt x="53" y="325"/>
                  <a:pt x="14" y="325"/>
                </a:cubicBezTo>
                <a:cubicBezTo>
                  <a:pt x="5" y="325"/>
                  <a:pt x="0" y="325"/>
                  <a:pt x="0" y="334"/>
                </a:cubicBezTo>
                <a:cubicBezTo>
                  <a:pt x="0" y="340"/>
                  <a:pt x="6" y="340"/>
                  <a:pt x="7" y="340"/>
                </a:cubicBezTo>
                <a:cubicBezTo>
                  <a:pt x="22" y="340"/>
                  <a:pt x="59" y="338"/>
                  <a:pt x="73" y="338"/>
                </a:cubicBezTo>
                <a:cubicBezTo>
                  <a:pt x="90" y="338"/>
                  <a:pt x="131" y="340"/>
                  <a:pt x="147" y="340"/>
                </a:cubicBezTo>
                <a:cubicBezTo>
                  <a:pt x="152" y="340"/>
                  <a:pt x="158" y="340"/>
                  <a:pt x="158" y="331"/>
                </a:cubicBezTo>
                <a:cubicBezTo>
                  <a:pt x="158" y="327"/>
                  <a:pt x="155" y="326"/>
                  <a:pt x="155" y="325"/>
                </a:cubicBezTo>
                <a:cubicBezTo>
                  <a:pt x="153" y="325"/>
                  <a:pt x="152" y="325"/>
                  <a:pt x="141" y="325"/>
                </a:cubicBezTo>
                <a:cubicBezTo>
                  <a:pt x="130" y="325"/>
                  <a:pt x="128" y="325"/>
                  <a:pt x="115" y="324"/>
                </a:cubicBezTo>
                <a:cubicBezTo>
                  <a:pt x="101" y="322"/>
                  <a:pt x="99" y="320"/>
                  <a:pt x="99" y="314"/>
                </a:cubicBezTo>
                <a:cubicBezTo>
                  <a:pt x="99" y="313"/>
                  <a:pt x="99" y="310"/>
                  <a:pt x="101" y="302"/>
                </a:cubicBezTo>
                <a:lnTo>
                  <a:pt x="132" y="178"/>
                </a:ln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FB92378E-7190-9C6D-1E5C-BD867F8B33B8}"/>
              </a:ext>
            </a:extLst>
          </p:cNvPr>
          <p:cNvCxnSpPr>
            <a:cxnSpLocks/>
            <a:endCxn id="270" idx="3"/>
          </p:cNvCxnSpPr>
          <p:nvPr/>
        </p:nvCxnSpPr>
        <p:spPr>
          <a:xfrm flipH="1">
            <a:off x="8715030" y="5263946"/>
            <a:ext cx="36897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7B86948F-FE71-FC3B-F8FC-2DBEAE9FC8BF}"/>
              </a:ext>
            </a:extLst>
          </p:cNvPr>
          <p:cNvCxnSpPr>
            <a:cxnSpLocks/>
            <a:endCxn id="270" idx="1"/>
          </p:cNvCxnSpPr>
          <p:nvPr/>
        </p:nvCxnSpPr>
        <p:spPr>
          <a:xfrm>
            <a:off x="7827424" y="5267577"/>
            <a:ext cx="378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3AEBFDE2-B4D6-E77B-B525-FEF9F7975411}"/>
              </a:ext>
            </a:extLst>
          </p:cNvPr>
          <p:cNvSpPr txBox="1"/>
          <p:nvPr/>
        </p:nvSpPr>
        <p:spPr>
          <a:xfrm rot="5400000">
            <a:off x="8268489" y="4472533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Left Brace 313">
            <a:extLst>
              <a:ext uri="{FF2B5EF4-FFF2-40B4-BE49-F238E27FC236}">
                <a16:creationId xmlns:a16="http://schemas.microsoft.com/office/drawing/2014/main" id="{2B80E6A9-8A96-8474-1D29-17130825A5DC}"/>
              </a:ext>
            </a:extLst>
          </p:cNvPr>
          <p:cNvSpPr/>
          <p:nvPr/>
        </p:nvSpPr>
        <p:spPr>
          <a:xfrm rot="10800000">
            <a:off x="9187775" y="3873923"/>
            <a:ext cx="197116" cy="1573909"/>
          </a:xfrm>
          <a:prstGeom prst="leftBrace">
            <a:avLst>
              <a:gd name="adj1" fmla="val 69178"/>
              <a:gd name="adj2" fmla="val 4886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0D6C58F9-BB0C-A502-1B8C-143937E7A3EF}"/>
              </a:ext>
            </a:extLst>
          </p:cNvPr>
          <p:cNvSpPr txBox="1"/>
          <p:nvPr/>
        </p:nvSpPr>
        <p:spPr>
          <a:xfrm>
            <a:off x="9449483" y="4349422"/>
            <a:ext cx="87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Round # of 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7200185-B655-7FC9-7C56-F86D792709DB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047947" y="4791946"/>
            <a:ext cx="312274" cy="202060"/>
            <a:chOff x="2541592" y="2538413"/>
            <a:chExt cx="296863" cy="192088"/>
          </a:xfrm>
        </p:grpSpPr>
        <p:sp>
          <p:nvSpPr>
            <p:cNvPr id="317" name="Freeform 7 1 2 1">
              <a:extLst>
                <a:ext uri="{FF2B5EF4-FFF2-40B4-BE49-F238E27FC236}">
                  <a16:creationId xmlns:a16="http://schemas.microsoft.com/office/drawing/2014/main" id="{CE140C1B-B21E-63E0-CC9F-BFCF72779D03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2541592" y="2538413"/>
              <a:ext cx="136525" cy="157163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6 h 339"/>
                <a:gd name="T4" fmla="*/ 341 w 341"/>
                <a:gd name="T5" fmla="*/ 16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6 h 339"/>
                <a:gd name="T12" fmla="*/ 12 w 341"/>
                <a:gd name="T13" fmla="*/ 16 h 339"/>
                <a:gd name="T14" fmla="*/ 51 w 341"/>
                <a:gd name="T15" fmla="*/ 39 h 339"/>
                <a:gd name="T16" fmla="*/ 51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6 h 339"/>
                <a:gd name="T36" fmla="*/ 245 w 341"/>
                <a:gd name="T37" fmla="*/ 16 h 339"/>
                <a:gd name="T38" fmla="*/ 245 w 341"/>
                <a:gd name="T39" fmla="*/ 300 h 339"/>
                <a:gd name="T40" fmla="*/ 205 w 341"/>
                <a:gd name="T41" fmla="*/ 324 h 339"/>
                <a:gd name="T42" fmla="*/ 193 w 341"/>
                <a:gd name="T43" fmla="*/ 324 h 339"/>
                <a:gd name="T44" fmla="*/ 193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0"/>
                  </a:lnTo>
                  <a:cubicBezTo>
                    <a:pt x="51" y="318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 2 1">
              <a:extLst>
                <a:ext uri="{FF2B5EF4-FFF2-40B4-BE49-F238E27FC236}">
                  <a16:creationId xmlns:a16="http://schemas.microsoft.com/office/drawing/2014/main" id="{44DA5E20-D900-8E39-335C-DEBAB57A64D9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690817" y="2647951"/>
              <a:ext cx="57150" cy="82550"/>
            </a:xfrm>
            <a:custGeom>
              <a:avLst/>
              <a:gdLst>
                <a:gd name="T0" fmla="*/ 137 w 141"/>
                <a:gd name="T1" fmla="*/ 11 h 179"/>
                <a:gd name="T2" fmla="*/ 140 w 141"/>
                <a:gd name="T3" fmla="*/ 5 h 179"/>
                <a:gd name="T4" fmla="*/ 131 w 141"/>
                <a:gd name="T5" fmla="*/ 0 h 179"/>
                <a:gd name="T6" fmla="*/ 7 w 141"/>
                <a:gd name="T7" fmla="*/ 0 h 179"/>
                <a:gd name="T8" fmla="*/ 4 w 141"/>
                <a:gd name="T9" fmla="*/ 59 h 179"/>
                <a:gd name="T10" fmla="*/ 13 w 141"/>
                <a:gd name="T11" fmla="*/ 59 h 179"/>
                <a:gd name="T12" fmla="*/ 67 w 141"/>
                <a:gd name="T13" fmla="*/ 9 h 179"/>
                <a:gd name="T14" fmla="*/ 110 w 141"/>
                <a:gd name="T15" fmla="*/ 9 h 179"/>
                <a:gd name="T16" fmla="*/ 2 w 141"/>
                <a:gd name="T17" fmla="*/ 167 h 179"/>
                <a:gd name="T18" fmla="*/ 0 w 141"/>
                <a:gd name="T19" fmla="*/ 174 h 179"/>
                <a:gd name="T20" fmla="*/ 9 w 141"/>
                <a:gd name="T21" fmla="*/ 179 h 179"/>
                <a:gd name="T22" fmla="*/ 137 w 141"/>
                <a:gd name="T23" fmla="*/ 179 h 179"/>
                <a:gd name="T24" fmla="*/ 141 w 141"/>
                <a:gd name="T25" fmla="*/ 109 h 179"/>
                <a:gd name="T26" fmla="*/ 132 w 141"/>
                <a:gd name="T27" fmla="*/ 109 h 179"/>
                <a:gd name="T28" fmla="*/ 75 w 141"/>
                <a:gd name="T29" fmla="*/ 169 h 179"/>
                <a:gd name="T30" fmla="*/ 30 w 141"/>
                <a:gd name="T31" fmla="*/ 169 h 179"/>
                <a:gd name="T32" fmla="*/ 137 w 141"/>
                <a:gd name="T33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79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0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7"/>
                  </a:lnTo>
                  <a:cubicBezTo>
                    <a:pt x="0" y="171"/>
                    <a:pt x="0" y="172"/>
                    <a:pt x="0" y="174"/>
                  </a:cubicBezTo>
                  <a:cubicBezTo>
                    <a:pt x="0" y="179"/>
                    <a:pt x="2" y="179"/>
                    <a:pt x="9" y="179"/>
                  </a:cubicBezTo>
                  <a:lnTo>
                    <a:pt x="137" y="179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6"/>
                    <a:pt x="124" y="169"/>
                    <a:pt x="75" y="169"/>
                  </a:cubicBezTo>
                  <a:lnTo>
                    <a:pt x="30" y="169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9 2 1">
              <a:extLst>
                <a:ext uri="{FF2B5EF4-FFF2-40B4-BE49-F238E27FC236}">
                  <a16:creationId xmlns:a16="http://schemas.microsoft.com/office/drawing/2014/main" id="{B5F79AD9-C515-DE1F-E468-2CB97C0B990D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760667" y="2647951"/>
              <a:ext cx="77788" cy="82550"/>
            </a:xfrm>
            <a:custGeom>
              <a:avLst/>
              <a:gdLst>
                <a:gd name="T0" fmla="*/ 50 w 192"/>
                <a:gd name="T1" fmla="*/ 102 h 179"/>
                <a:gd name="T2" fmla="*/ 50 w 192"/>
                <a:gd name="T3" fmla="*/ 25 h 179"/>
                <a:gd name="T4" fmla="*/ 75 w 192"/>
                <a:gd name="T5" fmla="*/ 9 h 179"/>
                <a:gd name="T6" fmla="*/ 75 w 192"/>
                <a:gd name="T7" fmla="*/ 0 h 179"/>
                <a:gd name="T8" fmla="*/ 37 w 192"/>
                <a:gd name="T9" fmla="*/ 1 h 179"/>
                <a:gd name="T10" fmla="*/ 0 w 192"/>
                <a:gd name="T11" fmla="*/ 0 h 179"/>
                <a:gd name="T12" fmla="*/ 0 w 192"/>
                <a:gd name="T13" fmla="*/ 9 h 179"/>
                <a:gd name="T14" fmla="*/ 25 w 192"/>
                <a:gd name="T15" fmla="*/ 25 h 179"/>
                <a:gd name="T16" fmla="*/ 25 w 192"/>
                <a:gd name="T17" fmla="*/ 154 h 179"/>
                <a:gd name="T18" fmla="*/ 0 w 192"/>
                <a:gd name="T19" fmla="*/ 170 h 179"/>
                <a:gd name="T20" fmla="*/ 0 w 192"/>
                <a:gd name="T21" fmla="*/ 179 h 179"/>
                <a:gd name="T22" fmla="*/ 37 w 192"/>
                <a:gd name="T23" fmla="*/ 178 h 179"/>
                <a:gd name="T24" fmla="*/ 75 w 192"/>
                <a:gd name="T25" fmla="*/ 179 h 179"/>
                <a:gd name="T26" fmla="*/ 75 w 192"/>
                <a:gd name="T27" fmla="*/ 170 h 179"/>
                <a:gd name="T28" fmla="*/ 50 w 192"/>
                <a:gd name="T29" fmla="*/ 154 h 179"/>
                <a:gd name="T30" fmla="*/ 50 w 192"/>
                <a:gd name="T31" fmla="*/ 114 h 179"/>
                <a:gd name="T32" fmla="*/ 83 w 192"/>
                <a:gd name="T33" fmla="*/ 85 h 179"/>
                <a:gd name="T34" fmla="*/ 130 w 192"/>
                <a:gd name="T35" fmla="*/ 147 h 179"/>
                <a:gd name="T36" fmla="*/ 137 w 192"/>
                <a:gd name="T37" fmla="*/ 163 h 179"/>
                <a:gd name="T38" fmla="*/ 126 w 192"/>
                <a:gd name="T39" fmla="*/ 170 h 179"/>
                <a:gd name="T40" fmla="*/ 126 w 192"/>
                <a:gd name="T41" fmla="*/ 179 h 179"/>
                <a:gd name="T42" fmla="*/ 162 w 192"/>
                <a:gd name="T43" fmla="*/ 178 h 179"/>
                <a:gd name="T44" fmla="*/ 192 w 192"/>
                <a:gd name="T45" fmla="*/ 179 h 179"/>
                <a:gd name="T46" fmla="*/ 192 w 192"/>
                <a:gd name="T47" fmla="*/ 170 h 179"/>
                <a:gd name="T48" fmla="*/ 160 w 192"/>
                <a:gd name="T49" fmla="*/ 151 h 179"/>
                <a:gd name="T50" fmla="*/ 100 w 192"/>
                <a:gd name="T51" fmla="*/ 70 h 179"/>
                <a:gd name="T52" fmla="*/ 188 w 192"/>
                <a:gd name="T53" fmla="*/ 9 h 179"/>
                <a:gd name="T54" fmla="*/ 188 w 192"/>
                <a:gd name="T55" fmla="*/ 0 h 179"/>
                <a:gd name="T56" fmla="*/ 166 w 192"/>
                <a:gd name="T57" fmla="*/ 1 h 179"/>
                <a:gd name="T58" fmla="*/ 134 w 192"/>
                <a:gd name="T59" fmla="*/ 0 h 179"/>
                <a:gd name="T60" fmla="*/ 134 w 192"/>
                <a:gd name="T61" fmla="*/ 9 h 179"/>
                <a:gd name="T62" fmla="*/ 140 w 192"/>
                <a:gd name="T63" fmla="*/ 15 h 179"/>
                <a:gd name="T64" fmla="*/ 128 w 192"/>
                <a:gd name="T65" fmla="*/ 34 h 179"/>
                <a:gd name="T66" fmla="*/ 50 w 192"/>
                <a:gd name="T67" fmla="*/ 10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79">
                  <a:moveTo>
                    <a:pt x="50" y="102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8"/>
                    <a:pt x="23" y="170"/>
                    <a:pt x="0" y="170"/>
                  </a:cubicBezTo>
                  <a:lnTo>
                    <a:pt x="0" y="179"/>
                  </a:lnTo>
                  <a:cubicBezTo>
                    <a:pt x="10" y="179"/>
                    <a:pt x="30" y="178"/>
                    <a:pt x="37" y="178"/>
                  </a:cubicBezTo>
                  <a:cubicBezTo>
                    <a:pt x="45" y="178"/>
                    <a:pt x="64" y="179"/>
                    <a:pt x="75" y="179"/>
                  </a:cubicBezTo>
                  <a:lnTo>
                    <a:pt x="75" y="170"/>
                  </a:lnTo>
                  <a:cubicBezTo>
                    <a:pt x="52" y="170"/>
                    <a:pt x="50" y="168"/>
                    <a:pt x="50" y="154"/>
                  </a:cubicBezTo>
                  <a:lnTo>
                    <a:pt x="50" y="114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1"/>
                    <a:pt x="137" y="158"/>
                    <a:pt x="137" y="163"/>
                  </a:cubicBezTo>
                  <a:cubicBezTo>
                    <a:pt x="137" y="170"/>
                    <a:pt x="129" y="170"/>
                    <a:pt x="126" y="170"/>
                  </a:cubicBezTo>
                  <a:lnTo>
                    <a:pt x="126" y="179"/>
                  </a:lnTo>
                  <a:cubicBezTo>
                    <a:pt x="133" y="179"/>
                    <a:pt x="156" y="178"/>
                    <a:pt x="162" y="178"/>
                  </a:cubicBezTo>
                  <a:cubicBezTo>
                    <a:pt x="172" y="178"/>
                    <a:pt x="183" y="178"/>
                    <a:pt x="192" y="179"/>
                  </a:cubicBezTo>
                  <a:lnTo>
                    <a:pt x="192" y="170"/>
                  </a:lnTo>
                  <a:cubicBezTo>
                    <a:pt x="181" y="170"/>
                    <a:pt x="173" y="169"/>
                    <a:pt x="160" y="151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1"/>
                    <a:pt x="140" y="15"/>
                  </a:cubicBezTo>
                  <a:cubicBezTo>
                    <a:pt x="140" y="21"/>
                    <a:pt x="134" y="29"/>
                    <a:pt x="128" y="34"/>
                  </a:cubicBezTo>
                  <a:lnTo>
                    <a:pt x="50" y="10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27A845D-F6E0-9622-9CF6-D6760D8718B4}"/>
              </a:ext>
            </a:extLst>
          </p:cNvPr>
          <p:cNvSpPr txBox="1"/>
          <p:nvPr/>
        </p:nvSpPr>
        <p:spPr>
          <a:xfrm>
            <a:off x="10726067" y="4349422"/>
            <a:ext cx="126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# of bits per 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ED8F6-8C4C-7F0F-3BFA-645307247B54}"/>
              </a:ext>
            </a:extLst>
          </p:cNvPr>
          <p:cNvSpPr txBox="1"/>
          <p:nvPr/>
        </p:nvSpPr>
        <p:spPr>
          <a:xfrm>
            <a:off x="10375388" y="4483143"/>
            <a:ext cx="41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98538C-5FBB-25BE-52D0-98C374D500F8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6261100" y="1481491"/>
            <a:ext cx="2992438" cy="260350"/>
            <a:chOff x="6261100" y="1508125"/>
            <a:chExt cx="2992438" cy="260350"/>
          </a:xfrm>
        </p:grpSpPr>
        <p:sp>
          <p:nvSpPr>
            <p:cNvPr id="6" name="Freeform 218">
              <a:extLst>
                <a:ext uri="{FF2B5EF4-FFF2-40B4-BE49-F238E27FC236}">
                  <a16:creationId xmlns:a16="http://schemas.microsoft.com/office/drawing/2014/main" id="{948FC7EC-C6E4-58C1-3396-5A7E97435CB5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6261100" y="1514475"/>
              <a:ext cx="187325" cy="206375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8 w 355"/>
                <a:gd name="T15" fmla="*/ 117 h 340"/>
                <a:gd name="T16" fmla="*/ 259 w 355"/>
                <a:gd name="T17" fmla="*/ 109 h 340"/>
                <a:gd name="T18" fmla="*/ 253 w 355"/>
                <a:gd name="T19" fmla="*/ 103 h 340"/>
                <a:gd name="T20" fmla="*/ 246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1 w 355"/>
                <a:gd name="T31" fmla="*/ 16 h 340"/>
                <a:gd name="T32" fmla="*/ 333 w 355"/>
                <a:gd name="T33" fmla="*/ 71 h 340"/>
                <a:gd name="T34" fmla="*/ 332 w 355"/>
                <a:gd name="T35" fmla="*/ 97 h 340"/>
                <a:gd name="T36" fmla="*/ 331 w 355"/>
                <a:gd name="T37" fmla="*/ 106 h 340"/>
                <a:gd name="T38" fmla="*/ 337 w 355"/>
                <a:gd name="T39" fmla="*/ 112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8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8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3" y="32"/>
                    <a:pt x="333" y="71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19">
              <a:extLst>
                <a:ext uri="{FF2B5EF4-FFF2-40B4-BE49-F238E27FC236}">
                  <a16:creationId xmlns:a16="http://schemas.microsoft.com/office/drawing/2014/main" id="{13B92763-F667-ACC7-71EF-5D90F0581B2E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478588" y="1589088"/>
              <a:ext cx="28575" cy="131763"/>
            </a:xfrm>
            <a:custGeom>
              <a:avLst/>
              <a:gdLst>
                <a:gd name="T0" fmla="*/ 53 w 53"/>
                <a:gd name="T1" fmla="*/ 27 h 216"/>
                <a:gd name="T2" fmla="*/ 27 w 53"/>
                <a:gd name="T3" fmla="*/ 0 h 216"/>
                <a:gd name="T4" fmla="*/ 0 w 53"/>
                <a:gd name="T5" fmla="*/ 27 h 216"/>
                <a:gd name="T6" fmla="*/ 27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7 w 53"/>
                <a:gd name="T13" fmla="*/ 163 h 216"/>
                <a:gd name="T14" fmla="*/ 0 w 53"/>
                <a:gd name="T15" fmla="*/ 189 h 216"/>
                <a:gd name="T16" fmla="*/ 27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7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7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20">
              <a:extLst>
                <a:ext uri="{FF2B5EF4-FFF2-40B4-BE49-F238E27FC236}">
                  <a16:creationId xmlns:a16="http://schemas.microsoft.com/office/drawing/2014/main" id="{9600CC73-74AF-626F-AF91-D44D050812B5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6654800" y="1584325"/>
              <a:ext cx="100013" cy="138113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4" y="68"/>
                    <a:pt x="184" y="53"/>
                  </a:cubicBezTo>
                  <a:cubicBezTo>
                    <a:pt x="184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1">
              <a:extLst>
                <a:ext uri="{FF2B5EF4-FFF2-40B4-BE49-F238E27FC236}">
                  <a16:creationId xmlns:a16="http://schemas.microsoft.com/office/drawing/2014/main" id="{58303182-BB07-D885-06AA-A543C91A713D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769100" y="1584325"/>
              <a:ext cx="117475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2">
              <a:extLst>
                <a:ext uri="{FF2B5EF4-FFF2-40B4-BE49-F238E27FC236}">
                  <a16:creationId xmlns:a16="http://schemas.microsoft.com/office/drawing/2014/main" id="{BCEF5797-07D4-05F6-2B03-8D8107424F49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6902450" y="1585913"/>
              <a:ext cx="204788" cy="134938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2 w 390"/>
                <a:gd name="T11" fmla="*/ 221 h 221"/>
                <a:gd name="T12" fmla="*/ 112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6 w 390"/>
                <a:gd name="T41" fmla="*/ 66 h 221"/>
                <a:gd name="T42" fmla="*/ 316 w 390"/>
                <a:gd name="T43" fmla="*/ 183 h 221"/>
                <a:gd name="T44" fmla="*/ 278 w 390"/>
                <a:gd name="T45" fmla="*/ 205 h 221"/>
                <a:gd name="T46" fmla="*/ 278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5 w 390"/>
                <a:gd name="T59" fmla="*/ 18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5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8" y="205"/>
                  </a:cubicBezTo>
                  <a:lnTo>
                    <a:pt x="278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3">
              <a:extLst>
                <a:ext uri="{FF2B5EF4-FFF2-40B4-BE49-F238E27FC236}">
                  <a16:creationId xmlns:a16="http://schemas.microsoft.com/office/drawing/2014/main" id="{20C1033A-F333-325D-3688-4995AC2C0E5F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7112000" y="1511300"/>
              <a:ext cx="130175" cy="211138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6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1 w 246"/>
                <a:gd name="T13" fmla="*/ 347 h 352"/>
                <a:gd name="T14" fmla="*/ 69 w 246"/>
                <a:gd name="T15" fmla="*/ 316 h 352"/>
                <a:gd name="T16" fmla="*/ 135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3 w 246"/>
                <a:gd name="T25" fmla="*/ 290 h 352"/>
                <a:gd name="T26" fmla="*/ 73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0 w 246"/>
                <a:gd name="T41" fmla="*/ 311 h 352"/>
                <a:gd name="T42" fmla="*/ 73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47"/>
                  </a:lnTo>
                  <a:lnTo>
                    <a:pt x="51" y="347"/>
                  </a:lnTo>
                  <a:cubicBezTo>
                    <a:pt x="52" y="346"/>
                    <a:pt x="56" y="339"/>
                    <a:pt x="69" y="316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90"/>
                  </a:moveTo>
                  <a:lnTo>
                    <a:pt x="73" y="187"/>
                  </a:lnTo>
                  <a:cubicBezTo>
                    <a:pt x="73" y="177"/>
                    <a:pt x="73" y="177"/>
                    <a:pt x="79" y="169"/>
                  </a:cubicBezTo>
                  <a:cubicBezTo>
                    <a:pt x="98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5" y="218"/>
                    <a:pt x="205" y="238"/>
                  </a:cubicBezTo>
                  <a:cubicBezTo>
                    <a:pt x="205" y="257"/>
                    <a:pt x="204" y="287"/>
                    <a:pt x="189" y="309"/>
                  </a:cubicBezTo>
                  <a:cubicBezTo>
                    <a:pt x="179" y="325"/>
                    <a:pt x="160" y="341"/>
                    <a:pt x="133" y="341"/>
                  </a:cubicBezTo>
                  <a:cubicBezTo>
                    <a:pt x="110" y="341"/>
                    <a:pt x="92" y="329"/>
                    <a:pt x="80" y="311"/>
                  </a:cubicBezTo>
                  <a:cubicBezTo>
                    <a:pt x="73" y="300"/>
                    <a:pt x="73" y="299"/>
                    <a:pt x="73" y="29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4">
              <a:extLst>
                <a:ext uri="{FF2B5EF4-FFF2-40B4-BE49-F238E27FC236}">
                  <a16:creationId xmlns:a16="http://schemas.microsoft.com/office/drawing/2014/main" id="{B3D82A32-51CD-96B0-325C-5FE280E1378F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7265988" y="1584325"/>
              <a:ext cx="115888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5">
              <a:extLst>
                <a:ext uri="{FF2B5EF4-FFF2-40B4-BE49-F238E27FC236}">
                  <a16:creationId xmlns:a16="http://schemas.microsoft.com/office/drawing/2014/main" id="{C4F50AB9-A143-828C-5A44-E60BFC401721}"/>
                </a:ext>
              </a:extLst>
            </p:cNvPr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7412038" y="1687513"/>
              <a:ext cx="26988" cy="333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6">
              <a:extLst>
                <a:ext uri="{FF2B5EF4-FFF2-40B4-BE49-F238E27FC236}">
                  <a16:creationId xmlns:a16="http://schemas.microsoft.com/office/drawing/2014/main" id="{1439FE4B-4A1B-0202-C493-3137D230391A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7586663" y="1584325"/>
              <a:ext cx="115888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7">
              <a:extLst>
                <a:ext uri="{FF2B5EF4-FFF2-40B4-BE49-F238E27FC236}">
                  <a16:creationId xmlns:a16="http://schemas.microsoft.com/office/drawing/2014/main" id="{A2AA3615-C7D5-2947-9A36-D23E22C92C81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7718425" y="1508125"/>
              <a:ext cx="85725" cy="212725"/>
            </a:xfrm>
            <a:custGeom>
              <a:avLst/>
              <a:gdLst>
                <a:gd name="T0" fmla="*/ 71 w 162"/>
                <a:gd name="T1" fmla="*/ 136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39 w 162"/>
                <a:gd name="T17" fmla="*/ 79 h 352"/>
                <a:gd name="T18" fmla="*/ 39 w 162"/>
                <a:gd name="T19" fmla="*/ 136 h 352"/>
                <a:gd name="T20" fmla="*/ 0 w 162"/>
                <a:gd name="T21" fmla="*/ 136 h 352"/>
                <a:gd name="T22" fmla="*/ 0 w 162"/>
                <a:gd name="T23" fmla="*/ 152 h 352"/>
                <a:gd name="T24" fmla="*/ 39 w 162"/>
                <a:gd name="T25" fmla="*/ 152 h 352"/>
                <a:gd name="T26" fmla="*/ 39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7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6 h 352"/>
                <a:gd name="T48" fmla="*/ 71 w 162"/>
                <a:gd name="T49" fmla="*/ 1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6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39" y="26"/>
                    <a:pt x="39" y="79"/>
                  </a:cubicBezTo>
                  <a:lnTo>
                    <a:pt x="39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8">
              <a:extLst>
                <a:ext uri="{FF2B5EF4-FFF2-40B4-BE49-F238E27FC236}">
                  <a16:creationId xmlns:a16="http://schemas.microsoft.com/office/drawing/2014/main" id="{987480E7-9784-539A-89CF-50E1EFC1DEA1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7888288" y="1514475"/>
              <a:ext cx="187325" cy="206375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7 w 355"/>
                <a:gd name="T15" fmla="*/ 117 h 340"/>
                <a:gd name="T16" fmla="*/ 259 w 355"/>
                <a:gd name="T17" fmla="*/ 109 h 340"/>
                <a:gd name="T18" fmla="*/ 253 w 355"/>
                <a:gd name="T19" fmla="*/ 103 h 340"/>
                <a:gd name="T20" fmla="*/ 245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0 w 355"/>
                <a:gd name="T31" fmla="*/ 16 h 340"/>
                <a:gd name="T32" fmla="*/ 333 w 355"/>
                <a:gd name="T33" fmla="*/ 71 h 340"/>
                <a:gd name="T34" fmla="*/ 332 w 355"/>
                <a:gd name="T35" fmla="*/ 97 h 340"/>
                <a:gd name="T36" fmla="*/ 331 w 355"/>
                <a:gd name="T37" fmla="*/ 106 h 340"/>
                <a:gd name="T38" fmla="*/ 337 w 355"/>
                <a:gd name="T39" fmla="*/ 112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7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7" y="106"/>
                    <a:pt x="245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0" y="16"/>
                  </a:lnTo>
                  <a:cubicBezTo>
                    <a:pt x="322" y="16"/>
                    <a:pt x="333" y="32"/>
                    <a:pt x="333" y="71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13" y="16"/>
                    <a:pt x="127" y="16"/>
                    <a:pt x="127" y="25"/>
                  </a:cubicBezTo>
                  <a:cubicBezTo>
                    <a:pt x="127" y="27"/>
                    <a:pt x="127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8" y="338"/>
                    <a:pt x="73" y="338"/>
                  </a:cubicBezTo>
                  <a:cubicBezTo>
                    <a:pt x="89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9">
              <a:extLst>
                <a:ext uri="{FF2B5EF4-FFF2-40B4-BE49-F238E27FC236}">
                  <a16:creationId xmlns:a16="http://schemas.microsoft.com/office/drawing/2014/main" id="{28BD3FD6-6E29-BB12-F5FD-1536AF899311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8056563" y="1657350"/>
              <a:ext cx="73025" cy="107950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6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29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7"/>
                    <a:pt x="139" y="6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1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6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29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0">
              <a:extLst>
                <a:ext uri="{FF2B5EF4-FFF2-40B4-BE49-F238E27FC236}">
                  <a16:creationId xmlns:a16="http://schemas.microsoft.com/office/drawing/2014/main" id="{17756971-3A34-6EED-4AE0-0C73F61652F3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8147050" y="1657350"/>
              <a:ext cx="100013" cy="107950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8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8 w 192"/>
                <a:gd name="T23" fmla="*/ 178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4 w 192"/>
                <a:gd name="T33" fmla="*/ 85 h 180"/>
                <a:gd name="T34" fmla="*/ 130 w 192"/>
                <a:gd name="T35" fmla="*/ 147 h 180"/>
                <a:gd name="T36" fmla="*/ 138 w 192"/>
                <a:gd name="T37" fmla="*/ 163 h 180"/>
                <a:gd name="T38" fmla="*/ 127 w 192"/>
                <a:gd name="T39" fmla="*/ 171 h 180"/>
                <a:gd name="T40" fmla="*/ 127 w 192"/>
                <a:gd name="T41" fmla="*/ 180 h 180"/>
                <a:gd name="T42" fmla="*/ 163 w 192"/>
                <a:gd name="T43" fmla="*/ 178 h 180"/>
                <a:gd name="T44" fmla="*/ 192 w 192"/>
                <a:gd name="T45" fmla="*/ 180 h 180"/>
                <a:gd name="T46" fmla="*/ 192 w 192"/>
                <a:gd name="T47" fmla="*/ 171 h 180"/>
                <a:gd name="T48" fmla="*/ 161 w 192"/>
                <a:gd name="T49" fmla="*/ 152 h 180"/>
                <a:gd name="T50" fmla="*/ 100 w 192"/>
                <a:gd name="T51" fmla="*/ 70 h 180"/>
                <a:gd name="T52" fmla="*/ 189 w 192"/>
                <a:gd name="T53" fmla="*/ 9 h 180"/>
                <a:gd name="T54" fmla="*/ 189 w 192"/>
                <a:gd name="T55" fmla="*/ 0 h 180"/>
                <a:gd name="T56" fmla="*/ 167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5 h 180"/>
                <a:gd name="T64" fmla="*/ 129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8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8"/>
                    <a:pt x="38" y="178"/>
                  </a:cubicBezTo>
                  <a:cubicBezTo>
                    <a:pt x="45" y="178"/>
                    <a:pt x="65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4" y="85"/>
                  </a:lnTo>
                  <a:lnTo>
                    <a:pt x="130" y="147"/>
                  </a:lnTo>
                  <a:cubicBezTo>
                    <a:pt x="134" y="152"/>
                    <a:pt x="138" y="159"/>
                    <a:pt x="138" y="163"/>
                  </a:cubicBezTo>
                  <a:cubicBezTo>
                    <a:pt x="138" y="170"/>
                    <a:pt x="129" y="171"/>
                    <a:pt x="127" y="171"/>
                  </a:cubicBezTo>
                  <a:lnTo>
                    <a:pt x="127" y="180"/>
                  </a:lnTo>
                  <a:cubicBezTo>
                    <a:pt x="134" y="179"/>
                    <a:pt x="157" y="178"/>
                    <a:pt x="163" y="178"/>
                  </a:cubicBezTo>
                  <a:cubicBezTo>
                    <a:pt x="172" y="178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0" y="70"/>
                  </a:lnTo>
                  <a:cubicBezTo>
                    <a:pt x="166" y="10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5" y="1"/>
                    <a:pt x="167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10"/>
                    <a:pt x="140" y="12"/>
                    <a:pt x="140" y="15"/>
                  </a:cubicBezTo>
                  <a:cubicBezTo>
                    <a:pt x="140" y="22"/>
                    <a:pt x="134" y="29"/>
                    <a:pt x="129" y="34"/>
                  </a:cubicBezTo>
                  <a:lnTo>
                    <a:pt x="50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1">
              <a:extLst>
                <a:ext uri="{FF2B5EF4-FFF2-40B4-BE49-F238E27FC236}">
                  <a16:creationId xmlns:a16="http://schemas.microsoft.com/office/drawing/2014/main" id="{176C2B77-E461-8252-B2C2-12CBE4667A30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8367713" y="1584325"/>
              <a:ext cx="117475" cy="138113"/>
            </a:xfrm>
            <a:custGeom>
              <a:avLst/>
              <a:gdLst>
                <a:gd name="T0" fmla="*/ 145 w 224"/>
                <a:gd name="T1" fmla="*/ 186 h 229"/>
                <a:gd name="T2" fmla="*/ 184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6 h 229"/>
                <a:gd name="T18" fmla="*/ 158 w 224"/>
                <a:gd name="T19" fmla="*/ 27 h 229"/>
                <a:gd name="T20" fmla="*/ 89 w 224"/>
                <a:gd name="T21" fmla="*/ 0 h 229"/>
                <a:gd name="T22" fmla="*/ 14 w 224"/>
                <a:gd name="T23" fmla="*/ 56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3 h 229"/>
                <a:gd name="T36" fmla="*/ 49 w 224"/>
                <a:gd name="T37" fmla="*/ 111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4"/>
                    <a:pt x="34" y="34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49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2">
              <a:extLst>
                <a:ext uri="{FF2B5EF4-FFF2-40B4-BE49-F238E27FC236}">
                  <a16:creationId xmlns:a16="http://schemas.microsoft.com/office/drawing/2014/main" id="{FCEF65B7-54A7-B1FE-5346-71B58CC31AC7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8496300" y="1585913"/>
              <a:ext cx="131763" cy="134938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3">
              <a:extLst>
                <a:ext uri="{FF2B5EF4-FFF2-40B4-BE49-F238E27FC236}">
                  <a16:creationId xmlns:a16="http://schemas.microsoft.com/office/drawing/2014/main" id="{69BFE66D-F54A-2531-48E1-797BFF0FF4E8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8642350" y="1511300"/>
              <a:ext cx="128588" cy="211138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8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8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1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8" y="306"/>
                  </a:cubicBezTo>
                  <a:cubicBezTo>
                    <a:pt x="153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8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4">
              <a:extLst>
                <a:ext uri="{FF2B5EF4-FFF2-40B4-BE49-F238E27FC236}">
                  <a16:creationId xmlns:a16="http://schemas.microsoft.com/office/drawing/2014/main" id="{226FF5BE-400C-A5D7-A5E0-B42291562284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8875713" y="1514475"/>
              <a:ext cx="187325" cy="206375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1 w 356"/>
                <a:gd name="T13" fmla="*/ 225 h 340"/>
                <a:gd name="T14" fmla="*/ 258 w 356"/>
                <a:gd name="T15" fmla="*/ 117 h 340"/>
                <a:gd name="T16" fmla="*/ 260 w 356"/>
                <a:gd name="T17" fmla="*/ 109 h 340"/>
                <a:gd name="T18" fmla="*/ 254 w 356"/>
                <a:gd name="T19" fmla="*/ 103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7 h 340"/>
                <a:gd name="T36" fmla="*/ 331 w 356"/>
                <a:gd name="T37" fmla="*/ 106 h 340"/>
                <a:gd name="T38" fmla="*/ 337 w 356"/>
                <a:gd name="T39" fmla="*/ 112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7 w 356"/>
                <a:gd name="T47" fmla="*/ 0 h 340"/>
                <a:gd name="T48" fmla="*/ 82 w 356"/>
                <a:gd name="T49" fmla="*/ 10 h 340"/>
                <a:gd name="T50" fmla="*/ 96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60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4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100 w 356"/>
                <a:gd name="T77" fmla="*/ 313 h 340"/>
                <a:gd name="T78" fmla="*/ 102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60" y="111"/>
                    <a:pt x="260" y="110"/>
                    <a:pt x="260" y="109"/>
                  </a:cubicBezTo>
                  <a:cubicBezTo>
                    <a:pt x="260" y="108"/>
                    <a:pt x="259" y="103"/>
                    <a:pt x="254" y="103"/>
                  </a:cubicBezTo>
                  <a:cubicBezTo>
                    <a:pt x="249" y="103"/>
                    <a:pt x="248" y="106"/>
                    <a:pt x="246" y="114"/>
                  </a:cubicBezTo>
                  <a:cubicBezTo>
                    <a:pt x="236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60" y="301"/>
                  </a:lnTo>
                  <a:cubicBezTo>
                    <a:pt x="55" y="320"/>
                    <a:pt x="54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4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100" y="320"/>
                    <a:pt x="100" y="313"/>
                  </a:cubicBezTo>
                  <a:cubicBezTo>
                    <a:pt x="100" y="312"/>
                    <a:pt x="100" y="309"/>
                    <a:pt x="102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5">
              <a:extLst>
                <a:ext uri="{FF2B5EF4-FFF2-40B4-BE49-F238E27FC236}">
                  <a16:creationId xmlns:a16="http://schemas.microsoft.com/office/drawing/2014/main" id="{F5E96A5D-D56B-A79B-6B82-0DFF0107FDBC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043988" y="1654175"/>
              <a:ext cx="98425" cy="114300"/>
            </a:xfrm>
            <a:custGeom>
              <a:avLst/>
              <a:gdLst>
                <a:gd name="T0" fmla="*/ 187 w 187"/>
                <a:gd name="T1" fmla="*/ 95 h 189"/>
                <a:gd name="T2" fmla="*/ 94 w 187"/>
                <a:gd name="T3" fmla="*/ 0 h 189"/>
                <a:gd name="T4" fmla="*/ 0 w 187"/>
                <a:gd name="T5" fmla="*/ 95 h 189"/>
                <a:gd name="T6" fmla="*/ 94 w 187"/>
                <a:gd name="T7" fmla="*/ 189 h 189"/>
                <a:gd name="T8" fmla="*/ 187 w 187"/>
                <a:gd name="T9" fmla="*/ 95 h 189"/>
                <a:gd name="T10" fmla="*/ 94 w 187"/>
                <a:gd name="T11" fmla="*/ 180 h 189"/>
                <a:gd name="T12" fmla="*/ 30 w 187"/>
                <a:gd name="T13" fmla="*/ 92 h 189"/>
                <a:gd name="T14" fmla="*/ 94 w 187"/>
                <a:gd name="T15" fmla="*/ 9 h 189"/>
                <a:gd name="T16" fmla="*/ 157 w 187"/>
                <a:gd name="T17" fmla="*/ 92 h 189"/>
                <a:gd name="T18" fmla="*/ 94 w 187"/>
                <a:gd name="T1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9">
                  <a:moveTo>
                    <a:pt x="187" y="95"/>
                  </a:moveTo>
                  <a:cubicBezTo>
                    <a:pt x="187" y="43"/>
                    <a:pt x="145" y="0"/>
                    <a:pt x="94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3" y="189"/>
                    <a:pt x="94" y="189"/>
                  </a:cubicBezTo>
                  <a:cubicBezTo>
                    <a:pt x="144" y="189"/>
                    <a:pt x="187" y="148"/>
                    <a:pt x="187" y="95"/>
                  </a:cubicBezTo>
                  <a:close/>
                  <a:moveTo>
                    <a:pt x="94" y="180"/>
                  </a:moveTo>
                  <a:cubicBezTo>
                    <a:pt x="69" y="180"/>
                    <a:pt x="30" y="160"/>
                    <a:pt x="30" y="92"/>
                  </a:cubicBezTo>
                  <a:cubicBezTo>
                    <a:pt x="30" y="26"/>
                    <a:pt x="70" y="9"/>
                    <a:pt x="94" y="9"/>
                  </a:cubicBezTo>
                  <a:cubicBezTo>
                    <a:pt x="117" y="9"/>
                    <a:pt x="157" y="26"/>
                    <a:pt x="157" y="92"/>
                  </a:cubicBezTo>
                  <a:cubicBezTo>
                    <a:pt x="157" y="160"/>
                    <a:pt x="118" y="180"/>
                    <a:pt x="94" y="180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36">
              <a:extLst>
                <a:ext uri="{FF2B5EF4-FFF2-40B4-BE49-F238E27FC236}">
                  <a16:creationId xmlns:a16="http://schemas.microsoft.com/office/drawing/2014/main" id="{4775C3F1-58B2-5ECA-D36D-9D55D971E78D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9158288" y="1657350"/>
              <a:ext cx="95250" cy="107950"/>
            </a:xfrm>
            <a:custGeom>
              <a:avLst/>
              <a:gdLst>
                <a:gd name="T0" fmla="*/ 176 w 181"/>
                <a:gd name="T1" fmla="*/ 0 h 178"/>
                <a:gd name="T2" fmla="*/ 5 w 181"/>
                <a:gd name="T3" fmla="*/ 0 h 178"/>
                <a:gd name="T4" fmla="*/ 0 w 181"/>
                <a:gd name="T5" fmla="*/ 59 h 178"/>
                <a:gd name="T6" fmla="*/ 9 w 181"/>
                <a:gd name="T7" fmla="*/ 59 h 178"/>
                <a:gd name="T8" fmla="*/ 57 w 181"/>
                <a:gd name="T9" fmla="*/ 9 h 178"/>
                <a:gd name="T10" fmla="*/ 78 w 181"/>
                <a:gd name="T11" fmla="*/ 24 h 178"/>
                <a:gd name="T12" fmla="*/ 78 w 181"/>
                <a:gd name="T13" fmla="*/ 151 h 178"/>
                <a:gd name="T14" fmla="*/ 50 w 181"/>
                <a:gd name="T15" fmla="*/ 169 h 178"/>
                <a:gd name="T16" fmla="*/ 42 w 181"/>
                <a:gd name="T17" fmla="*/ 169 h 178"/>
                <a:gd name="T18" fmla="*/ 42 w 181"/>
                <a:gd name="T19" fmla="*/ 178 h 178"/>
                <a:gd name="T20" fmla="*/ 90 w 181"/>
                <a:gd name="T21" fmla="*/ 176 h 178"/>
                <a:gd name="T22" fmla="*/ 139 w 181"/>
                <a:gd name="T23" fmla="*/ 178 h 178"/>
                <a:gd name="T24" fmla="*/ 139 w 181"/>
                <a:gd name="T25" fmla="*/ 169 h 178"/>
                <a:gd name="T26" fmla="*/ 131 w 181"/>
                <a:gd name="T27" fmla="*/ 169 h 178"/>
                <a:gd name="T28" fmla="*/ 103 w 181"/>
                <a:gd name="T29" fmla="*/ 151 h 178"/>
                <a:gd name="T30" fmla="*/ 103 w 181"/>
                <a:gd name="T31" fmla="*/ 24 h 178"/>
                <a:gd name="T32" fmla="*/ 124 w 181"/>
                <a:gd name="T33" fmla="*/ 9 h 178"/>
                <a:gd name="T34" fmla="*/ 172 w 181"/>
                <a:gd name="T35" fmla="*/ 59 h 178"/>
                <a:gd name="T36" fmla="*/ 181 w 181"/>
                <a:gd name="T37" fmla="*/ 59 h 178"/>
                <a:gd name="T38" fmla="*/ 176 w 181"/>
                <a:gd name="T3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78">
                  <a:moveTo>
                    <a:pt x="176" y="0"/>
                  </a:moveTo>
                  <a:lnTo>
                    <a:pt x="5" y="0"/>
                  </a:lnTo>
                  <a:lnTo>
                    <a:pt x="0" y="59"/>
                  </a:lnTo>
                  <a:lnTo>
                    <a:pt x="9" y="59"/>
                  </a:lnTo>
                  <a:cubicBezTo>
                    <a:pt x="12" y="15"/>
                    <a:pt x="19" y="9"/>
                    <a:pt x="57" y="9"/>
                  </a:cubicBezTo>
                  <a:cubicBezTo>
                    <a:pt x="77" y="9"/>
                    <a:pt x="78" y="9"/>
                    <a:pt x="78" y="24"/>
                  </a:cubicBezTo>
                  <a:lnTo>
                    <a:pt x="78" y="151"/>
                  </a:lnTo>
                  <a:cubicBezTo>
                    <a:pt x="78" y="165"/>
                    <a:pt x="76" y="169"/>
                    <a:pt x="50" y="169"/>
                  </a:cubicBezTo>
                  <a:lnTo>
                    <a:pt x="42" y="169"/>
                  </a:lnTo>
                  <a:lnTo>
                    <a:pt x="42" y="178"/>
                  </a:lnTo>
                  <a:cubicBezTo>
                    <a:pt x="56" y="176"/>
                    <a:pt x="76" y="176"/>
                    <a:pt x="90" y="176"/>
                  </a:cubicBezTo>
                  <a:cubicBezTo>
                    <a:pt x="104" y="176"/>
                    <a:pt x="125" y="176"/>
                    <a:pt x="139" y="178"/>
                  </a:cubicBezTo>
                  <a:lnTo>
                    <a:pt x="139" y="169"/>
                  </a:lnTo>
                  <a:lnTo>
                    <a:pt x="131" y="169"/>
                  </a:lnTo>
                  <a:cubicBezTo>
                    <a:pt x="104" y="169"/>
                    <a:pt x="103" y="165"/>
                    <a:pt x="103" y="151"/>
                  </a:cubicBezTo>
                  <a:lnTo>
                    <a:pt x="103" y="24"/>
                  </a:lnTo>
                  <a:cubicBezTo>
                    <a:pt x="103" y="9"/>
                    <a:pt x="104" y="9"/>
                    <a:pt x="124" y="9"/>
                  </a:cubicBezTo>
                  <a:cubicBezTo>
                    <a:pt x="161" y="9"/>
                    <a:pt x="169" y="15"/>
                    <a:pt x="172" y="59"/>
                  </a:cubicBezTo>
                  <a:lnTo>
                    <a:pt x="181" y="59"/>
                  </a:lnTo>
                  <a:lnTo>
                    <a:pt x="176" y="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4E8D65-A6F3-05BC-EBFA-F3D6B5624DBE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5200201" y="3217583"/>
            <a:ext cx="2193926" cy="290512"/>
            <a:chOff x="6238874" y="2916238"/>
            <a:chExt cx="2193926" cy="290512"/>
          </a:xfrm>
          <a:solidFill>
            <a:srgbClr val="FF0000"/>
          </a:solidFill>
        </p:grpSpPr>
        <p:sp>
          <p:nvSpPr>
            <p:cNvPr id="35" name="Freeform 267">
              <a:extLst>
                <a:ext uri="{FF2B5EF4-FFF2-40B4-BE49-F238E27FC236}">
                  <a16:creationId xmlns:a16="http://schemas.microsoft.com/office/drawing/2014/main" id="{C2CB94F8-ACB3-3D95-BBE5-337CEE0A9D59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6238874" y="2935288"/>
              <a:ext cx="179388" cy="200025"/>
            </a:xfrm>
            <a:custGeom>
              <a:avLst/>
              <a:gdLst>
                <a:gd name="T0" fmla="*/ 59 w 356"/>
                <a:gd name="T1" fmla="*/ 302 h 341"/>
                <a:gd name="T2" fmla="*/ 13 w 356"/>
                <a:gd name="T3" fmla="*/ 325 h 341"/>
                <a:gd name="T4" fmla="*/ 0 w 356"/>
                <a:gd name="T5" fmla="*/ 335 h 341"/>
                <a:gd name="T6" fmla="*/ 13 w 356"/>
                <a:gd name="T7" fmla="*/ 341 h 341"/>
                <a:gd name="T8" fmla="*/ 191 w 356"/>
                <a:gd name="T9" fmla="*/ 341 h 341"/>
                <a:gd name="T10" fmla="*/ 329 w 356"/>
                <a:gd name="T11" fmla="*/ 233 h 341"/>
                <a:gd name="T12" fmla="*/ 252 w 356"/>
                <a:gd name="T13" fmla="*/ 163 h 341"/>
                <a:gd name="T14" fmla="*/ 356 w 356"/>
                <a:gd name="T15" fmla="*/ 69 h 341"/>
                <a:gd name="T16" fmla="*/ 263 w 356"/>
                <a:gd name="T17" fmla="*/ 0 h 341"/>
                <a:gd name="T18" fmla="*/ 96 w 356"/>
                <a:gd name="T19" fmla="*/ 0 h 341"/>
                <a:gd name="T20" fmla="*/ 81 w 356"/>
                <a:gd name="T21" fmla="*/ 10 h 341"/>
                <a:gd name="T22" fmla="*/ 95 w 356"/>
                <a:gd name="T23" fmla="*/ 16 h 341"/>
                <a:gd name="T24" fmla="*/ 114 w 356"/>
                <a:gd name="T25" fmla="*/ 17 h 341"/>
                <a:gd name="T26" fmla="*/ 128 w 356"/>
                <a:gd name="T27" fmla="*/ 25 h 341"/>
                <a:gd name="T28" fmla="*/ 126 w 356"/>
                <a:gd name="T29" fmla="*/ 34 h 341"/>
                <a:gd name="T30" fmla="*/ 59 w 356"/>
                <a:gd name="T31" fmla="*/ 302 h 341"/>
                <a:gd name="T32" fmla="*/ 134 w 356"/>
                <a:gd name="T33" fmla="*/ 158 h 341"/>
                <a:gd name="T34" fmla="*/ 165 w 356"/>
                <a:gd name="T35" fmla="*/ 35 h 341"/>
                <a:gd name="T36" fmla="*/ 192 w 356"/>
                <a:gd name="T37" fmla="*/ 16 h 341"/>
                <a:gd name="T38" fmla="*/ 256 w 356"/>
                <a:gd name="T39" fmla="*/ 16 h 341"/>
                <a:gd name="T40" fmla="*/ 311 w 356"/>
                <a:gd name="T41" fmla="*/ 67 h 341"/>
                <a:gd name="T42" fmla="*/ 207 w 356"/>
                <a:gd name="T43" fmla="*/ 158 h 341"/>
                <a:gd name="T44" fmla="*/ 134 w 356"/>
                <a:gd name="T45" fmla="*/ 158 h 341"/>
                <a:gd name="T46" fmla="*/ 112 w 356"/>
                <a:gd name="T47" fmla="*/ 325 h 341"/>
                <a:gd name="T48" fmla="*/ 101 w 356"/>
                <a:gd name="T49" fmla="*/ 325 h 341"/>
                <a:gd name="T50" fmla="*/ 94 w 356"/>
                <a:gd name="T51" fmla="*/ 320 h 341"/>
                <a:gd name="T52" fmla="*/ 97 w 356"/>
                <a:gd name="T53" fmla="*/ 308 h 341"/>
                <a:gd name="T54" fmla="*/ 131 w 356"/>
                <a:gd name="T55" fmla="*/ 169 h 341"/>
                <a:gd name="T56" fmla="*/ 225 w 356"/>
                <a:gd name="T57" fmla="*/ 169 h 341"/>
                <a:gd name="T58" fmla="*/ 283 w 356"/>
                <a:gd name="T59" fmla="*/ 228 h 341"/>
                <a:gd name="T60" fmla="*/ 179 w 356"/>
                <a:gd name="T61" fmla="*/ 325 h 341"/>
                <a:gd name="T62" fmla="*/ 112 w 356"/>
                <a:gd name="T63" fmla="*/ 32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1">
                  <a:moveTo>
                    <a:pt x="59" y="302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4" y="341"/>
                    <a:pt x="13" y="341"/>
                  </a:cubicBezTo>
                  <a:lnTo>
                    <a:pt x="191" y="341"/>
                  </a:lnTo>
                  <a:cubicBezTo>
                    <a:pt x="270" y="341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3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8" y="18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59" y="302"/>
                  </a:lnTo>
                  <a:close/>
                  <a:moveTo>
                    <a:pt x="134" y="158"/>
                  </a:moveTo>
                  <a:lnTo>
                    <a:pt x="165" y="35"/>
                  </a:lnTo>
                  <a:cubicBezTo>
                    <a:pt x="169" y="17"/>
                    <a:pt x="170" y="16"/>
                    <a:pt x="192" y="16"/>
                  </a:cubicBezTo>
                  <a:lnTo>
                    <a:pt x="256" y="16"/>
                  </a:lnTo>
                  <a:cubicBezTo>
                    <a:pt x="300" y="16"/>
                    <a:pt x="311" y="45"/>
                    <a:pt x="311" y="67"/>
                  </a:cubicBezTo>
                  <a:cubicBezTo>
                    <a:pt x="311" y="111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5"/>
                  </a:cubicBezTo>
                  <a:cubicBezTo>
                    <a:pt x="96" y="324"/>
                    <a:pt x="94" y="324"/>
                    <a:pt x="94" y="320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8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8">
              <a:extLst>
                <a:ext uri="{FF2B5EF4-FFF2-40B4-BE49-F238E27FC236}">
                  <a16:creationId xmlns:a16="http://schemas.microsoft.com/office/drawing/2014/main" id="{4610FB72-8A14-729A-83B6-F9BECD69C21F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454774" y="2916238"/>
              <a:ext cx="58738" cy="290512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69">
              <a:extLst>
                <a:ext uri="{FF2B5EF4-FFF2-40B4-BE49-F238E27FC236}">
                  <a16:creationId xmlns:a16="http://schemas.microsoft.com/office/drawing/2014/main" id="{2E7A7BE2-6C8F-D9F9-2492-77E9102B1DF9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542087" y="2928938"/>
              <a:ext cx="171450" cy="212725"/>
            </a:xfrm>
            <a:custGeom>
              <a:avLst/>
              <a:gdLst>
                <a:gd name="T0" fmla="*/ 268 w 339"/>
                <a:gd name="T1" fmla="*/ 320 h 363"/>
                <a:gd name="T2" fmla="*/ 300 w 339"/>
                <a:gd name="T3" fmla="*/ 351 h 363"/>
                <a:gd name="T4" fmla="*/ 305 w 339"/>
                <a:gd name="T5" fmla="*/ 340 h 363"/>
                <a:gd name="T6" fmla="*/ 305 w 339"/>
                <a:gd name="T7" fmla="*/ 253 h 363"/>
                <a:gd name="T8" fmla="*/ 339 w 339"/>
                <a:gd name="T9" fmla="*/ 231 h 363"/>
                <a:gd name="T10" fmla="*/ 339 w 339"/>
                <a:gd name="T11" fmla="*/ 216 h 363"/>
                <a:gd name="T12" fmla="*/ 278 w 339"/>
                <a:gd name="T13" fmla="*/ 217 h 363"/>
                <a:gd name="T14" fmla="*/ 198 w 339"/>
                <a:gd name="T15" fmla="*/ 216 h 363"/>
                <a:gd name="T16" fmla="*/ 198 w 339"/>
                <a:gd name="T17" fmla="*/ 231 h 363"/>
                <a:gd name="T18" fmla="*/ 214 w 339"/>
                <a:gd name="T19" fmla="*/ 231 h 363"/>
                <a:gd name="T20" fmla="*/ 260 w 339"/>
                <a:gd name="T21" fmla="*/ 255 h 363"/>
                <a:gd name="T22" fmla="*/ 260 w 339"/>
                <a:gd name="T23" fmla="*/ 287 h 363"/>
                <a:gd name="T24" fmla="*/ 183 w 339"/>
                <a:gd name="T25" fmla="*/ 347 h 363"/>
                <a:gd name="T26" fmla="*/ 52 w 339"/>
                <a:gd name="T27" fmla="*/ 181 h 363"/>
                <a:gd name="T28" fmla="*/ 180 w 339"/>
                <a:gd name="T29" fmla="*/ 16 h 363"/>
                <a:gd name="T30" fmla="*/ 289 w 339"/>
                <a:gd name="T31" fmla="*/ 134 h 363"/>
                <a:gd name="T32" fmla="*/ 297 w 339"/>
                <a:gd name="T33" fmla="*/ 142 h 363"/>
                <a:gd name="T34" fmla="*/ 305 w 339"/>
                <a:gd name="T35" fmla="*/ 130 h 363"/>
                <a:gd name="T36" fmla="*/ 305 w 339"/>
                <a:gd name="T37" fmla="*/ 12 h 363"/>
                <a:gd name="T38" fmla="*/ 299 w 339"/>
                <a:gd name="T39" fmla="*/ 0 h 363"/>
                <a:gd name="T40" fmla="*/ 291 w 339"/>
                <a:gd name="T41" fmla="*/ 6 h 363"/>
                <a:gd name="T42" fmla="*/ 266 w 339"/>
                <a:gd name="T43" fmla="*/ 43 h 363"/>
                <a:gd name="T44" fmla="*/ 174 w 339"/>
                <a:gd name="T45" fmla="*/ 0 h 363"/>
                <a:gd name="T46" fmla="*/ 0 w 339"/>
                <a:gd name="T47" fmla="*/ 181 h 363"/>
                <a:gd name="T48" fmla="*/ 175 w 339"/>
                <a:gd name="T49" fmla="*/ 363 h 363"/>
                <a:gd name="T50" fmla="*/ 268 w 339"/>
                <a:gd name="T51" fmla="*/ 3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9" h="363">
                  <a:moveTo>
                    <a:pt x="268" y="320"/>
                  </a:moveTo>
                  <a:cubicBezTo>
                    <a:pt x="275" y="331"/>
                    <a:pt x="295" y="351"/>
                    <a:pt x="300" y="351"/>
                  </a:cubicBezTo>
                  <a:cubicBezTo>
                    <a:pt x="305" y="351"/>
                    <a:pt x="305" y="347"/>
                    <a:pt x="305" y="340"/>
                  </a:cubicBezTo>
                  <a:lnTo>
                    <a:pt x="305" y="253"/>
                  </a:lnTo>
                  <a:cubicBezTo>
                    <a:pt x="305" y="234"/>
                    <a:pt x="307" y="231"/>
                    <a:pt x="339" y="231"/>
                  </a:cubicBezTo>
                  <a:lnTo>
                    <a:pt x="339" y="216"/>
                  </a:lnTo>
                  <a:cubicBezTo>
                    <a:pt x="321" y="216"/>
                    <a:pt x="293" y="217"/>
                    <a:pt x="278" y="217"/>
                  </a:cubicBezTo>
                  <a:cubicBezTo>
                    <a:pt x="258" y="217"/>
                    <a:pt x="216" y="217"/>
                    <a:pt x="198" y="216"/>
                  </a:cubicBezTo>
                  <a:lnTo>
                    <a:pt x="198" y="231"/>
                  </a:lnTo>
                  <a:lnTo>
                    <a:pt x="214" y="231"/>
                  </a:lnTo>
                  <a:cubicBezTo>
                    <a:pt x="259" y="231"/>
                    <a:pt x="260" y="237"/>
                    <a:pt x="260" y="255"/>
                  </a:cubicBezTo>
                  <a:lnTo>
                    <a:pt x="260" y="287"/>
                  </a:lnTo>
                  <a:cubicBezTo>
                    <a:pt x="260" y="343"/>
                    <a:pt x="197" y="347"/>
                    <a:pt x="183" y="347"/>
                  </a:cubicBezTo>
                  <a:cubicBezTo>
                    <a:pt x="151" y="347"/>
                    <a:pt x="52" y="330"/>
                    <a:pt x="52" y="181"/>
                  </a:cubicBezTo>
                  <a:cubicBezTo>
                    <a:pt x="52" y="32"/>
                    <a:pt x="150" y="16"/>
                    <a:pt x="180" y="16"/>
                  </a:cubicBezTo>
                  <a:cubicBezTo>
                    <a:pt x="233" y="16"/>
                    <a:pt x="279" y="61"/>
                    <a:pt x="289" y="134"/>
                  </a:cubicBezTo>
                  <a:cubicBezTo>
                    <a:pt x="290" y="141"/>
                    <a:pt x="290" y="142"/>
                    <a:pt x="297" y="142"/>
                  </a:cubicBezTo>
                  <a:cubicBezTo>
                    <a:pt x="305" y="142"/>
                    <a:pt x="305" y="141"/>
                    <a:pt x="305" y="130"/>
                  </a:cubicBezTo>
                  <a:lnTo>
                    <a:pt x="305" y="12"/>
                  </a:lnTo>
                  <a:cubicBezTo>
                    <a:pt x="305" y="4"/>
                    <a:pt x="305" y="0"/>
                    <a:pt x="299" y="0"/>
                  </a:cubicBezTo>
                  <a:cubicBezTo>
                    <a:pt x="297" y="0"/>
                    <a:pt x="295" y="0"/>
                    <a:pt x="291" y="6"/>
                  </a:cubicBezTo>
                  <a:lnTo>
                    <a:pt x="266" y="43"/>
                  </a:lnTo>
                  <a:cubicBezTo>
                    <a:pt x="250" y="27"/>
                    <a:pt x="223" y="0"/>
                    <a:pt x="174" y="0"/>
                  </a:cubicBezTo>
                  <a:cubicBezTo>
                    <a:pt x="81" y="0"/>
                    <a:pt x="0" y="79"/>
                    <a:pt x="0" y="181"/>
                  </a:cubicBezTo>
                  <a:cubicBezTo>
                    <a:pt x="0" y="283"/>
                    <a:pt x="80" y="363"/>
                    <a:pt x="175" y="363"/>
                  </a:cubicBezTo>
                  <a:cubicBezTo>
                    <a:pt x="211" y="363"/>
                    <a:pt x="251" y="350"/>
                    <a:pt x="268" y="32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0">
              <a:extLst>
                <a:ext uri="{FF2B5EF4-FFF2-40B4-BE49-F238E27FC236}">
                  <a16:creationId xmlns:a16="http://schemas.microsoft.com/office/drawing/2014/main" id="{1C2B276B-84A0-A44C-B0C2-7349BD488FD2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735762" y="3003550"/>
              <a:ext cx="112713" cy="13335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2" y="97"/>
                    <a:pt x="50" y="112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1">
              <a:extLst>
                <a:ext uri="{FF2B5EF4-FFF2-40B4-BE49-F238E27FC236}">
                  <a16:creationId xmlns:a16="http://schemas.microsoft.com/office/drawing/2014/main" id="{31E01B4D-67D8-E5F9-992B-4E77F41E8C0A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857999" y="3005138"/>
              <a:ext cx="84138" cy="130175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72">
              <a:extLst>
                <a:ext uri="{FF2B5EF4-FFF2-40B4-BE49-F238E27FC236}">
                  <a16:creationId xmlns:a16="http://schemas.microsoft.com/office/drawing/2014/main" id="{29B8BB20-A77C-BF33-3FB5-09A58BF86473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956424" y="2932113"/>
              <a:ext cx="123825" cy="204787"/>
            </a:xfrm>
            <a:custGeom>
              <a:avLst/>
              <a:gdLst>
                <a:gd name="T0" fmla="*/ 71 w 245"/>
                <a:gd name="T1" fmla="*/ 158 h 351"/>
                <a:gd name="T2" fmla="*/ 71 w 245"/>
                <a:gd name="T3" fmla="*/ 0 h 351"/>
                <a:gd name="T4" fmla="*/ 0 w 245"/>
                <a:gd name="T5" fmla="*/ 5 h 351"/>
                <a:gd name="T6" fmla="*/ 0 w 245"/>
                <a:gd name="T7" fmla="*/ 21 h 351"/>
                <a:gd name="T8" fmla="*/ 38 w 245"/>
                <a:gd name="T9" fmla="*/ 49 h 351"/>
                <a:gd name="T10" fmla="*/ 38 w 245"/>
                <a:gd name="T11" fmla="*/ 346 h 351"/>
                <a:gd name="T12" fmla="*/ 51 w 245"/>
                <a:gd name="T13" fmla="*/ 346 h 351"/>
                <a:gd name="T14" fmla="*/ 69 w 245"/>
                <a:gd name="T15" fmla="*/ 315 h 351"/>
                <a:gd name="T16" fmla="*/ 134 w 245"/>
                <a:gd name="T17" fmla="*/ 351 h 351"/>
                <a:gd name="T18" fmla="*/ 245 w 245"/>
                <a:gd name="T19" fmla="*/ 238 h 351"/>
                <a:gd name="T20" fmla="*/ 140 w 245"/>
                <a:gd name="T21" fmla="*/ 125 h 351"/>
                <a:gd name="T22" fmla="*/ 71 w 245"/>
                <a:gd name="T23" fmla="*/ 158 h 351"/>
                <a:gd name="T24" fmla="*/ 73 w 245"/>
                <a:gd name="T25" fmla="*/ 289 h 351"/>
                <a:gd name="T26" fmla="*/ 73 w 245"/>
                <a:gd name="T27" fmla="*/ 186 h 351"/>
                <a:gd name="T28" fmla="*/ 78 w 245"/>
                <a:gd name="T29" fmla="*/ 168 h 351"/>
                <a:gd name="T30" fmla="*/ 137 w 245"/>
                <a:gd name="T31" fmla="*/ 136 h 351"/>
                <a:gd name="T32" fmla="*/ 190 w 245"/>
                <a:gd name="T33" fmla="*/ 168 h 351"/>
                <a:gd name="T34" fmla="*/ 204 w 245"/>
                <a:gd name="T35" fmla="*/ 238 h 351"/>
                <a:gd name="T36" fmla="*/ 189 w 245"/>
                <a:gd name="T37" fmla="*/ 308 h 351"/>
                <a:gd name="T38" fmla="*/ 132 w 245"/>
                <a:gd name="T39" fmla="*/ 340 h 351"/>
                <a:gd name="T40" fmla="*/ 80 w 245"/>
                <a:gd name="T41" fmla="*/ 310 h 351"/>
                <a:gd name="T42" fmla="*/ 73 w 245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51">
                  <a:moveTo>
                    <a:pt x="71" y="158"/>
                  </a:move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346"/>
                  </a:lnTo>
                  <a:lnTo>
                    <a:pt x="51" y="346"/>
                  </a:lnTo>
                  <a:cubicBezTo>
                    <a:pt x="51" y="345"/>
                    <a:pt x="55" y="338"/>
                    <a:pt x="69" y="315"/>
                  </a:cubicBezTo>
                  <a:cubicBezTo>
                    <a:pt x="76" y="326"/>
                    <a:pt x="97" y="351"/>
                    <a:pt x="134" y="351"/>
                  </a:cubicBezTo>
                  <a:cubicBezTo>
                    <a:pt x="194" y="351"/>
                    <a:pt x="245" y="302"/>
                    <a:pt x="245" y="238"/>
                  </a:cubicBezTo>
                  <a:cubicBezTo>
                    <a:pt x="245" y="175"/>
                    <a:pt x="196" y="125"/>
                    <a:pt x="140" y="125"/>
                  </a:cubicBezTo>
                  <a:cubicBezTo>
                    <a:pt x="101" y="125"/>
                    <a:pt x="79" y="149"/>
                    <a:pt x="71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8" y="168"/>
                  </a:cubicBezTo>
                  <a:cubicBezTo>
                    <a:pt x="98" y="140"/>
                    <a:pt x="125" y="136"/>
                    <a:pt x="137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2" y="189"/>
                    <a:pt x="204" y="217"/>
                    <a:pt x="204" y="238"/>
                  </a:cubicBezTo>
                  <a:cubicBezTo>
                    <a:pt x="204" y="256"/>
                    <a:pt x="203" y="286"/>
                    <a:pt x="189" y="308"/>
                  </a:cubicBezTo>
                  <a:cubicBezTo>
                    <a:pt x="178" y="324"/>
                    <a:pt x="159" y="340"/>
                    <a:pt x="132" y="340"/>
                  </a:cubicBezTo>
                  <a:cubicBezTo>
                    <a:pt x="110" y="340"/>
                    <a:pt x="92" y="328"/>
                    <a:pt x="80" y="310"/>
                  </a:cubicBezTo>
                  <a:cubicBezTo>
                    <a:pt x="73" y="299"/>
                    <a:pt x="73" y="298"/>
                    <a:pt x="73" y="28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3">
              <a:extLst>
                <a:ext uri="{FF2B5EF4-FFF2-40B4-BE49-F238E27FC236}">
                  <a16:creationId xmlns:a16="http://schemas.microsoft.com/office/drawing/2014/main" id="{C844C54A-2FBB-4DE6-DDF5-EC15E8264B40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097712" y="2932113"/>
              <a:ext cx="55563" cy="2032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4">
              <a:extLst>
                <a:ext uri="{FF2B5EF4-FFF2-40B4-BE49-F238E27FC236}">
                  <a16:creationId xmlns:a16="http://schemas.microsoft.com/office/drawing/2014/main" id="{62644B17-0498-BAC2-A202-AA8CDC6C08FF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65974" y="3003550"/>
              <a:ext cx="96838" cy="133350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6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7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75">
              <a:extLst>
                <a:ext uri="{FF2B5EF4-FFF2-40B4-BE49-F238E27FC236}">
                  <a16:creationId xmlns:a16="http://schemas.microsoft.com/office/drawing/2014/main" id="{F799D345-9FE8-6493-DB5A-DC7EE78E975C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278687" y="2932113"/>
              <a:ext cx="123825" cy="204787"/>
            </a:xfrm>
            <a:custGeom>
              <a:avLst/>
              <a:gdLst>
                <a:gd name="T0" fmla="*/ 173 w 246"/>
                <a:gd name="T1" fmla="*/ 318 h 351"/>
                <a:gd name="T2" fmla="*/ 173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9 h 351"/>
                <a:gd name="T24" fmla="*/ 106 w 246"/>
                <a:gd name="T25" fmla="*/ 351 h 351"/>
                <a:gd name="T26" fmla="*/ 173 w 246"/>
                <a:gd name="T27" fmla="*/ 318 h 351"/>
                <a:gd name="T28" fmla="*/ 173 w 246"/>
                <a:gd name="T29" fmla="*/ 185 h 351"/>
                <a:gd name="T30" fmla="*/ 173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3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3" y="318"/>
                  </a:moveTo>
                  <a:lnTo>
                    <a:pt x="173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9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8" y="351"/>
                    <a:pt x="160" y="334"/>
                    <a:pt x="173" y="318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5"/>
                  </a:cubicBezTo>
                  <a:cubicBezTo>
                    <a:pt x="152" y="329"/>
                    <a:pt x="130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6">
              <a:extLst>
                <a:ext uri="{FF2B5EF4-FFF2-40B4-BE49-F238E27FC236}">
                  <a16:creationId xmlns:a16="http://schemas.microsoft.com/office/drawing/2014/main" id="{CA5C4009-7C25-ED8C-9758-955B2233345A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7507287" y="2928938"/>
              <a:ext cx="152400" cy="212725"/>
            </a:xfrm>
            <a:custGeom>
              <a:avLst/>
              <a:gdLst>
                <a:gd name="T0" fmla="*/ 0 w 303"/>
                <a:gd name="T1" fmla="*/ 181 h 363"/>
                <a:gd name="T2" fmla="*/ 173 w 303"/>
                <a:gd name="T3" fmla="*/ 363 h 363"/>
                <a:gd name="T4" fmla="*/ 303 w 303"/>
                <a:gd name="T5" fmla="*/ 236 h 363"/>
                <a:gd name="T6" fmla="*/ 297 w 303"/>
                <a:gd name="T7" fmla="*/ 227 h 363"/>
                <a:gd name="T8" fmla="*/ 291 w 303"/>
                <a:gd name="T9" fmla="*/ 235 h 363"/>
                <a:gd name="T10" fmla="*/ 179 w 303"/>
                <a:gd name="T11" fmla="*/ 347 h 363"/>
                <a:gd name="T12" fmla="*/ 51 w 303"/>
                <a:gd name="T13" fmla="*/ 182 h 363"/>
                <a:gd name="T14" fmla="*/ 179 w 303"/>
                <a:gd name="T15" fmla="*/ 16 h 363"/>
                <a:gd name="T16" fmla="*/ 287 w 303"/>
                <a:gd name="T17" fmla="*/ 134 h 363"/>
                <a:gd name="T18" fmla="*/ 295 w 303"/>
                <a:gd name="T19" fmla="*/ 142 h 363"/>
                <a:gd name="T20" fmla="*/ 303 w 303"/>
                <a:gd name="T21" fmla="*/ 130 h 363"/>
                <a:gd name="T22" fmla="*/ 303 w 303"/>
                <a:gd name="T23" fmla="*/ 12 h 363"/>
                <a:gd name="T24" fmla="*/ 298 w 303"/>
                <a:gd name="T25" fmla="*/ 0 h 363"/>
                <a:gd name="T26" fmla="*/ 290 w 303"/>
                <a:gd name="T27" fmla="*/ 6 h 363"/>
                <a:gd name="T28" fmla="*/ 265 w 303"/>
                <a:gd name="T29" fmla="*/ 43 h 363"/>
                <a:gd name="T30" fmla="*/ 173 w 303"/>
                <a:gd name="T31" fmla="*/ 0 h 363"/>
                <a:gd name="T32" fmla="*/ 0 w 303"/>
                <a:gd name="T33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363">
                  <a:moveTo>
                    <a:pt x="0" y="181"/>
                  </a:moveTo>
                  <a:cubicBezTo>
                    <a:pt x="0" y="284"/>
                    <a:pt x="80" y="363"/>
                    <a:pt x="173" y="363"/>
                  </a:cubicBezTo>
                  <a:cubicBezTo>
                    <a:pt x="254" y="363"/>
                    <a:pt x="303" y="293"/>
                    <a:pt x="303" y="236"/>
                  </a:cubicBezTo>
                  <a:cubicBezTo>
                    <a:pt x="303" y="231"/>
                    <a:pt x="303" y="227"/>
                    <a:pt x="297" y="227"/>
                  </a:cubicBezTo>
                  <a:cubicBezTo>
                    <a:pt x="291" y="227"/>
                    <a:pt x="291" y="230"/>
                    <a:pt x="291" y="235"/>
                  </a:cubicBezTo>
                  <a:cubicBezTo>
                    <a:pt x="287" y="306"/>
                    <a:pt x="233" y="347"/>
                    <a:pt x="179" y="347"/>
                  </a:cubicBezTo>
                  <a:cubicBezTo>
                    <a:pt x="149" y="347"/>
                    <a:pt x="51" y="330"/>
                    <a:pt x="51" y="182"/>
                  </a:cubicBezTo>
                  <a:cubicBezTo>
                    <a:pt x="51" y="33"/>
                    <a:pt x="148" y="16"/>
                    <a:pt x="179" y="16"/>
                  </a:cubicBezTo>
                  <a:cubicBezTo>
                    <a:pt x="233" y="16"/>
                    <a:pt x="277" y="61"/>
                    <a:pt x="287" y="134"/>
                  </a:cubicBezTo>
                  <a:cubicBezTo>
                    <a:pt x="288" y="141"/>
                    <a:pt x="288" y="142"/>
                    <a:pt x="295" y="142"/>
                  </a:cubicBezTo>
                  <a:cubicBezTo>
                    <a:pt x="303" y="142"/>
                    <a:pt x="303" y="141"/>
                    <a:pt x="303" y="130"/>
                  </a:cubicBezTo>
                  <a:lnTo>
                    <a:pt x="303" y="12"/>
                  </a:lnTo>
                  <a:cubicBezTo>
                    <a:pt x="303" y="4"/>
                    <a:pt x="303" y="0"/>
                    <a:pt x="298" y="0"/>
                  </a:cubicBezTo>
                  <a:cubicBezTo>
                    <a:pt x="296" y="0"/>
                    <a:pt x="294" y="0"/>
                    <a:pt x="290" y="6"/>
                  </a:cubicBezTo>
                  <a:lnTo>
                    <a:pt x="265" y="43"/>
                  </a:lnTo>
                  <a:cubicBezTo>
                    <a:pt x="246" y="25"/>
                    <a:pt x="221" y="0"/>
                    <a:pt x="173" y="0"/>
                  </a:cubicBezTo>
                  <a:cubicBezTo>
                    <a:pt x="80" y="0"/>
                    <a:pt x="0" y="79"/>
                    <a:pt x="0" y="18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7">
              <a:extLst>
                <a:ext uri="{FF2B5EF4-FFF2-40B4-BE49-F238E27FC236}">
                  <a16:creationId xmlns:a16="http://schemas.microsoft.com/office/drawing/2014/main" id="{EC5E06CC-ECD4-4088-F874-3B2A5E6B9F16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683499" y="2938463"/>
              <a:ext cx="52388" cy="196850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8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8 h 334"/>
                <a:gd name="T20" fmla="*/ 72 w 107"/>
                <a:gd name="T21" fmla="*/ 296 h 334"/>
                <a:gd name="T22" fmla="*/ 72 w 107"/>
                <a:gd name="T23" fmla="*/ 113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4"/>
                  </a:cubicBezTo>
                  <a:lnTo>
                    <a:pt x="107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8">
              <a:extLst>
                <a:ext uri="{FF2B5EF4-FFF2-40B4-BE49-F238E27FC236}">
                  <a16:creationId xmlns:a16="http://schemas.microsoft.com/office/drawing/2014/main" id="{0145CC9A-A98F-D030-A2F1-379C2D2B4303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51762" y="3005138"/>
              <a:ext cx="84138" cy="13017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4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9">
              <a:extLst>
                <a:ext uri="{FF2B5EF4-FFF2-40B4-BE49-F238E27FC236}">
                  <a16:creationId xmlns:a16="http://schemas.microsoft.com/office/drawing/2014/main" id="{E0147DC7-1571-510A-ADE3-9C52991AE219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851774" y="3003550"/>
              <a:ext cx="95250" cy="133350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9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0">
              <a:extLst>
                <a:ext uri="{FF2B5EF4-FFF2-40B4-BE49-F238E27FC236}">
                  <a16:creationId xmlns:a16="http://schemas.microsoft.com/office/drawing/2014/main" id="{1BC3D21F-1B56-4466-378F-605F57968538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961312" y="3005138"/>
              <a:ext cx="127000" cy="131762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6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4 w 251"/>
                <a:gd name="T23" fmla="*/ 166 h 226"/>
                <a:gd name="T24" fmla="*/ 74 w 251"/>
                <a:gd name="T25" fmla="*/ 0 h 226"/>
                <a:gd name="T26" fmla="*/ 0 w 251"/>
                <a:gd name="T27" fmla="*/ 6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4" y="21"/>
                    <a:pt x="178" y="25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6" y="215"/>
                    <a:pt x="74" y="192"/>
                    <a:pt x="74" y="166"/>
                  </a:cubicBezTo>
                  <a:lnTo>
                    <a:pt x="74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1">
              <a:extLst>
                <a:ext uri="{FF2B5EF4-FFF2-40B4-BE49-F238E27FC236}">
                  <a16:creationId xmlns:a16="http://schemas.microsoft.com/office/drawing/2014/main" id="{599AEBFA-43A0-00DD-031F-B24D7B52BE94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8102599" y="2938463"/>
              <a:ext cx="52388" cy="196850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8 w 106"/>
                <a:gd name="T7" fmla="*/ 162 h 334"/>
                <a:gd name="T8" fmla="*/ 38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4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7 h 334"/>
                <a:gd name="T26" fmla="*/ 47 w 106"/>
                <a:gd name="T27" fmla="*/ 0 h 334"/>
                <a:gd name="T28" fmla="*/ 20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2"/>
                  </a:cubicBezTo>
                  <a:lnTo>
                    <a:pt x="38" y="296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1" y="0"/>
                    <a:pt x="20" y="14"/>
                    <a:pt x="20" y="27"/>
                  </a:cubicBezTo>
                  <a:cubicBezTo>
                    <a:pt x="20" y="40"/>
                    <a:pt x="31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2">
              <a:extLst>
                <a:ext uri="{FF2B5EF4-FFF2-40B4-BE49-F238E27FC236}">
                  <a16:creationId xmlns:a16="http://schemas.microsoft.com/office/drawing/2014/main" id="{F6E09A80-9D22-4AAD-F759-82858D8C3AD4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8167687" y="2954338"/>
              <a:ext cx="79375" cy="182562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3">
              <a:extLst>
                <a:ext uri="{FF2B5EF4-FFF2-40B4-BE49-F238E27FC236}">
                  <a16:creationId xmlns:a16="http://schemas.microsoft.com/office/drawing/2014/main" id="{2CF3FEE0-2AD7-4343-1F7F-7A31822DA0A0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8269287" y="3003550"/>
              <a:ext cx="82550" cy="133350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7 w 163"/>
                <a:gd name="T19" fmla="*/ 208 h 229"/>
                <a:gd name="T20" fmla="*/ 82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3 w 163"/>
                <a:gd name="T29" fmla="*/ 48 h 229"/>
                <a:gd name="T30" fmla="*/ 79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0 w 163"/>
                <a:gd name="T37" fmla="*/ 63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2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7" y="208"/>
                  </a:cubicBezTo>
                  <a:cubicBezTo>
                    <a:pt x="49" y="229"/>
                    <a:pt x="72" y="229"/>
                    <a:pt x="82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3" y="77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4">
              <a:extLst>
                <a:ext uri="{FF2B5EF4-FFF2-40B4-BE49-F238E27FC236}">
                  <a16:creationId xmlns:a16="http://schemas.microsoft.com/office/drawing/2014/main" id="{72EBA0F6-5446-9BDA-464B-F06A052A89AF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8374062" y="2916238"/>
              <a:ext cx="58738" cy="290512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1E7854-5D40-41B9-24FB-AF48D1D1F6DA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0119753" y="3230112"/>
            <a:ext cx="993775" cy="288925"/>
            <a:chOff x="8763000" y="2919413"/>
            <a:chExt cx="993775" cy="288925"/>
          </a:xfrm>
          <a:solidFill>
            <a:srgbClr val="FF0000"/>
          </a:solidFill>
        </p:grpSpPr>
        <p:sp>
          <p:nvSpPr>
            <p:cNvPr id="54" name="Freeform 306">
              <a:extLst>
                <a:ext uri="{FF2B5EF4-FFF2-40B4-BE49-F238E27FC236}">
                  <a16:creationId xmlns:a16="http://schemas.microsoft.com/office/drawing/2014/main" id="{6C29885D-209F-74A9-0D86-C9FDA1970CE2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8763000" y="2932113"/>
              <a:ext cx="180975" cy="209550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3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07">
              <a:extLst>
                <a:ext uri="{FF2B5EF4-FFF2-40B4-BE49-F238E27FC236}">
                  <a16:creationId xmlns:a16="http://schemas.microsoft.com/office/drawing/2014/main" id="{7BB004C5-BAA2-FA4C-9122-A901E9D6DAF1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975725" y="2919413"/>
              <a:ext cx="60325" cy="288925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08">
              <a:extLst>
                <a:ext uri="{FF2B5EF4-FFF2-40B4-BE49-F238E27FC236}">
                  <a16:creationId xmlns:a16="http://schemas.microsoft.com/office/drawing/2014/main" id="{C5D9B6A8-AEBD-357E-8F14-8E26F6653669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9058275" y="2935288"/>
              <a:ext cx="57150" cy="200025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9">
              <a:extLst>
                <a:ext uri="{FF2B5EF4-FFF2-40B4-BE49-F238E27FC236}">
                  <a16:creationId xmlns:a16="http://schemas.microsoft.com/office/drawing/2014/main" id="{31B85075-2764-29BD-CE83-DBEBD345336D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9131300" y="3005138"/>
              <a:ext cx="115888" cy="13335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2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0">
              <a:extLst>
                <a:ext uri="{FF2B5EF4-FFF2-40B4-BE49-F238E27FC236}">
                  <a16:creationId xmlns:a16="http://schemas.microsoft.com/office/drawing/2014/main" id="{BDF49637-5165-FFAC-D096-3C64FB724990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9255125" y="2935288"/>
              <a:ext cx="127000" cy="203200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2 w 246"/>
                <a:gd name="T13" fmla="*/ 346 h 351"/>
                <a:gd name="T14" fmla="*/ 70 w 246"/>
                <a:gd name="T15" fmla="*/ 315 h 351"/>
                <a:gd name="T16" fmla="*/ 135 w 246"/>
                <a:gd name="T17" fmla="*/ 351 h 351"/>
                <a:gd name="T18" fmla="*/ 246 w 246"/>
                <a:gd name="T19" fmla="*/ 238 h 351"/>
                <a:gd name="T20" fmla="*/ 140 w 246"/>
                <a:gd name="T21" fmla="*/ 125 h 351"/>
                <a:gd name="T22" fmla="*/ 72 w 246"/>
                <a:gd name="T23" fmla="*/ 158 h 351"/>
                <a:gd name="T24" fmla="*/ 74 w 246"/>
                <a:gd name="T25" fmla="*/ 289 h 351"/>
                <a:gd name="T26" fmla="*/ 74 w 246"/>
                <a:gd name="T27" fmla="*/ 186 h 351"/>
                <a:gd name="T28" fmla="*/ 79 w 246"/>
                <a:gd name="T29" fmla="*/ 168 h 351"/>
                <a:gd name="T30" fmla="*/ 138 w 246"/>
                <a:gd name="T31" fmla="*/ 136 h 351"/>
                <a:gd name="T32" fmla="*/ 190 w 246"/>
                <a:gd name="T33" fmla="*/ 168 h 351"/>
                <a:gd name="T34" fmla="*/ 205 w 246"/>
                <a:gd name="T35" fmla="*/ 238 h 351"/>
                <a:gd name="T36" fmla="*/ 189 w 246"/>
                <a:gd name="T37" fmla="*/ 308 h 351"/>
                <a:gd name="T38" fmla="*/ 133 w 246"/>
                <a:gd name="T39" fmla="*/ 340 h 351"/>
                <a:gd name="T40" fmla="*/ 81 w 246"/>
                <a:gd name="T41" fmla="*/ 310 h 351"/>
                <a:gd name="T42" fmla="*/ 74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5"/>
                    <a:pt x="56" y="338"/>
                    <a:pt x="70" y="315"/>
                  </a:cubicBezTo>
                  <a:cubicBezTo>
                    <a:pt x="77" y="326"/>
                    <a:pt x="98" y="351"/>
                    <a:pt x="135" y="351"/>
                  </a:cubicBezTo>
                  <a:cubicBezTo>
                    <a:pt x="194" y="351"/>
                    <a:pt x="246" y="302"/>
                    <a:pt x="246" y="238"/>
                  </a:cubicBezTo>
                  <a:cubicBezTo>
                    <a:pt x="246" y="175"/>
                    <a:pt x="197" y="125"/>
                    <a:pt x="140" y="125"/>
                  </a:cubicBezTo>
                  <a:cubicBezTo>
                    <a:pt x="101" y="125"/>
                    <a:pt x="80" y="149"/>
                    <a:pt x="72" y="158"/>
                  </a:cubicBezTo>
                  <a:close/>
                  <a:moveTo>
                    <a:pt x="74" y="289"/>
                  </a:moveTo>
                  <a:lnTo>
                    <a:pt x="74" y="186"/>
                  </a:lnTo>
                  <a:cubicBezTo>
                    <a:pt x="74" y="177"/>
                    <a:pt x="74" y="176"/>
                    <a:pt x="79" y="168"/>
                  </a:cubicBezTo>
                  <a:cubicBezTo>
                    <a:pt x="99" y="140"/>
                    <a:pt x="126" y="136"/>
                    <a:pt x="138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5" y="217"/>
                    <a:pt x="205" y="238"/>
                  </a:cubicBezTo>
                  <a:cubicBezTo>
                    <a:pt x="205" y="256"/>
                    <a:pt x="204" y="286"/>
                    <a:pt x="189" y="308"/>
                  </a:cubicBezTo>
                  <a:cubicBezTo>
                    <a:pt x="179" y="324"/>
                    <a:pt x="160" y="340"/>
                    <a:pt x="133" y="340"/>
                  </a:cubicBezTo>
                  <a:cubicBezTo>
                    <a:pt x="110" y="340"/>
                    <a:pt x="93" y="328"/>
                    <a:pt x="81" y="310"/>
                  </a:cubicBezTo>
                  <a:cubicBezTo>
                    <a:pt x="74" y="299"/>
                    <a:pt x="74" y="298"/>
                    <a:pt x="74" y="28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1">
              <a:extLst>
                <a:ext uri="{FF2B5EF4-FFF2-40B4-BE49-F238E27FC236}">
                  <a16:creationId xmlns:a16="http://schemas.microsoft.com/office/drawing/2014/main" id="{9B4DFDE6-603B-E262-9F34-83FE3CE36050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9404350" y="3005138"/>
              <a:ext cx="98425" cy="13335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1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12">
              <a:extLst>
                <a:ext uri="{FF2B5EF4-FFF2-40B4-BE49-F238E27FC236}">
                  <a16:creationId xmlns:a16="http://schemas.microsoft.com/office/drawing/2014/main" id="{57AEFA59-A27E-5132-93FF-CAF50E4AEF75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9518650" y="2935288"/>
              <a:ext cx="57150" cy="200025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3">
              <a:extLst>
                <a:ext uri="{FF2B5EF4-FFF2-40B4-BE49-F238E27FC236}">
                  <a16:creationId xmlns:a16="http://schemas.microsoft.com/office/drawing/2014/main" id="{98DC0EA0-3F91-3E25-C446-87F1C8DA90ED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9590088" y="3005138"/>
              <a:ext cx="84138" cy="133350"/>
            </a:xfrm>
            <a:custGeom>
              <a:avLst/>
              <a:gdLst>
                <a:gd name="T0" fmla="*/ 88 w 164"/>
                <a:gd name="T1" fmla="*/ 127 h 229"/>
                <a:gd name="T2" fmla="*/ 140 w 164"/>
                <a:gd name="T3" fmla="*/ 173 h 229"/>
                <a:gd name="T4" fmla="*/ 83 w 164"/>
                <a:gd name="T5" fmla="*/ 218 h 229"/>
                <a:gd name="T6" fmla="*/ 14 w 164"/>
                <a:gd name="T7" fmla="*/ 147 h 229"/>
                <a:gd name="T8" fmla="*/ 7 w 164"/>
                <a:gd name="T9" fmla="*/ 139 h 229"/>
                <a:gd name="T10" fmla="*/ 0 w 164"/>
                <a:gd name="T11" fmla="*/ 151 h 229"/>
                <a:gd name="T12" fmla="*/ 0 w 164"/>
                <a:gd name="T13" fmla="*/ 217 h 229"/>
                <a:gd name="T14" fmla="*/ 6 w 164"/>
                <a:gd name="T15" fmla="*/ 229 h 229"/>
                <a:gd name="T16" fmla="*/ 18 w 164"/>
                <a:gd name="T17" fmla="*/ 219 h 229"/>
                <a:gd name="T18" fmla="*/ 28 w 164"/>
                <a:gd name="T19" fmla="*/ 208 h 229"/>
                <a:gd name="T20" fmla="*/ 83 w 164"/>
                <a:gd name="T21" fmla="*/ 229 h 229"/>
                <a:gd name="T22" fmla="*/ 164 w 164"/>
                <a:gd name="T23" fmla="*/ 160 h 229"/>
                <a:gd name="T24" fmla="*/ 143 w 164"/>
                <a:gd name="T25" fmla="*/ 113 h 229"/>
                <a:gd name="T26" fmla="*/ 86 w 164"/>
                <a:gd name="T27" fmla="*/ 89 h 229"/>
                <a:gd name="T28" fmla="*/ 24 w 164"/>
                <a:gd name="T29" fmla="*/ 48 h 229"/>
                <a:gd name="T30" fmla="*/ 80 w 164"/>
                <a:gd name="T31" fmla="*/ 10 h 229"/>
                <a:gd name="T32" fmla="*/ 139 w 164"/>
                <a:gd name="T33" fmla="*/ 70 h 229"/>
                <a:gd name="T34" fmla="*/ 145 w 164"/>
                <a:gd name="T35" fmla="*/ 75 h 229"/>
                <a:gd name="T36" fmla="*/ 151 w 164"/>
                <a:gd name="T37" fmla="*/ 63 h 229"/>
                <a:gd name="T38" fmla="*/ 151 w 164"/>
                <a:gd name="T39" fmla="*/ 12 h 229"/>
                <a:gd name="T40" fmla="*/ 146 w 164"/>
                <a:gd name="T41" fmla="*/ 0 h 229"/>
                <a:gd name="T42" fmla="*/ 136 w 164"/>
                <a:gd name="T43" fmla="*/ 6 h 229"/>
                <a:gd name="T44" fmla="*/ 127 w 164"/>
                <a:gd name="T45" fmla="*/ 14 h 229"/>
                <a:gd name="T46" fmla="*/ 80 w 164"/>
                <a:gd name="T47" fmla="*/ 0 h 229"/>
                <a:gd name="T48" fmla="*/ 0 w 164"/>
                <a:gd name="T49" fmla="*/ 62 h 229"/>
                <a:gd name="T50" fmla="*/ 22 w 164"/>
                <a:gd name="T51" fmla="*/ 104 h 229"/>
                <a:gd name="T52" fmla="*/ 88 w 164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229">
                  <a:moveTo>
                    <a:pt x="88" y="127"/>
                  </a:moveTo>
                  <a:cubicBezTo>
                    <a:pt x="99" y="129"/>
                    <a:pt x="140" y="137"/>
                    <a:pt x="140" y="173"/>
                  </a:cubicBezTo>
                  <a:cubicBezTo>
                    <a:pt x="140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1" y="229"/>
                    <a:pt x="164" y="196"/>
                    <a:pt x="164" y="160"/>
                  </a:cubicBezTo>
                  <a:cubicBezTo>
                    <a:pt x="164" y="133"/>
                    <a:pt x="149" y="119"/>
                    <a:pt x="143" y="113"/>
                  </a:cubicBezTo>
                  <a:cubicBezTo>
                    <a:pt x="126" y="97"/>
                    <a:pt x="107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8" y="55"/>
                    <a:pt x="139" y="70"/>
                  </a:cubicBezTo>
                  <a:cubicBezTo>
                    <a:pt x="139" y="75"/>
                    <a:pt x="144" y="75"/>
                    <a:pt x="145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6" y="0"/>
                  </a:cubicBezTo>
                  <a:cubicBezTo>
                    <a:pt x="143" y="0"/>
                    <a:pt x="142" y="0"/>
                    <a:pt x="136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14">
              <a:extLst>
                <a:ext uri="{FF2B5EF4-FFF2-40B4-BE49-F238E27FC236}">
                  <a16:creationId xmlns:a16="http://schemas.microsoft.com/office/drawing/2014/main" id="{7558F0CA-6FAC-69E5-9817-ABD1F5B94718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9696450" y="2919413"/>
              <a:ext cx="60325" cy="288925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21F31E-466A-F461-F2C1-74BF50DC59F9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5269755" y="3903277"/>
            <a:ext cx="2034528" cy="217801"/>
            <a:chOff x="2540000" y="2538412"/>
            <a:chExt cx="1868488" cy="200026"/>
          </a:xfrm>
        </p:grpSpPr>
        <p:sp>
          <p:nvSpPr>
            <p:cNvPr id="64" name="Freeform 321">
              <a:extLst>
                <a:ext uri="{FF2B5EF4-FFF2-40B4-BE49-F238E27FC236}">
                  <a16:creationId xmlns:a16="http://schemas.microsoft.com/office/drawing/2014/main" id="{5DE03B13-3A04-52DB-AC45-04B99A60E0DD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540000" y="2544762"/>
              <a:ext cx="123825" cy="149225"/>
            </a:xfrm>
            <a:custGeom>
              <a:avLst/>
              <a:gdLst>
                <a:gd name="T0" fmla="*/ 99 w 340"/>
                <a:gd name="T1" fmla="*/ 7 h 341"/>
                <a:gd name="T2" fmla="*/ 85 w 340"/>
                <a:gd name="T3" fmla="*/ 0 h 341"/>
                <a:gd name="T4" fmla="*/ 0 w 340"/>
                <a:gd name="T5" fmla="*/ 0 h 341"/>
                <a:gd name="T6" fmla="*/ 0 w 340"/>
                <a:gd name="T7" fmla="*/ 16 h 341"/>
                <a:gd name="T8" fmla="*/ 14 w 340"/>
                <a:gd name="T9" fmla="*/ 16 h 341"/>
                <a:gd name="T10" fmla="*/ 39 w 340"/>
                <a:gd name="T11" fmla="*/ 17 h 341"/>
                <a:gd name="T12" fmla="*/ 51 w 340"/>
                <a:gd name="T13" fmla="*/ 28 h 341"/>
                <a:gd name="T14" fmla="*/ 51 w 340"/>
                <a:gd name="T15" fmla="*/ 289 h 341"/>
                <a:gd name="T16" fmla="*/ 0 w 340"/>
                <a:gd name="T17" fmla="*/ 326 h 341"/>
                <a:gd name="T18" fmla="*/ 0 w 340"/>
                <a:gd name="T19" fmla="*/ 341 h 341"/>
                <a:gd name="T20" fmla="*/ 58 w 340"/>
                <a:gd name="T21" fmla="*/ 340 h 341"/>
                <a:gd name="T22" fmla="*/ 117 w 340"/>
                <a:gd name="T23" fmla="*/ 341 h 341"/>
                <a:gd name="T24" fmla="*/ 117 w 340"/>
                <a:gd name="T25" fmla="*/ 326 h 341"/>
                <a:gd name="T26" fmla="*/ 65 w 340"/>
                <a:gd name="T27" fmla="*/ 289 h 341"/>
                <a:gd name="T28" fmla="*/ 65 w 340"/>
                <a:gd name="T29" fmla="*/ 29 h 341"/>
                <a:gd name="T30" fmla="*/ 70 w 340"/>
                <a:gd name="T31" fmla="*/ 35 h 341"/>
                <a:gd name="T32" fmla="*/ 274 w 340"/>
                <a:gd name="T33" fmla="*/ 335 h 341"/>
                <a:gd name="T34" fmla="*/ 282 w 340"/>
                <a:gd name="T35" fmla="*/ 341 h 341"/>
                <a:gd name="T36" fmla="*/ 289 w 340"/>
                <a:gd name="T37" fmla="*/ 328 h 341"/>
                <a:gd name="T38" fmla="*/ 289 w 340"/>
                <a:gd name="T39" fmla="*/ 53 h 341"/>
                <a:gd name="T40" fmla="*/ 340 w 340"/>
                <a:gd name="T41" fmla="*/ 16 h 341"/>
                <a:gd name="T42" fmla="*/ 340 w 340"/>
                <a:gd name="T43" fmla="*/ 0 h 341"/>
                <a:gd name="T44" fmla="*/ 282 w 340"/>
                <a:gd name="T45" fmla="*/ 2 h 341"/>
                <a:gd name="T46" fmla="*/ 224 w 340"/>
                <a:gd name="T47" fmla="*/ 0 h 341"/>
                <a:gd name="T48" fmla="*/ 224 w 340"/>
                <a:gd name="T49" fmla="*/ 16 h 341"/>
                <a:gd name="T50" fmla="*/ 275 w 340"/>
                <a:gd name="T51" fmla="*/ 53 h 341"/>
                <a:gd name="T52" fmla="*/ 275 w 340"/>
                <a:gd name="T53" fmla="*/ 266 h 341"/>
                <a:gd name="T54" fmla="*/ 99 w 340"/>
                <a:gd name="T55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0" h="341">
                  <a:moveTo>
                    <a:pt x="99" y="7"/>
                  </a:moveTo>
                  <a:cubicBezTo>
                    <a:pt x="95" y="1"/>
                    <a:pt x="94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cubicBezTo>
                    <a:pt x="22" y="16"/>
                    <a:pt x="32" y="16"/>
                    <a:pt x="39" y="17"/>
                  </a:cubicBezTo>
                  <a:cubicBezTo>
                    <a:pt x="51" y="18"/>
                    <a:pt x="51" y="19"/>
                    <a:pt x="51" y="28"/>
                  </a:cubicBezTo>
                  <a:lnTo>
                    <a:pt x="51" y="289"/>
                  </a:lnTo>
                  <a:cubicBezTo>
                    <a:pt x="51" y="302"/>
                    <a:pt x="51" y="326"/>
                    <a:pt x="0" y="326"/>
                  </a:cubicBezTo>
                  <a:lnTo>
                    <a:pt x="0" y="341"/>
                  </a:lnTo>
                  <a:cubicBezTo>
                    <a:pt x="17" y="341"/>
                    <a:pt x="42" y="340"/>
                    <a:pt x="58" y="340"/>
                  </a:cubicBezTo>
                  <a:cubicBezTo>
                    <a:pt x="75" y="340"/>
                    <a:pt x="99" y="341"/>
                    <a:pt x="117" y="341"/>
                  </a:cubicBezTo>
                  <a:lnTo>
                    <a:pt x="117" y="326"/>
                  </a:lnTo>
                  <a:cubicBezTo>
                    <a:pt x="65" y="326"/>
                    <a:pt x="65" y="302"/>
                    <a:pt x="65" y="289"/>
                  </a:cubicBezTo>
                  <a:lnTo>
                    <a:pt x="65" y="29"/>
                  </a:lnTo>
                  <a:cubicBezTo>
                    <a:pt x="68" y="32"/>
                    <a:pt x="68" y="32"/>
                    <a:pt x="70" y="35"/>
                  </a:cubicBezTo>
                  <a:lnTo>
                    <a:pt x="274" y="335"/>
                  </a:lnTo>
                  <a:cubicBezTo>
                    <a:pt x="278" y="341"/>
                    <a:pt x="279" y="341"/>
                    <a:pt x="282" y="341"/>
                  </a:cubicBezTo>
                  <a:cubicBezTo>
                    <a:pt x="289" y="341"/>
                    <a:pt x="289" y="338"/>
                    <a:pt x="289" y="328"/>
                  </a:cubicBezTo>
                  <a:lnTo>
                    <a:pt x="289" y="53"/>
                  </a:lnTo>
                  <a:cubicBezTo>
                    <a:pt x="289" y="39"/>
                    <a:pt x="289" y="16"/>
                    <a:pt x="340" y="16"/>
                  </a:cubicBezTo>
                  <a:lnTo>
                    <a:pt x="340" y="0"/>
                  </a:lnTo>
                  <a:cubicBezTo>
                    <a:pt x="323" y="1"/>
                    <a:pt x="299" y="2"/>
                    <a:pt x="282" y="2"/>
                  </a:cubicBezTo>
                  <a:cubicBezTo>
                    <a:pt x="266" y="2"/>
                    <a:pt x="241" y="1"/>
                    <a:pt x="224" y="0"/>
                  </a:cubicBezTo>
                  <a:lnTo>
                    <a:pt x="224" y="16"/>
                  </a:lnTo>
                  <a:cubicBezTo>
                    <a:pt x="275" y="16"/>
                    <a:pt x="275" y="39"/>
                    <a:pt x="275" y="53"/>
                  </a:cubicBezTo>
                  <a:lnTo>
                    <a:pt x="275" y="266"/>
                  </a:lnTo>
                  <a:lnTo>
                    <a:pt x="99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2">
              <a:extLst>
                <a:ext uri="{FF2B5EF4-FFF2-40B4-BE49-F238E27FC236}">
                  <a16:creationId xmlns:a16="http://schemas.microsoft.com/office/drawing/2014/main" id="{130E9735-29FB-7466-9562-81DFB5F6672D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2676525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9"/>
                    <a:pt x="110" y="229"/>
                  </a:cubicBezTo>
                  <a:cubicBezTo>
                    <a:pt x="170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23">
              <a:extLst>
                <a:ext uri="{FF2B5EF4-FFF2-40B4-BE49-F238E27FC236}">
                  <a16:creationId xmlns:a16="http://schemas.microsoft.com/office/drawing/2014/main" id="{00EFEFDC-0938-44CE-0105-91C254B769F7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752725" y="2598737"/>
              <a:ext cx="92075" cy="95250"/>
            </a:xfrm>
            <a:custGeom>
              <a:avLst/>
              <a:gdLst>
                <a:gd name="T0" fmla="*/ 137 w 252"/>
                <a:gd name="T1" fmla="*/ 98 h 215"/>
                <a:gd name="T2" fmla="*/ 183 w 252"/>
                <a:gd name="T3" fmla="*/ 41 h 215"/>
                <a:gd name="T4" fmla="*/ 243 w 252"/>
                <a:gd name="T5" fmla="*/ 16 h 215"/>
                <a:gd name="T6" fmla="*/ 243 w 252"/>
                <a:gd name="T7" fmla="*/ 0 h 215"/>
                <a:gd name="T8" fmla="*/ 202 w 252"/>
                <a:gd name="T9" fmla="*/ 2 h 215"/>
                <a:gd name="T10" fmla="*/ 154 w 252"/>
                <a:gd name="T11" fmla="*/ 0 h 215"/>
                <a:gd name="T12" fmla="*/ 154 w 252"/>
                <a:gd name="T13" fmla="*/ 16 h 215"/>
                <a:gd name="T14" fmla="*/ 168 w 252"/>
                <a:gd name="T15" fmla="*/ 31 h 215"/>
                <a:gd name="T16" fmla="*/ 161 w 252"/>
                <a:gd name="T17" fmla="*/ 48 h 215"/>
                <a:gd name="T18" fmla="*/ 130 w 252"/>
                <a:gd name="T19" fmla="*/ 87 h 215"/>
                <a:gd name="T20" fmla="*/ 91 w 252"/>
                <a:gd name="T21" fmla="*/ 37 h 215"/>
                <a:gd name="T22" fmla="*/ 87 w 252"/>
                <a:gd name="T23" fmla="*/ 28 h 215"/>
                <a:gd name="T24" fmla="*/ 104 w 252"/>
                <a:gd name="T25" fmla="*/ 16 h 215"/>
                <a:gd name="T26" fmla="*/ 104 w 252"/>
                <a:gd name="T27" fmla="*/ 0 h 215"/>
                <a:gd name="T28" fmla="*/ 50 w 252"/>
                <a:gd name="T29" fmla="*/ 2 h 215"/>
                <a:gd name="T30" fmla="*/ 3 w 252"/>
                <a:gd name="T31" fmla="*/ 0 h 215"/>
                <a:gd name="T32" fmla="*/ 3 w 252"/>
                <a:gd name="T33" fmla="*/ 16 h 215"/>
                <a:gd name="T34" fmla="*/ 62 w 252"/>
                <a:gd name="T35" fmla="*/ 46 h 215"/>
                <a:gd name="T36" fmla="*/ 111 w 252"/>
                <a:gd name="T37" fmla="*/ 110 h 215"/>
                <a:gd name="T38" fmla="*/ 64 w 252"/>
                <a:gd name="T39" fmla="*/ 170 h 215"/>
                <a:gd name="T40" fmla="*/ 0 w 252"/>
                <a:gd name="T41" fmla="*/ 200 h 215"/>
                <a:gd name="T42" fmla="*/ 0 w 252"/>
                <a:gd name="T43" fmla="*/ 215 h 215"/>
                <a:gd name="T44" fmla="*/ 42 w 252"/>
                <a:gd name="T45" fmla="*/ 214 h 215"/>
                <a:gd name="T46" fmla="*/ 89 w 252"/>
                <a:gd name="T47" fmla="*/ 215 h 215"/>
                <a:gd name="T48" fmla="*/ 89 w 252"/>
                <a:gd name="T49" fmla="*/ 200 h 215"/>
                <a:gd name="T50" fmla="*/ 75 w 252"/>
                <a:gd name="T51" fmla="*/ 184 h 215"/>
                <a:gd name="T52" fmla="*/ 120 w 252"/>
                <a:gd name="T53" fmla="*/ 121 h 215"/>
                <a:gd name="T54" fmla="*/ 157 w 252"/>
                <a:gd name="T55" fmla="*/ 171 h 215"/>
                <a:gd name="T56" fmla="*/ 168 w 252"/>
                <a:gd name="T57" fmla="*/ 187 h 215"/>
                <a:gd name="T58" fmla="*/ 150 w 252"/>
                <a:gd name="T59" fmla="*/ 200 h 215"/>
                <a:gd name="T60" fmla="*/ 150 w 252"/>
                <a:gd name="T61" fmla="*/ 215 h 215"/>
                <a:gd name="T62" fmla="*/ 204 w 252"/>
                <a:gd name="T63" fmla="*/ 214 h 215"/>
                <a:gd name="T64" fmla="*/ 252 w 252"/>
                <a:gd name="T65" fmla="*/ 215 h 215"/>
                <a:gd name="T66" fmla="*/ 252 w 252"/>
                <a:gd name="T67" fmla="*/ 200 h 215"/>
                <a:gd name="T68" fmla="*/ 204 w 252"/>
                <a:gd name="T69" fmla="*/ 184 h 215"/>
                <a:gd name="T70" fmla="*/ 137 w 252"/>
                <a:gd name="T71" fmla="*/ 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15">
                  <a:moveTo>
                    <a:pt x="137" y="98"/>
                  </a:moveTo>
                  <a:cubicBezTo>
                    <a:pt x="152" y="79"/>
                    <a:pt x="171" y="54"/>
                    <a:pt x="183" y="41"/>
                  </a:cubicBezTo>
                  <a:cubicBezTo>
                    <a:pt x="199" y="24"/>
                    <a:pt x="219" y="16"/>
                    <a:pt x="243" y="16"/>
                  </a:cubicBezTo>
                  <a:lnTo>
                    <a:pt x="243" y="0"/>
                  </a:lnTo>
                  <a:cubicBezTo>
                    <a:pt x="230" y="1"/>
                    <a:pt x="215" y="2"/>
                    <a:pt x="202" y="2"/>
                  </a:cubicBezTo>
                  <a:cubicBezTo>
                    <a:pt x="187" y="2"/>
                    <a:pt x="160" y="1"/>
                    <a:pt x="154" y="0"/>
                  </a:cubicBezTo>
                  <a:lnTo>
                    <a:pt x="154" y="16"/>
                  </a:lnTo>
                  <a:cubicBezTo>
                    <a:pt x="164" y="17"/>
                    <a:pt x="168" y="23"/>
                    <a:pt x="168" y="31"/>
                  </a:cubicBezTo>
                  <a:cubicBezTo>
                    <a:pt x="168" y="39"/>
                    <a:pt x="163" y="45"/>
                    <a:pt x="161" y="48"/>
                  </a:cubicBezTo>
                  <a:lnTo>
                    <a:pt x="130" y="87"/>
                  </a:lnTo>
                  <a:lnTo>
                    <a:pt x="91" y="37"/>
                  </a:lnTo>
                  <a:cubicBezTo>
                    <a:pt x="87" y="32"/>
                    <a:pt x="87" y="31"/>
                    <a:pt x="87" y="28"/>
                  </a:cubicBezTo>
                  <a:cubicBezTo>
                    <a:pt x="87" y="21"/>
                    <a:pt x="94" y="16"/>
                    <a:pt x="104" y="16"/>
                  </a:cubicBezTo>
                  <a:lnTo>
                    <a:pt x="104" y="0"/>
                  </a:lnTo>
                  <a:cubicBezTo>
                    <a:pt x="91" y="1"/>
                    <a:pt x="58" y="2"/>
                    <a:pt x="50" y="2"/>
                  </a:cubicBezTo>
                  <a:cubicBezTo>
                    <a:pt x="40" y="2"/>
                    <a:pt x="16" y="1"/>
                    <a:pt x="3" y="0"/>
                  </a:cubicBezTo>
                  <a:lnTo>
                    <a:pt x="3" y="16"/>
                  </a:lnTo>
                  <a:cubicBezTo>
                    <a:pt x="38" y="16"/>
                    <a:pt x="38" y="16"/>
                    <a:pt x="62" y="46"/>
                  </a:cubicBezTo>
                  <a:lnTo>
                    <a:pt x="111" y="110"/>
                  </a:lnTo>
                  <a:lnTo>
                    <a:pt x="64" y="170"/>
                  </a:lnTo>
                  <a:cubicBezTo>
                    <a:pt x="40" y="199"/>
                    <a:pt x="11" y="200"/>
                    <a:pt x="0" y="200"/>
                  </a:cubicBezTo>
                  <a:lnTo>
                    <a:pt x="0" y="215"/>
                  </a:lnTo>
                  <a:cubicBezTo>
                    <a:pt x="13" y="214"/>
                    <a:pt x="29" y="214"/>
                    <a:pt x="42" y="214"/>
                  </a:cubicBezTo>
                  <a:cubicBezTo>
                    <a:pt x="56" y="214"/>
                    <a:pt x="77" y="215"/>
                    <a:pt x="89" y="215"/>
                  </a:cubicBezTo>
                  <a:lnTo>
                    <a:pt x="89" y="200"/>
                  </a:lnTo>
                  <a:cubicBezTo>
                    <a:pt x="78" y="198"/>
                    <a:pt x="75" y="192"/>
                    <a:pt x="75" y="184"/>
                  </a:cubicBezTo>
                  <a:cubicBezTo>
                    <a:pt x="75" y="173"/>
                    <a:pt x="89" y="157"/>
                    <a:pt x="120" y="121"/>
                  </a:cubicBezTo>
                  <a:lnTo>
                    <a:pt x="157" y="171"/>
                  </a:lnTo>
                  <a:cubicBezTo>
                    <a:pt x="161" y="176"/>
                    <a:pt x="168" y="184"/>
                    <a:pt x="168" y="187"/>
                  </a:cubicBezTo>
                  <a:cubicBezTo>
                    <a:pt x="168" y="192"/>
                    <a:pt x="163" y="199"/>
                    <a:pt x="150" y="200"/>
                  </a:cubicBezTo>
                  <a:lnTo>
                    <a:pt x="150" y="215"/>
                  </a:lnTo>
                  <a:cubicBezTo>
                    <a:pt x="165" y="215"/>
                    <a:pt x="193" y="214"/>
                    <a:pt x="204" y="214"/>
                  </a:cubicBezTo>
                  <a:cubicBezTo>
                    <a:pt x="217" y="214"/>
                    <a:pt x="237" y="214"/>
                    <a:pt x="252" y="215"/>
                  </a:cubicBezTo>
                  <a:lnTo>
                    <a:pt x="252" y="200"/>
                  </a:lnTo>
                  <a:cubicBezTo>
                    <a:pt x="225" y="200"/>
                    <a:pt x="216" y="199"/>
                    <a:pt x="204" y="184"/>
                  </a:cubicBezTo>
                  <a:lnTo>
                    <a:pt x="137" y="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24">
              <a:extLst>
                <a:ext uri="{FF2B5EF4-FFF2-40B4-BE49-F238E27FC236}">
                  <a16:creationId xmlns:a16="http://schemas.microsoft.com/office/drawing/2014/main" id="{7FBC4CD2-C7D7-B7AB-FDDE-C0A0D87DD8B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851150" y="2559050"/>
              <a:ext cx="55563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25">
              <a:extLst>
                <a:ext uri="{FF2B5EF4-FFF2-40B4-BE49-F238E27FC236}">
                  <a16:creationId xmlns:a16="http://schemas.microsoft.com/office/drawing/2014/main" id="{D91DC138-1A13-76C0-10F9-0F1653677712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24175" y="2544762"/>
              <a:ext cx="152400" cy="149225"/>
            </a:xfrm>
            <a:custGeom>
              <a:avLst/>
              <a:gdLst>
                <a:gd name="T0" fmla="*/ 101 w 419"/>
                <a:gd name="T1" fmla="*/ 11 h 341"/>
                <a:gd name="T2" fmla="*/ 84 w 419"/>
                <a:gd name="T3" fmla="*/ 0 h 341"/>
                <a:gd name="T4" fmla="*/ 0 w 419"/>
                <a:gd name="T5" fmla="*/ 0 h 341"/>
                <a:gd name="T6" fmla="*/ 0 w 419"/>
                <a:gd name="T7" fmla="*/ 16 h 341"/>
                <a:gd name="T8" fmla="*/ 11 w 419"/>
                <a:gd name="T9" fmla="*/ 16 h 341"/>
                <a:gd name="T10" fmla="*/ 51 w 419"/>
                <a:gd name="T11" fmla="*/ 39 h 341"/>
                <a:gd name="T12" fmla="*/ 51 w 419"/>
                <a:gd name="T13" fmla="*/ 289 h 341"/>
                <a:gd name="T14" fmla="*/ 0 w 419"/>
                <a:gd name="T15" fmla="*/ 326 h 341"/>
                <a:gd name="T16" fmla="*/ 0 w 419"/>
                <a:gd name="T17" fmla="*/ 341 h 341"/>
                <a:gd name="T18" fmla="*/ 58 w 419"/>
                <a:gd name="T19" fmla="*/ 340 h 341"/>
                <a:gd name="T20" fmla="*/ 116 w 419"/>
                <a:gd name="T21" fmla="*/ 341 h 341"/>
                <a:gd name="T22" fmla="*/ 116 w 419"/>
                <a:gd name="T23" fmla="*/ 326 h 341"/>
                <a:gd name="T24" fmla="*/ 65 w 419"/>
                <a:gd name="T25" fmla="*/ 289 h 341"/>
                <a:gd name="T26" fmla="*/ 65 w 419"/>
                <a:gd name="T27" fmla="*/ 20 h 341"/>
                <a:gd name="T28" fmla="*/ 65 w 419"/>
                <a:gd name="T29" fmla="*/ 20 h 341"/>
                <a:gd name="T30" fmla="*/ 185 w 419"/>
                <a:gd name="T31" fmla="*/ 330 h 341"/>
                <a:gd name="T32" fmla="*/ 195 w 419"/>
                <a:gd name="T33" fmla="*/ 341 h 341"/>
                <a:gd name="T34" fmla="*/ 204 w 419"/>
                <a:gd name="T35" fmla="*/ 332 h 341"/>
                <a:gd name="T36" fmla="*/ 327 w 419"/>
                <a:gd name="T37" fmla="*/ 16 h 341"/>
                <a:gd name="T38" fmla="*/ 328 w 419"/>
                <a:gd name="T39" fmla="*/ 16 h 341"/>
                <a:gd name="T40" fmla="*/ 328 w 419"/>
                <a:gd name="T41" fmla="*/ 302 h 341"/>
                <a:gd name="T42" fmla="*/ 288 w 419"/>
                <a:gd name="T43" fmla="*/ 326 h 341"/>
                <a:gd name="T44" fmla="*/ 276 w 419"/>
                <a:gd name="T45" fmla="*/ 326 h 341"/>
                <a:gd name="T46" fmla="*/ 276 w 419"/>
                <a:gd name="T47" fmla="*/ 341 h 341"/>
                <a:gd name="T48" fmla="*/ 348 w 419"/>
                <a:gd name="T49" fmla="*/ 340 h 341"/>
                <a:gd name="T50" fmla="*/ 419 w 419"/>
                <a:gd name="T51" fmla="*/ 341 h 341"/>
                <a:gd name="T52" fmla="*/ 419 w 419"/>
                <a:gd name="T53" fmla="*/ 326 h 341"/>
                <a:gd name="T54" fmla="*/ 407 w 419"/>
                <a:gd name="T55" fmla="*/ 326 h 341"/>
                <a:gd name="T56" fmla="*/ 368 w 419"/>
                <a:gd name="T57" fmla="*/ 302 h 341"/>
                <a:gd name="T58" fmla="*/ 368 w 419"/>
                <a:gd name="T59" fmla="*/ 39 h 341"/>
                <a:gd name="T60" fmla="*/ 407 w 419"/>
                <a:gd name="T61" fmla="*/ 16 h 341"/>
                <a:gd name="T62" fmla="*/ 419 w 419"/>
                <a:gd name="T63" fmla="*/ 16 h 341"/>
                <a:gd name="T64" fmla="*/ 419 w 419"/>
                <a:gd name="T65" fmla="*/ 0 h 341"/>
                <a:gd name="T66" fmla="*/ 335 w 419"/>
                <a:gd name="T67" fmla="*/ 0 h 341"/>
                <a:gd name="T68" fmla="*/ 319 w 419"/>
                <a:gd name="T69" fmla="*/ 10 h 341"/>
                <a:gd name="T70" fmla="*/ 209 w 419"/>
                <a:gd name="T71" fmla="*/ 291 h 341"/>
                <a:gd name="T72" fmla="*/ 101 w 419"/>
                <a:gd name="T73" fmla="*/ 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9" h="341">
                  <a:moveTo>
                    <a:pt x="101" y="11"/>
                  </a:moveTo>
                  <a:cubicBezTo>
                    <a:pt x="97" y="0"/>
                    <a:pt x="95" y="0"/>
                    <a:pt x="84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1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289"/>
                  </a:lnTo>
                  <a:cubicBezTo>
                    <a:pt x="51" y="302"/>
                    <a:pt x="51" y="326"/>
                    <a:pt x="0" y="326"/>
                  </a:cubicBezTo>
                  <a:lnTo>
                    <a:pt x="0" y="341"/>
                  </a:lnTo>
                  <a:cubicBezTo>
                    <a:pt x="17" y="341"/>
                    <a:pt x="41" y="340"/>
                    <a:pt x="58" y="340"/>
                  </a:cubicBezTo>
                  <a:cubicBezTo>
                    <a:pt x="74" y="340"/>
                    <a:pt x="99" y="341"/>
                    <a:pt x="116" y="341"/>
                  </a:cubicBezTo>
                  <a:lnTo>
                    <a:pt x="116" y="326"/>
                  </a:lnTo>
                  <a:cubicBezTo>
                    <a:pt x="65" y="326"/>
                    <a:pt x="65" y="302"/>
                    <a:pt x="65" y="289"/>
                  </a:cubicBezTo>
                  <a:lnTo>
                    <a:pt x="65" y="20"/>
                  </a:lnTo>
                  <a:lnTo>
                    <a:pt x="65" y="20"/>
                  </a:lnTo>
                  <a:lnTo>
                    <a:pt x="185" y="330"/>
                  </a:lnTo>
                  <a:cubicBezTo>
                    <a:pt x="188" y="337"/>
                    <a:pt x="190" y="341"/>
                    <a:pt x="195" y="341"/>
                  </a:cubicBezTo>
                  <a:cubicBezTo>
                    <a:pt x="201" y="341"/>
                    <a:pt x="202" y="337"/>
                    <a:pt x="204" y="332"/>
                  </a:cubicBezTo>
                  <a:lnTo>
                    <a:pt x="327" y="16"/>
                  </a:lnTo>
                  <a:lnTo>
                    <a:pt x="328" y="16"/>
                  </a:lnTo>
                  <a:lnTo>
                    <a:pt x="328" y="302"/>
                  </a:lnTo>
                  <a:cubicBezTo>
                    <a:pt x="328" y="320"/>
                    <a:pt x="327" y="326"/>
                    <a:pt x="288" y="326"/>
                  </a:cubicBezTo>
                  <a:lnTo>
                    <a:pt x="276" y="326"/>
                  </a:lnTo>
                  <a:lnTo>
                    <a:pt x="276" y="341"/>
                  </a:lnTo>
                  <a:cubicBezTo>
                    <a:pt x="295" y="340"/>
                    <a:pt x="329" y="340"/>
                    <a:pt x="348" y="340"/>
                  </a:cubicBezTo>
                  <a:cubicBezTo>
                    <a:pt x="367" y="340"/>
                    <a:pt x="401" y="340"/>
                    <a:pt x="419" y="341"/>
                  </a:cubicBezTo>
                  <a:lnTo>
                    <a:pt x="419" y="326"/>
                  </a:lnTo>
                  <a:lnTo>
                    <a:pt x="407" y="326"/>
                  </a:lnTo>
                  <a:cubicBezTo>
                    <a:pt x="369" y="326"/>
                    <a:pt x="368" y="320"/>
                    <a:pt x="368" y="302"/>
                  </a:cubicBezTo>
                  <a:lnTo>
                    <a:pt x="368" y="39"/>
                  </a:lnTo>
                  <a:cubicBezTo>
                    <a:pt x="368" y="21"/>
                    <a:pt x="369" y="16"/>
                    <a:pt x="407" y="16"/>
                  </a:cubicBezTo>
                  <a:lnTo>
                    <a:pt x="419" y="16"/>
                  </a:lnTo>
                  <a:lnTo>
                    <a:pt x="419" y="0"/>
                  </a:lnTo>
                  <a:lnTo>
                    <a:pt x="335" y="0"/>
                  </a:lnTo>
                  <a:cubicBezTo>
                    <a:pt x="322" y="0"/>
                    <a:pt x="322" y="1"/>
                    <a:pt x="319" y="10"/>
                  </a:cubicBezTo>
                  <a:lnTo>
                    <a:pt x="209" y="291"/>
                  </a:lnTo>
                  <a:lnTo>
                    <a:pt x="101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26">
              <a:extLst>
                <a:ext uri="{FF2B5EF4-FFF2-40B4-BE49-F238E27FC236}">
                  <a16:creationId xmlns:a16="http://schemas.microsoft.com/office/drawing/2014/main" id="{E249C5EE-AC2A-80C0-FB2D-C963A39C11F8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089275" y="2595562"/>
              <a:ext cx="60325" cy="100013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7">
              <a:extLst>
                <a:ext uri="{FF2B5EF4-FFF2-40B4-BE49-F238E27FC236}">
                  <a16:creationId xmlns:a16="http://schemas.microsoft.com/office/drawing/2014/main" id="{EF186191-1710-E981-4072-ABD902DECBA0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160713" y="2593975"/>
              <a:ext cx="82550" cy="144463"/>
            </a:xfrm>
            <a:custGeom>
              <a:avLst/>
              <a:gdLst>
                <a:gd name="T0" fmla="*/ 97 w 228"/>
                <a:gd name="T1" fmla="*/ 140 h 329"/>
                <a:gd name="T2" fmla="*/ 53 w 228"/>
                <a:gd name="T3" fmla="*/ 79 h 329"/>
                <a:gd name="T4" fmla="*/ 61 w 228"/>
                <a:gd name="T5" fmla="*/ 37 h 329"/>
                <a:gd name="T6" fmla="*/ 97 w 228"/>
                <a:gd name="T7" fmla="*/ 17 h 329"/>
                <a:gd name="T8" fmla="*/ 140 w 228"/>
                <a:gd name="T9" fmla="*/ 78 h 329"/>
                <a:gd name="T10" fmla="*/ 132 w 228"/>
                <a:gd name="T11" fmla="*/ 120 h 329"/>
                <a:gd name="T12" fmla="*/ 97 w 228"/>
                <a:gd name="T13" fmla="*/ 140 h 329"/>
                <a:gd name="T14" fmla="*/ 39 w 228"/>
                <a:gd name="T15" fmla="*/ 160 h 329"/>
                <a:gd name="T16" fmla="*/ 47 w 228"/>
                <a:gd name="T17" fmla="*/ 136 h 329"/>
                <a:gd name="T18" fmla="*/ 97 w 228"/>
                <a:gd name="T19" fmla="*/ 152 h 329"/>
                <a:gd name="T20" fmla="*/ 178 w 228"/>
                <a:gd name="T21" fmla="*/ 79 h 329"/>
                <a:gd name="T22" fmla="*/ 157 w 228"/>
                <a:gd name="T23" fmla="*/ 31 h 329"/>
                <a:gd name="T24" fmla="*/ 202 w 228"/>
                <a:gd name="T25" fmla="*/ 11 h 329"/>
                <a:gd name="T26" fmla="*/ 207 w 228"/>
                <a:gd name="T27" fmla="*/ 12 h 329"/>
                <a:gd name="T28" fmla="*/ 199 w 228"/>
                <a:gd name="T29" fmla="*/ 25 h 329"/>
                <a:gd name="T30" fmla="*/ 213 w 228"/>
                <a:gd name="T31" fmla="*/ 40 h 329"/>
                <a:gd name="T32" fmla="*/ 228 w 228"/>
                <a:gd name="T33" fmla="*/ 25 h 329"/>
                <a:gd name="T34" fmla="*/ 202 w 228"/>
                <a:gd name="T35" fmla="*/ 0 h 329"/>
                <a:gd name="T36" fmla="*/ 150 w 228"/>
                <a:gd name="T37" fmla="*/ 24 h 329"/>
                <a:gd name="T38" fmla="*/ 97 w 228"/>
                <a:gd name="T39" fmla="*/ 6 h 329"/>
                <a:gd name="T40" fmla="*/ 16 w 228"/>
                <a:gd name="T41" fmla="*/ 78 h 329"/>
                <a:gd name="T42" fmla="*/ 39 w 228"/>
                <a:gd name="T43" fmla="*/ 130 h 329"/>
                <a:gd name="T44" fmla="*/ 24 w 228"/>
                <a:gd name="T45" fmla="*/ 171 h 329"/>
                <a:gd name="T46" fmla="*/ 46 w 228"/>
                <a:gd name="T47" fmla="*/ 216 h 329"/>
                <a:gd name="T48" fmla="*/ 0 w 228"/>
                <a:gd name="T49" fmla="*/ 266 h 329"/>
                <a:gd name="T50" fmla="*/ 110 w 228"/>
                <a:gd name="T51" fmla="*/ 329 h 329"/>
                <a:gd name="T52" fmla="*/ 221 w 228"/>
                <a:gd name="T53" fmla="*/ 265 h 329"/>
                <a:gd name="T54" fmla="*/ 189 w 228"/>
                <a:gd name="T55" fmla="*/ 208 h 329"/>
                <a:gd name="T56" fmla="*/ 103 w 228"/>
                <a:gd name="T57" fmla="*/ 194 h 329"/>
                <a:gd name="T58" fmla="*/ 65 w 228"/>
                <a:gd name="T59" fmla="*/ 193 h 329"/>
                <a:gd name="T60" fmla="*/ 39 w 228"/>
                <a:gd name="T61" fmla="*/ 160 h 329"/>
                <a:gd name="T62" fmla="*/ 111 w 228"/>
                <a:gd name="T63" fmla="*/ 318 h 329"/>
                <a:gd name="T64" fmla="*/ 26 w 228"/>
                <a:gd name="T65" fmla="*/ 266 h 329"/>
                <a:gd name="T66" fmla="*/ 67 w 228"/>
                <a:gd name="T67" fmla="*/ 223 h 329"/>
                <a:gd name="T68" fmla="*/ 96 w 228"/>
                <a:gd name="T69" fmla="*/ 223 h 329"/>
                <a:gd name="T70" fmla="*/ 195 w 228"/>
                <a:gd name="T71" fmla="*/ 266 h 329"/>
                <a:gd name="T72" fmla="*/ 111 w 228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9">
                  <a:moveTo>
                    <a:pt x="97" y="140"/>
                  </a:moveTo>
                  <a:cubicBezTo>
                    <a:pt x="53" y="140"/>
                    <a:pt x="53" y="90"/>
                    <a:pt x="53" y="79"/>
                  </a:cubicBezTo>
                  <a:cubicBezTo>
                    <a:pt x="53" y="65"/>
                    <a:pt x="54" y="49"/>
                    <a:pt x="61" y="37"/>
                  </a:cubicBezTo>
                  <a:cubicBezTo>
                    <a:pt x="65" y="31"/>
                    <a:pt x="77" y="17"/>
                    <a:pt x="97" y="17"/>
                  </a:cubicBezTo>
                  <a:cubicBezTo>
                    <a:pt x="140" y="17"/>
                    <a:pt x="140" y="67"/>
                    <a:pt x="140" y="78"/>
                  </a:cubicBezTo>
                  <a:cubicBezTo>
                    <a:pt x="140" y="92"/>
                    <a:pt x="140" y="108"/>
                    <a:pt x="132" y="120"/>
                  </a:cubicBezTo>
                  <a:cubicBezTo>
                    <a:pt x="128" y="126"/>
                    <a:pt x="117" y="140"/>
                    <a:pt x="97" y="140"/>
                  </a:cubicBezTo>
                  <a:close/>
                  <a:moveTo>
                    <a:pt x="39" y="160"/>
                  </a:moveTo>
                  <a:cubicBezTo>
                    <a:pt x="39" y="158"/>
                    <a:pt x="39" y="146"/>
                    <a:pt x="47" y="136"/>
                  </a:cubicBezTo>
                  <a:cubicBezTo>
                    <a:pt x="67" y="150"/>
                    <a:pt x="87" y="152"/>
                    <a:pt x="97" y="152"/>
                  </a:cubicBezTo>
                  <a:cubicBezTo>
                    <a:pt x="143" y="152"/>
                    <a:pt x="178" y="117"/>
                    <a:pt x="178" y="79"/>
                  </a:cubicBezTo>
                  <a:cubicBezTo>
                    <a:pt x="178" y="60"/>
                    <a:pt x="170" y="42"/>
                    <a:pt x="157" y="31"/>
                  </a:cubicBezTo>
                  <a:cubicBezTo>
                    <a:pt x="175" y="14"/>
                    <a:pt x="193" y="11"/>
                    <a:pt x="202" y="11"/>
                  </a:cubicBezTo>
                  <a:cubicBezTo>
                    <a:pt x="203" y="11"/>
                    <a:pt x="205" y="11"/>
                    <a:pt x="207" y="12"/>
                  </a:cubicBezTo>
                  <a:cubicBezTo>
                    <a:pt x="202" y="14"/>
                    <a:pt x="199" y="19"/>
                    <a:pt x="199" y="25"/>
                  </a:cubicBezTo>
                  <a:cubicBezTo>
                    <a:pt x="199" y="34"/>
                    <a:pt x="205" y="40"/>
                    <a:pt x="213" y="40"/>
                  </a:cubicBezTo>
                  <a:cubicBezTo>
                    <a:pt x="218" y="40"/>
                    <a:pt x="228" y="36"/>
                    <a:pt x="228" y="25"/>
                  </a:cubicBezTo>
                  <a:cubicBezTo>
                    <a:pt x="228" y="16"/>
                    <a:pt x="222" y="0"/>
                    <a:pt x="202" y="0"/>
                  </a:cubicBezTo>
                  <a:cubicBezTo>
                    <a:pt x="193" y="0"/>
                    <a:pt x="171" y="3"/>
                    <a:pt x="150" y="24"/>
                  </a:cubicBezTo>
                  <a:cubicBezTo>
                    <a:pt x="129" y="7"/>
                    <a:pt x="108" y="6"/>
                    <a:pt x="97" y="6"/>
                  </a:cubicBezTo>
                  <a:cubicBezTo>
                    <a:pt x="50" y="6"/>
                    <a:pt x="16" y="40"/>
                    <a:pt x="16" y="78"/>
                  </a:cubicBezTo>
                  <a:cubicBezTo>
                    <a:pt x="16" y="100"/>
                    <a:pt x="27" y="119"/>
                    <a:pt x="39" y="130"/>
                  </a:cubicBezTo>
                  <a:cubicBezTo>
                    <a:pt x="33" y="137"/>
                    <a:pt x="24" y="154"/>
                    <a:pt x="24" y="171"/>
                  </a:cubicBezTo>
                  <a:cubicBezTo>
                    <a:pt x="24" y="187"/>
                    <a:pt x="30" y="206"/>
                    <a:pt x="46" y="216"/>
                  </a:cubicBezTo>
                  <a:cubicBezTo>
                    <a:pt x="16" y="224"/>
                    <a:pt x="0" y="246"/>
                    <a:pt x="0" y="266"/>
                  </a:cubicBezTo>
                  <a:cubicBezTo>
                    <a:pt x="0" y="302"/>
                    <a:pt x="49" y="329"/>
                    <a:pt x="110" y="329"/>
                  </a:cubicBezTo>
                  <a:cubicBezTo>
                    <a:pt x="169" y="329"/>
                    <a:pt x="221" y="304"/>
                    <a:pt x="221" y="265"/>
                  </a:cubicBezTo>
                  <a:cubicBezTo>
                    <a:pt x="221" y="247"/>
                    <a:pt x="214" y="222"/>
                    <a:pt x="189" y="208"/>
                  </a:cubicBezTo>
                  <a:cubicBezTo>
                    <a:pt x="162" y="194"/>
                    <a:pt x="133" y="194"/>
                    <a:pt x="103" y="194"/>
                  </a:cubicBezTo>
                  <a:cubicBezTo>
                    <a:pt x="90" y="194"/>
                    <a:pt x="69" y="194"/>
                    <a:pt x="65" y="193"/>
                  </a:cubicBezTo>
                  <a:cubicBezTo>
                    <a:pt x="49" y="191"/>
                    <a:pt x="39" y="176"/>
                    <a:pt x="39" y="160"/>
                  </a:cubicBezTo>
                  <a:close/>
                  <a:moveTo>
                    <a:pt x="111" y="318"/>
                  </a:moveTo>
                  <a:cubicBezTo>
                    <a:pt x="60" y="318"/>
                    <a:pt x="26" y="292"/>
                    <a:pt x="26" y="266"/>
                  </a:cubicBezTo>
                  <a:cubicBezTo>
                    <a:pt x="26" y="243"/>
                    <a:pt x="45" y="224"/>
                    <a:pt x="67" y="223"/>
                  </a:cubicBezTo>
                  <a:lnTo>
                    <a:pt x="96" y="223"/>
                  </a:lnTo>
                  <a:cubicBezTo>
                    <a:pt x="139" y="223"/>
                    <a:pt x="195" y="223"/>
                    <a:pt x="195" y="266"/>
                  </a:cubicBezTo>
                  <a:cubicBezTo>
                    <a:pt x="195" y="293"/>
                    <a:pt x="160" y="318"/>
                    <a:pt x="111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8">
              <a:extLst>
                <a:ext uri="{FF2B5EF4-FFF2-40B4-BE49-F238E27FC236}">
                  <a16:creationId xmlns:a16="http://schemas.microsoft.com/office/drawing/2014/main" id="{99A58BDE-27BF-D7D6-B808-E5C72FC6077C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311525" y="2544762"/>
              <a:ext cx="104775" cy="149225"/>
            </a:xfrm>
            <a:custGeom>
              <a:avLst/>
              <a:gdLst>
                <a:gd name="T0" fmla="*/ 274 w 288"/>
                <a:gd name="T1" fmla="*/ 0 h 339"/>
                <a:gd name="T2" fmla="*/ 0 w 288"/>
                <a:gd name="T3" fmla="*/ 0 h 339"/>
                <a:gd name="T4" fmla="*/ 0 w 288"/>
                <a:gd name="T5" fmla="*/ 15 h 339"/>
                <a:gd name="T6" fmla="*/ 12 w 288"/>
                <a:gd name="T7" fmla="*/ 15 h 339"/>
                <a:gd name="T8" fmla="*/ 52 w 288"/>
                <a:gd name="T9" fmla="*/ 39 h 339"/>
                <a:gd name="T10" fmla="*/ 52 w 288"/>
                <a:gd name="T11" fmla="*/ 300 h 339"/>
                <a:gd name="T12" fmla="*/ 12 w 288"/>
                <a:gd name="T13" fmla="*/ 324 h 339"/>
                <a:gd name="T14" fmla="*/ 0 w 288"/>
                <a:gd name="T15" fmla="*/ 324 h 339"/>
                <a:gd name="T16" fmla="*/ 0 w 288"/>
                <a:gd name="T17" fmla="*/ 339 h 339"/>
                <a:gd name="T18" fmla="*/ 76 w 288"/>
                <a:gd name="T19" fmla="*/ 338 h 339"/>
                <a:gd name="T20" fmla="*/ 160 w 288"/>
                <a:gd name="T21" fmla="*/ 339 h 339"/>
                <a:gd name="T22" fmla="*/ 160 w 288"/>
                <a:gd name="T23" fmla="*/ 324 h 339"/>
                <a:gd name="T24" fmla="*/ 144 w 288"/>
                <a:gd name="T25" fmla="*/ 324 h 339"/>
                <a:gd name="T26" fmla="*/ 96 w 288"/>
                <a:gd name="T27" fmla="*/ 300 h 339"/>
                <a:gd name="T28" fmla="*/ 96 w 288"/>
                <a:gd name="T29" fmla="*/ 177 h 339"/>
                <a:gd name="T30" fmla="*/ 139 w 288"/>
                <a:gd name="T31" fmla="*/ 177 h 339"/>
                <a:gd name="T32" fmla="*/ 192 w 288"/>
                <a:gd name="T33" fmla="*/ 235 h 339"/>
                <a:gd name="T34" fmla="*/ 204 w 288"/>
                <a:gd name="T35" fmla="*/ 235 h 339"/>
                <a:gd name="T36" fmla="*/ 204 w 288"/>
                <a:gd name="T37" fmla="*/ 103 h 339"/>
                <a:gd name="T38" fmla="*/ 192 w 288"/>
                <a:gd name="T39" fmla="*/ 103 h 339"/>
                <a:gd name="T40" fmla="*/ 139 w 288"/>
                <a:gd name="T41" fmla="*/ 161 h 339"/>
                <a:gd name="T42" fmla="*/ 96 w 288"/>
                <a:gd name="T43" fmla="*/ 161 h 339"/>
                <a:gd name="T44" fmla="*/ 96 w 288"/>
                <a:gd name="T45" fmla="*/ 35 h 339"/>
                <a:gd name="T46" fmla="*/ 121 w 288"/>
                <a:gd name="T47" fmla="*/ 15 h 339"/>
                <a:gd name="T48" fmla="*/ 180 w 288"/>
                <a:gd name="T49" fmla="*/ 15 h 339"/>
                <a:gd name="T50" fmla="*/ 276 w 288"/>
                <a:gd name="T51" fmla="*/ 112 h 339"/>
                <a:gd name="T52" fmla="*/ 288 w 288"/>
                <a:gd name="T53" fmla="*/ 112 h 339"/>
                <a:gd name="T54" fmla="*/ 274 w 288"/>
                <a:gd name="T5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339">
                  <a:moveTo>
                    <a:pt x="274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1" y="15"/>
                    <a:pt x="52" y="21"/>
                    <a:pt x="52" y="39"/>
                  </a:cubicBezTo>
                  <a:lnTo>
                    <a:pt x="52" y="300"/>
                  </a:lnTo>
                  <a:cubicBezTo>
                    <a:pt x="52" y="318"/>
                    <a:pt x="51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8" y="338"/>
                    <a:pt x="57" y="338"/>
                    <a:pt x="76" y="338"/>
                  </a:cubicBezTo>
                  <a:cubicBezTo>
                    <a:pt x="97" y="338"/>
                    <a:pt x="142" y="338"/>
                    <a:pt x="160" y="339"/>
                  </a:cubicBezTo>
                  <a:lnTo>
                    <a:pt x="160" y="324"/>
                  </a:lnTo>
                  <a:lnTo>
                    <a:pt x="144" y="324"/>
                  </a:lnTo>
                  <a:cubicBezTo>
                    <a:pt x="96" y="324"/>
                    <a:pt x="96" y="317"/>
                    <a:pt x="96" y="300"/>
                  </a:cubicBezTo>
                  <a:lnTo>
                    <a:pt x="96" y="177"/>
                  </a:lnTo>
                  <a:lnTo>
                    <a:pt x="139" y="177"/>
                  </a:lnTo>
                  <a:cubicBezTo>
                    <a:pt x="187" y="177"/>
                    <a:pt x="192" y="193"/>
                    <a:pt x="192" y="235"/>
                  </a:cubicBezTo>
                  <a:lnTo>
                    <a:pt x="204" y="235"/>
                  </a:lnTo>
                  <a:lnTo>
                    <a:pt x="204" y="103"/>
                  </a:lnTo>
                  <a:lnTo>
                    <a:pt x="192" y="103"/>
                  </a:lnTo>
                  <a:cubicBezTo>
                    <a:pt x="192" y="145"/>
                    <a:pt x="187" y="161"/>
                    <a:pt x="139" y="161"/>
                  </a:cubicBezTo>
                  <a:lnTo>
                    <a:pt x="96" y="161"/>
                  </a:lnTo>
                  <a:lnTo>
                    <a:pt x="96" y="35"/>
                  </a:lnTo>
                  <a:cubicBezTo>
                    <a:pt x="96" y="19"/>
                    <a:pt x="97" y="15"/>
                    <a:pt x="121" y="15"/>
                  </a:cubicBezTo>
                  <a:lnTo>
                    <a:pt x="180" y="15"/>
                  </a:lnTo>
                  <a:cubicBezTo>
                    <a:pt x="255" y="15"/>
                    <a:pt x="268" y="43"/>
                    <a:pt x="276" y="112"/>
                  </a:cubicBezTo>
                  <a:lnTo>
                    <a:pt x="288" y="112"/>
                  </a:lnTo>
                  <a:lnTo>
                    <a:pt x="27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9">
              <a:extLst>
                <a:ext uri="{FF2B5EF4-FFF2-40B4-BE49-F238E27FC236}">
                  <a16:creationId xmlns:a16="http://schemas.microsoft.com/office/drawing/2014/main" id="{DB88B33E-A1D8-A4BF-09E5-591B890CCFB4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416300" y="2597150"/>
              <a:ext cx="90488" cy="98425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0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8 w 251"/>
                <a:gd name="T13" fmla="*/ 5 h 226"/>
                <a:gd name="T14" fmla="*/ 138 w 251"/>
                <a:gd name="T15" fmla="*/ 21 h 226"/>
                <a:gd name="T16" fmla="*/ 177 w 251"/>
                <a:gd name="T17" fmla="*/ 48 h 226"/>
                <a:gd name="T18" fmla="*/ 177 w 251"/>
                <a:gd name="T19" fmla="*/ 137 h 226"/>
                <a:gd name="T20" fmla="*/ 117 w 251"/>
                <a:gd name="T21" fmla="*/ 215 h 226"/>
                <a:gd name="T22" fmla="*/ 73 w 251"/>
                <a:gd name="T23" fmla="*/ 165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6 h 226"/>
                <a:gd name="T32" fmla="*/ 39 w 251"/>
                <a:gd name="T33" fmla="*/ 141 h 226"/>
                <a:gd name="T34" fmla="*/ 114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0"/>
                  </a:lnTo>
                  <a:lnTo>
                    <a:pt x="251" y="205"/>
                  </a:lnTo>
                  <a:cubicBezTo>
                    <a:pt x="216" y="205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8" y="5"/>
                  </a:lnTo>
                  <a:lnTo>
                    <a:pt x="138" y="21"/>
                  </a:lnTo>
                  <a:cubicBezTo>
                    <a:pt x="173" y="21"/>
                    <a:pt x="177" y="24"/>
                    <a:pt x="177" y="48"/>
                  </a:cubicBezTo>
                  <a:lnTo>
                    <a:pt x="177" y="137"/>
                  </a:lnTo>
                  <a:cubicBezTo>
                    <a:pt x="177" y="181"/>
                    <a:pt x="153" y="215"/>
                    <a:pt x="117" y="215"/>
                  </a:cubicBezTo>
                  <a:cubicBezTo>
                    <a:pt x="75" y="215"/>
                    <a:pt x="73" y="191"/>
                    <a:pt x="73" y="165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6"/>
                    <a:pt x="114" y="226"/>
                  </a:cubicBezTo>
                  <a:cubicBezTo>
                    <a:pt x="142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30">
              <a:extLst>
                <a:ext uri="{FF2B5EF4-FFF2-40B4-BE49-F238E27FC236}">
                  <a16:creationId xmlns:a16="http://schemas.microsoft.com/office/drawing/2014/main" id="{120767AF-634F-1738-816F-EC85B3147031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516313" y="2597150"/>
              <a:ext cx="90488" cy="96838"/>
            </a:xfrm>
            <a:custGeom>
              <a:avLst/>
              <a:gdLst>
                <a:gd name="T0" fmla="*/ 38 w 250"/>
                <a:gd name="T1" fmla="*/ 48 h 220"/>
                <a:gd name="T2" fmla="*/ 38 w 250"/>
                <a:gd name="T3" fmla="*/ 182 h 220"/>
                <a:gd name="T4" fmla="*/ 0 w 250"/>
                <a:gd name="T5" fmla="*/ 205 h 220"/>
                <a:gd name="T6" fmla="*/ 0 w 250"/>
                <a:gd name="T7" fmla="*/ 220 h 220"/>
                <a:gd name="T8" fmla="*/ 56 w 250"/>
                <a:gd name="T9" fmla="*/ 219 h 220"/>
                <a:gd name="T10" fmla="*/ 112 w 250"/>
                <a:gd name="T11" fmla="*/ 220 h 220"/>
                <a:gd name="T12" fmla="*/ 112 w 250"/>
                <a:gd name="T13" fmla="*/ 205 h 220"/>
                <a:gd name="T14" fmla="*/ 73 w 250"/>
                <a:gd name="T15" fmla="*/ 182 h 220"/>
                <a:gd name="T16" fmla="*/ 73 w 250"/>
                <a:gd name="T17" fmla="*/ 90 h 220"/>
                <a:gd name="T18" fmla="*/ 140 w 250"/>
                <a:gd name="T19" fmla="*/ 11 h 220"/>
                <a:gd name="T20" fmla="*/ 177 w 250"/>
                <a:gd name="T21" fmla="*/ 66 h 220"/>
                <a:gd name="T22" fmla="*/ 177 w 250"/>
                <a:gd name="T23" fmla="*/ 182 h 220"/>
                <a:gd name="T24" fmla="*/ 138 w 250"/>
                <a:gd name="T25" fmla="*/ 205 h 220"/>
                <a:gd name="T26" fmla="*/ 138 w 250"/>
                <a:gd name="T27" fmla="*/ 220 h 220"/>
                <a:gd name="T28" fmla="*/ 195 w 250"/>
                <a:gd name="T29" fmla="*/ 219 h 220"/>
                <a:gd name="T30" fmla="*/ 250 w 250"/>
                <a:gd name="T31" fmla="*/ 220 h 220"/>
                <a:gd name="T32" fmla="*/ 250 w 250"/>
                <a:gd name="T33" fmla="*/ 205 h 220"/>
                <a:gd name="T34" fmla="*/ 211 w 250"/>
                <a:gd name="T35" fmla="*/ 190 h 220"/>
                <a:gd name="T36" fmla="*/ 211 w 250"/>
                <a:gd name="T37" fmla="*/ 94 h 220"/>
                <a:gd name="T38" fmla="*/ 196 w 250"/>
                <a:gd name="T39" fmla="*/ 18 h 220"/>
                <a:gd name="T40" fmla="*/ 144 w 250"/>
                <a:gd name="T41" fmla="*/ 0 h 220"/>
                <a:gd name="T42" fmla="*/ 70 w 250"/>
                <a:gd name="T43" fmla="*/ 52 h 220"/>
                <a:gd name="T44" fmla="*/ 70 w 250"/>
                <a:gd name="T45" fmla="*/ 0 h 220"/>
                <a:gd name="T46" fmla="*/ 0 w 250"/>
                <a:gd name="T47" fmla="*/ 5 h 220"/>
                <a:gd name="T48" fmla="*/ 0 w 250"/>
                <a:gd name="T49" fmla="*/ 21 h 220"/>
                <a:gd name="T50" fmla="*/ 38 w 250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0">
                  <a:moveTo>
                    <a:pt x="38" y="48"/>
                  </a:moveTo>
                  <a:lnTo>
                    <a:pt x="38" y="182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2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3" y="220"/>
                    <a:pt x="250" y="220"/>
                  </a:cubicBezTo>
                  <a:lnTo>
                    <a:pt x="250" y="205"/>
                  </a:lnTo>
                  <a:cubicBezTo>
                    <a:pt x="224" y="205"/>
                    <a:pt x="212" y="205"/>
                    <a:pt x="211" y="190"/>
                  </a:cubicBezTo>
                  <a:lnTo>
                    <a:pt x="211" y="94"/>
                  </a:lnTo>
                  <a:cubicBezTo>
                    <a:pt x="211" y="51"/>
                    <a:pt x="211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8" y="24"/>
                    <a:pt x="38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31">
              <a:extLst>
                <a:ext uri="{FF2B5EF4-FFF2-40B4-BE49-F238E27FC236}">
                  <a16:creationId xmlns:a16="http://schemas.microsoft.com/office/drawing/2014/main" id="{591DB36F-D7E3-13C3-C429-BFA95940FB2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617913" y="2595562"/>
              <a:ext cx="68263" cy="100013"/>
            </a:xfrm>
            <a:custGeom>
              <a:avLst/>
              <a:gdLst>
                <a:gd name="T0" fmla="*/ 42 w 190"/>
                <a:gd name="T1" fmla="*/ 114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3 h 229"/>
                <a:gd name="T8" fmla="*/ 162 w 190"/>
                <a:gd name="T9" fmla="*/ 76 h 229"/>
                <a:gd name="T10" fmla="*/ 185 w 190"/>
                <a:gd name="T11" fmla="*/ 53 h 229"/>
                <a:gd name="T12" fmla="*/ 109 w 190"/>
                <a:gd name="T13" fmla="*/ 0 h 229"/>
                <a:gd name="T14" fmla="*/ 0 w 190"/>
                <a:gd name="T15" fmla="*/ 115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4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4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9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1" y="216"/>
                    <a:pt x="112" y="216"/>
                  </a:cubicBezTo>
                  <a:cubicBezTo>
                    <a:pt x="86" y="216"/>
                    <a:pt x="42" y="195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2">
              <a:extLst>
                <a:ext uri="{FF2B5EF4-FFF2-40B4-BE49-F238E27FC236}">
                  <a16:creationId xmlns:a16="http://schemas.microsoft.com/office/drawing/2014/main" id="{94331AC7-59DE-664D-F98E-D615965647EB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695700" y="2559050"/>
              <a:ext cx="55563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33">
              <a:extLst>
                <a:ext uri="{FF2B5EF4-FFF2-40B4-BE49-F238E27FC236}">
                  <a16:creationId xmlns:a16="http://schemas.microsoft.com/office/drawing/2014/main" id="{D02D6573-DA1D-8D59-4E89-9F043CF22AC8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68725" y="2546350"/>
              <a:ext cx="38100" cy="147638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5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4">
              <a:extLst>
                <a:ext uri="{FF2B5EF4-FFF2-40B4-BE49-F238E27FC236}">
                  <a16:creationId xmlns:a16="http://schemas.microsoft.com/office/drawing/2014/main" id="{DA655631-CDE0-968D-B5B6-98C68A1C4E95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817938" y="2595562"/>
              <a:ext cx="80963" cy="100013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5">
              <a:extLst>
                <a:ext uri="{FF2B5EF4-FFF2-40B4-BE49-F238E27FC236}">
                  <a16:creationId xmlns:a16="http://schemas.microsoft.com/office/drawing/2014/main" id="{3A6B06EC-2BD6-66CE-A523-ED86D221BCFE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910013" y="2597150"/>
              <a:ext cx="90488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1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6">
              <a:extLst>
                <a:ext uri="{FF2B5EF4-FFF2-40B4-BE49-F238E27FC236}">
                  <a16:creationId xmlns:a16="http://schemas.microsoft.com/office/drawing/2014/main" id="{2AEDEB04-0195-9274-EA5D-AC5D11093AB5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4070350" y="2595562"/>
              <a:ext cx="79375" cy="100013"/>
            </a:xfrm>
            <a:custGeom>
              <a:avLst/>
              <a:gdLst>
                <a:gd name="T0" fmla="*/ 220 w 220"/>
                <a:gd name="T1" fmla="*/ 116 h 229"/>
                <a:gd name="T2" fmla="*/ 110 w 220"/>
                <a:gd name="T3" fmla="*/ 0 h 229"/>
                <a:gd name="T4" fmla="*/ 0 w 220"/>
                <a:gd name="T5" fmla="*/ 116 h 229"/>
                <a:gd name="T6" fmla="*/ 110 w 220"/>
                <a:gd name="T7" fmla="*/ 229 h 229"/>
                <a:gd name="T8" fmla="*/ 220 w 220"/>
                <a:gd name="T9" fmla="*/ 116 h 229"/>
                <a:gd name="T10" fmla="*/ 110 w 220"/>
                <a:gd name="T11" fmla="*/ 216 h 229"/>
                <a:gd name="T12" fmla="*/ 53 w 220"/>
                <a:gd name="T13" fmla="*/ 183 h 229"/>
                <a:gd name="T14" fmla="*/ 41 w 220"/>
                <a:gd name="T15" fmla="*/ 112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2 h 229"/>
                <a:gd name="T24" fmla="*/ 168 w 220"/>
                <a:gd name="T25" fmla="*/ 179 h 229"/>
                <a:gd name="T26" fmla="*/ 110 w 220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6"/>
                  </a:moveTo>
                  <a:cubicBezTo>
                    <a:pt x="220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7">
              <a:extLst>
                <a:ext uri="{FF2B5EF4-FFF2-40B4-BE49-F238E27FC236}">
                  <a16:creationId xmlns:a16="http://schemas.microsoft.com/office/drawing/2014/main" id="{F0CFFF2E-52CA-7FB4-F8A8-D64BCB3EF0C4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160838" y="2538412"/>
              <a:ext cx="58738" cy="15557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5 h 352"/>
                <a:gd name="T8" fmla="*/ 118 w 162"/>
                <a:gd name="T9" fmla="*/ 36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80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3 h 352"/>
                <a:gd name="T24" fmla="*/ 40 w 162"/>
                <a:gd name="T25" fmla="*/ 153 h 352"/>
                <a:gd name="T26" fmla="*/ 40 w 162"/>
                <a:gd name="T27" fmla="*/ 314 h 352"/>
                <a:gd name="T28" fmla="*/ 1 w 162"/>
                <a:gd name="T29" fmla="*/ 337 h 352"/>
                <a:gd name="T30" fmla="*/ 1 w 162"/>
                <a:gd name="T31" fmla="*/ 352 h 352"/>
                <a:gd name="T32" fmla="*/ 57 w 162"/>
                <a:gd name="T33" fmla="*/ 351 h 352"/>
                <a:gd name="T34" fmla="*/ 121 w 162"/>
                <a:gd name="T35" fmla="*/ 352 h 352"/>
                <a:gd name="T36" fmla="*/ 121 w 162"/>
                <a:gd name="T37" fmla="*/ 337 h 352"/>
                <a:gd name="T38" fmla="*/ 110 w 162"/>
                <a:gd name="T39" fmla="*/ 337 h 352"/>
                <a:gd name="T40" fmla="*/ 72 w 162"/>
                <a:gd name="T41" fmla="*/ 313 h 352"/>
                <a:gd name="T42" fmla="*/ 72 w 162"/>
                <a:gd name="T43" fmla="*/ 153 h 352"/>
                <a:gd name="T44" fmla="*/ 129 w 162"/>
                <a:gd name="T45" fmla="*/ 153 h 352"/>
                <a:gd name="T46" fmla="*/ 129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7"/>
                    <a:pt x="143" y="0"/>
                    <a:pt x="117" y="0"/>
                  </a:cubicBezTo>
                  <a:cubicBezTo>
                    <a:pt x="82" y="0"/>
                    <a:pt x="40" y="27"/>
                    <a:pt x="40" y="80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40" y="153"/>
                  </a:lnTo>
                  <a:lnTo>
                    <a:pt x="40" y="314"/>
                  </a:lnTo>
                  <a:cubicBezTo>
                    <a:pt x="40" y="337"/>
                    <a:pt x="34" y="337"/>
                    <a:pt x="1" y="337"/>
                  </a:cubicBezTo>
                  <a:lnTo>
                    <a:pt x="1" y="352"/>
                  </a:lnTo>
                  <a:cubicBezTo>
                    <a:pt x="20" y="352"/>
                    <a:pt x="44" y="351"/>
                    <a:pt x="57" y="351"/>
                  </a:cubicBezTo>
                  <a:cubicBezTo>
                    <a:pt x="77" y="351"/>
                    <a:pt x="101" y="351"/>
                    <a:pt x="121" y="352"/>
                  </a:cubicBezTo>
                  <a:lnTo>
                    <a:pt x="121" y="337"/>
                  </a:lnTo>
                  <a:lnTo>
                    <a:pt x="110" y="337"/>
                  </a:lnTo>
                  <a:cubicBezTo>
                    <a:pt x="73" y="337"/>
                    <a:pt x="72" y="331"/>
                    <a:pt x="72" y="313"/>
                  </a:cubicBezTo>
                  <a:lnTo>
                    <a:pt x="72" y="153"/>
                  </a:lnTo>
                  <a:lnTo>
                    <a:pt x="129" y="153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8">
              <a:extLst>
                <a:ext uri="{FF2B5EF4-FFF2-40B4-BE49-F238E27FC236}">
                  <a16:creationId xmlns:a16="http://schemas.microsoft.com/office/drawing/2014/main" id="{B29A7A00-4114-45F6-79FB-68E67AB9F4D2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279900" y="2538412"/>
              <a:ext cx="128588" cy="160338"/>
            </a:xfrm>
            <a:custGeom>
              <a:avLst/>
              <a:gdLst>
                <a:gd name="T0" fmla="*/ 354 w 354"/>
                <a:gd name="T1" fmla="*/ 5 h 363"/>
                <a:gd name="T2" fmla="*/ 349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8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8 h 363"/>
                <a:gd name="T36" fmla="*/ 314 w 354"/>
                <a:gd name="T37" fmla="*/ 143 h 363"/>
                <a:gd name="T38" fmla="*/ 323 w 354"/>
                <a:gd name="T39" fmla="*/ 133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9" y="0"/>
                  </a:cubicBezTo>
                  <a:cubicBezTo>
                    <a:pt x="347" y="0"/>
                    <a:pt x="347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1"/>
                    <a:pt x="0" y="226"/>
                  </a:cubicBezTo>
                  <a:cubicBezTo>
                    <a:pt x="0" y="309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8"/>
                    <a:pt x="143" y="348"/>
                  </a:cubicBezTo>
                  <a:cubicBezTo>
                    <a:pt x="98" y="348"/>
                    <a:pt x="45" y="322"/>
                    <a:pt x="45" y="244"/>
                  </a:cubicBezTo>
                  <a:cubicBezTo>
                    <a:pt x="45" y="215"/>
                    <a:pt x="56" y="135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3"/>
                    <a:pt x="306" y="138"/>
                  </a:cubicBezTo>
                  <a:cubicBezTo>
                    <a:pt x="306" y="143"/>
                    <a:pt x="312" y="143"/>
                    <a:pt x="314" y="143"/>
                  </a:cubicBezTo>
                  <a:cubicBezTo>
                    <a:pt x="320" y="143"/>
                    <a:pt x="320" y="142"/>
                    <a:pt x="323" y="133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075812B-AC10-A2C3-2197-01212253B3C4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5260969" y="4286154"/>
            <a:ext cx="1600644" cy="179752"/>
            <a:chOff x="2543175" y="2540000"/>
            <a:chExt cx="1484313" cy="166688"/>
          </a:xfrm>
        </p:grpSpPr>
        <p:sp>
          <p:nvSpPr>
            <p:cNvPr id="214" name="Freeform 371">
              <a:extLst>
                <a:ext uri="{FF2B5EF4-FFF2-40B4-BE49-F238E27FC236}">
                  <a16:creationId xmlns:a16="http://schemas.microsoft.com/office/drawing/2014/main" id="{2CE05E9A-F144-7E6E-CD7D-43BB0D44F8D0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2543175" y="2598738"/>
              <a:ext cx="80963" cy="107950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372">
              <a:extLst>
                <a:ext uri="{FF2B5EF4-FFF2-40B4-BE49-F238E27FC236}">
                  <a16:creationId xmlns:a16="http://schemas.microsoft.com/office/drawing/2014/main" id="{DADD4B79-BF0B-6565-EB9A-4E3357008FBB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635250" y="2600325"/>
              <a:ext cx="92075" cy="103188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73">
              <a:extLst>
                <a:ext uri="{FF2B5EF4-FFF2-40B4-BE49-F238E27FC236}">
                  <a16:creationId xmlns:a16="http://schemas.microsoft.com/office/drawing/2014/main" id="{4FDF6F05-2F08-7D45-61FF-CA838CE835E6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2735263" y="2598738"/>
              <a:ext cx="71438" cy="10795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74">
              <a:extLst>
                <a:ext uri="{FF2B5EF4-FFF2-40B4-BE49-F238E27FC236}">
                  <a16:creationId xmlns:a16="http://schemas.microsoft.com/office/drawing/2014/main" id="{99C54189-B69E-9DF2-05B3-DA4B173BDC62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878138" y="2540000"/>
              <a:ext cx="60325" cy="163513"/>
            </a:xfrm>
            <a:custGeom>
              <a:avLst/>
              <a:gdLst>
                <a:gd name="T0" fmla="*/ 71 w 162"/>
                <a:gd name="T1" fmla="*/ 136 h 352"/>
                <a:gd name="T2" fmla="*/ 71 w 162"/>
                <a:gd name="T3" fmla="*/ 78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6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6 h 352"/>
                <a:gd name="T20" fmla="*/ 0 w 162"/>
                <a:gd name="T21" fmla="*/ 136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8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3 w 162"/>
                <a:gd name="T41" fmla="*/ 313 h 352"/>
                <a:gd name="T42" fmla="*/ 73 w 162"/>
                <a:gd name="T43" fmla="*/ 152 h 352"/>
                <a:gd name="T44" fmla="*/ 129 w 162"/>
                <a:gd name="T45" fmla="*/ 152 h 352"/>
                <a:gd name="T46" fmla="*/ 129 w 162"/>
                <a:gd name="T47" fmla="*/ 136 h 352"/>
                <a:gd name="T48" fmla="*/ 71 w 162"/>
                <a:gd name="T49" fmla="*/ 1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6"/>
                    <a:pt x="140" y="56"/>
                  </a:cubicBezTo>
                  <a:cubicBezTo>
                    <a:pt x="154" y="56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4" y="336"/>
                    <a:pt x="73" y="331"/>
                    <a:pt x="73" y="313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375">
              <a:extLst>
                <a:ext uri="{FF2B5EF4-FFF2-40B4-BE49-F238E27FC236}">
                  <a16:creationId xmlns:a16="http://schemas.microsoft.com/office/drawing/2014/main" id="{E02E365C-2B59-0022-B522-78F96E0B46CE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2933700" y="2598738"/>
              <a:ext cx="80963" cy="10795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376">
              <a:extLst>
                <a:ext uri="{FF2B5EF4-FFF2-40B4-BE49-F238E27FC236}">
                  <a16:creationId xmlns:a16="http://schemas.microsoft.com/office/drawing/2014/main" id="{06019482-B53E-370C-3B4D-5498C1604B1F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775" y="2600325"/>
              <a:ext cx="60325" cy="103188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1 w 167"/>
                <a:gd name="T29" fmla="*/ 11 h 221"/>
                <a:gd name="T30" fmla="*/ 136 w 167"/>
                <a:gd name="T31" fmla="*/ 11 h 221"/>
                <a:gd name="T32" fmla="*/ 125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1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377">
              <a:extLst>
                <a:ext uri="{FF2B5EF4-FFF2-40B4-BE49-F238E27FC236}">
                  <a16:creationId xmlns:a16="http://schemas.microsoft.com/office/drawing/2014/main" id="{E2C88147-F381-CF8E-A446-6D1C6D961557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157538" y="2598738"/>
              <a:ext cx="71438" cy="10795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1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7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378">
              <a:extLst>
                <a:ext uri="{FF2B5EF4-FFF2-40B4-BE49-F238E27FC236}">
                  <a16:creationId xmlns:a16="http://schemas.microsoft.com/office/drawing/2014/main" id="{84D42954-FCA2-09F5-B07E-5C9FFAE3B2F0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3241675" y="2598738"/>
              <a:ext cx="82550" cy="10795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89 w 225"/>
                <a:gd name="T21" fmla="*/ 0 h 229"/>
                <a:gd name="T22" fmla="*/ 14 w 225"/>
                <a:gd name="T23" fmla="*/ 56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8 w 225"/>
                <a:gd name="T31" fmla="*/ 11 h 229"/>
                <a:gd name="T32" fmla="*/ 141 w 225"/>
                <a:gd name="T33" fmla="*/ 75 h 229"/>
                <a:gd name="T34" fmla="*/ 141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79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79">
              <a:extLst>
                <a:ext uri="{FF2B5EF4-FFF2-40B4-BE49-F238E27FC236}">
                  <a16:creationId xmlns:a16="http://schemas.microsoft.com/office/drawing/2014/main" id="{AB0CCD65-D524-765F-8520-2BEB3859B6A8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332163" y="2598738"/>
              <a:ext cx="69850" cy="107950"/>
            </a:xfrm>
            <a:custGeom>
              <a:avLst/>
              <a:gdLst>
                <a:gd name="T0" fmla="*/ 41 w 190"/>
                <a:gd name="T1" fmla="*/ 115 h 229"/>
                <a:gd name="T2" fmla="*/ 108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1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8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80">
              <a:extLst>
                <a:ext uri="{FF2B5EF4-FFF2-40B4-BE49-F238E27FC236}">
                  <a16:creationId xmlns:a16="http://schemas.microsoft.com/office/drawing/2014/main" id="{577C6FFF-175C-AC4E-E590-862C189C60DD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406775" y="2541588"/>
              <a:ext cx="92075" cy="161925"/>
            </a:xfrm>
            <a:custGeom>
              <a:avLst/>
              <a:gdLst>
                <a:gd name="T0" fmla="*/ 39 w 251"/>
                <a:gd name="T1" fmla="*/ 309 h 347"/>
                <a:gd name="T2" fmla="*/ 0 w 251"/>
                <a:gd name="T3" fmla="*/ 331 h 347"/>
                <a:gd name="T4" fmla="*/ 0 w 251"/>
                <a:gd name="T5" fmla="*/ 347 h 347"/>
                <a:gd name="T6" fmla="*/ 57 w 251"/>
                <a:gd name="T7" fmla="*/ 345 h 347"/>
                <a:gd name="T8" fmla="*/ 112 w 251"/>
                <a:gd name="T9" fmla="*/ 347 h 347"/>
                <a:gd name="T10" fmla="*/ 112 w 251"/>
                <a:gd name="T11" fmla="*/ 331 h 347"/>
                <a:gd name="T12" fmla="*/ 73 w 251"/>
                <a:gd name="T13" fmla="*/ 309 h 347"/>
                <a:gd name="T14" fmla="*/ 73 w 251"/>
                <a:gd name="T15" fmla="*/ 217 h 347"/>
                <a:gd name="T16" fmla="*/ 141 w 251"/>
                <a:gd name="T17" fmla="*/ 137 h 347"/>
                <a:gd name="T18" fmla="*/ 178 w 251"/>
                <a:gd name="T19" fmla="*/ 192 h 347"/>
                <a:gd name="T20" fmla="*/ 178 w 251"/>
                <a:gd name="T21" fmla="*/ 309 h 347"/>
                <a:gd name="T22" fmla="*/ 139 w 251"/>
                <a:gd name="T23" fmla="*/ 331 h 347"/>
                <a:gd name="T24" fmla="*/ 139 w 251"/>
                <a:gd name="T25" fmla="*/ 347 h 347"/>
                <a:gd name="T26" fmla="*/ 195 w 251"/>
                <a:gd name="T27" fmla="*/ 345 h 347"/>
                <a:gd name="T28" fmla="*/ 251 w 251"/>
                <a:gd name="T29" fmla="*/ 347 h 347"/>
                <a:gd name="T30" fmla="*/ 251 w 251"/>
                <a:gd name="T31" fmla="*/ 331 h 347"/>
                <a:gd name="T32" fmla="*/ 212 w 251"/>
                <a:gd name="T33" fmla="*/ 316 h 347"/>
                <a:gd name="T34" fmla="*/ 212 w 251"/>
                <a:gd name="T35" fmla="*/ 221 h 347"/>
                <a:gd name="T36" fmla="*/ 197 w 251"/>
                <a:gd name="T37" fmla="*/ 144 h 347"/>
                <a:gd name="T38" fmla="*/ 144 w 251"/>
                <a:gd name="T39" fmla="*/ 126 h 347"/>
                <a:gd name="T40" fmla="*/ 72 w 251"/>
                <a:gd name="T41" fmla="*/ 175 h 347"/>
                <a:gd name="T42" fmla="*/ 72 w 251"/>
                <a:gd name="T43" fmla="*/ 0 h 347"/>
                <a:gd name="T44" fmla="*/ 0 w 251"/>
                <a:gd name="T45" fmla="*/ 6 h 347"/>
                <a:gd name="T46" fmla="*/ 0 w 251"/>
                <a:gd name="T47" fmla="*/ 21 h 347"/>
                <a:gd name="T48" fmla="*/ 39 w 251"/>
                <a:gd name="T49" fmla="*/ 49 h 347"/>
                <a:gd name="T50" fmla="*/ 39 w 251"/>
                <a:gd name="T51" fmla="*/ 3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7">
                  <a:moveTo>
                    <a:pt x="39" y="309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7"/>
                  </a:lnTo>
                  <a:cubicBezTo>
                    <a:pt x="18" y="346"/>
                    <a:pt x="43" y="345"/>
                    <a:pt x="57" y="345"/>
                  </a:cubicBezTo>
                  <a:cubicBezTo>
                    <a:pt x="69" y="345"/>
                    <a:pt x="95" y="346"/>
                    <a:pt x="112" y="347"/>
                  </a:cubicBezTo>
                  <a:lnTo>
                    <a:pt x="112" y="331"/>
                  </a:lnTo>
                  <a:cubicBezTo>
                    <a:pt x="79" y="331"/>
                    <a:pt x="73" y="331"/>
                    <a:pt x="73" y="309"/>
                  </a:cubicBezTo>
                  <a:lnTo>
                    <a:pt x="73" y="217"/>
                  </a:lnTo>
                  <a:cubicBezTo>
                    <a:pt x="73" y="165"/>
                    <a:pt x="109" y="137"/>
                    <a:pt x="141" y="137"/>
                  </a:cubicBezTo>
                  <a:cubicBezTo>
                    <a:pt x="172" y="137"/>
                    <a:pt x="178" y="164"/>
                    <a:pt x="178" y="192"/>
                  </a:cubicBezTo>
                  <a:lnTo>
                    <a:pt x="178" y="309"/>
                  </a:lnTo>
                  <a:cubicBezTo>
                    <a:pt x="178" y="331"/>
                    <a:pt x="172" y="331"/>
                    <a:pt x="139" y="331"/>
                  </a:cubicBezTo>
                  <a:lnTo>
                    <a:pt x="139" y="347"/>
                  </a:lnTo>
                  <a:cubicBezTo>
                    <a:pt x="156" y="346"/>
                    <a:pt x="182" y="345"/>
                    <a:pt x="195" y="345"/>
                  </a:cubicBezTo>
                  <a:cubicBezTo>
                    <a:pt x="208" y="345"/>
                    <a:pt x="234" y="346"/>
                    <a:pt x="251" y="347"/>
                  </a:cubicBezTo>
                  <a:lnTo>
                    <a:pt x="251" y="331"/>
                  </a:lnTo>
                  <a:cubicBezTo>
                    <a:pt x="225" y="331"/>
                    <a:pt x="213" y="331"/>
                    <a:pt x="212" y="316"/>
                  </a:cubicBezTo>
                  <a:lnTo>
                    <a:pt x="212" y="221"/>
                  </a:lnTo>
                  <a:cubicBezTo>
                    <a:pt x="212" y="178"/>
                    <a:pt x="212" y="162"/>
                    <a:pt x="197" y="144"/>
                  </a:cubicBezTo>
                  <a:cubicBezTo>
                    <a:pt x="190" y="136"/>
                    <a:pt x="173" y="126"/>
                    <a:pt x="144" y="126"/>
                  </a:cubicBezTo>
                  <a:cubicBezTo>
                    <a:pt x="102" y="126"/>
                    <a:pt x="80" y="156"/>
                    <a:pt x="72" y="175"/>
                  </a:cubicBez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81">
              <a:extLst>
                <a:ext uri="{FF2B5EF4-FFF2-40B4-BE49-F238E27FC236}">
                  <a16:creationId xmlns:a16="http://schemas.microsoft.com/office/drawing/2014/main" id="{A063BE80-7B30-76F7-18B0-F916432C9C6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568700" y="2600325"/>
              <a:ext cx="61913" cy="103188"/>
            </a:xfrm>
            <a:custGeom>
              <a:avLst/>
              <a:gdLst>
                <a:gd name="T0" fmla="*/ 69 w 168"/>
                <a:gd name="T1" fmla="*/ 55 h 221"/>
                <a:gd name="T2" fmla="*/ 69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1 h 221"/>
                <a:gd name="T32" fmla="*/ 125 w 168"/>
                <a:gd name="T33" fmla="*/ 31 h 221"/>
                <a:gd name="T34" fmla="*/ 146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69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82">
              <a:extLst>
                <a:ext uri="{FF2B5EF4-FFF2-40B4-BE49-F238E27FC236}">
                  <a16:creationId xmlns:a16="http://schemas.microsoft.com/office/drawing/2014/main" id="{B066F614-E334-6B46-7741-3281FEA26E77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3640138" y="2598738"/>
              <a:ext cx="82550" cy="10795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83">
              <a:extLst>
                <a:ext uri="{FF2B5EF4-FFF2-40B4-BE49-F238E27FC236}">
                  <a16:creationId xmlns:a16="http://schemas.microsoft.com/office/drawing/2014/main" id="{2AB2A434-E7BC-2DDE-1266-6675690DD2EB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733800" y="2600325"/>
              <a:ext cx="92075" cy="10636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84">
              <a:extLst>
                <a:ext uri="{FF2B5EF4-FFF2-40B4-BE49-F238E27FC236}">
                  <a16:creationId xmlns:a16="http://schemas.microsoft.com/office/drawing/2014/main" id="{747C2EDC-9655-10EB-D1C6-D28DA73BF12B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835400" y="2600325"/>
              <a:ext cx="92075" cy="103188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385">
              <a:extLst>
                <a:ext uri="{FF2B5EF4-FFF2-40B4-BE49-F238E27FC236}">
                  <a16:creationId xmlns:a16="http://schemas.microsoft.com/office/drawing/2014/main" id="{5965BCF4-C53F-8675-73F3-94FDBF1007D6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937000" y="2541588"/>
              <a:ext cx="90488" cy="165100"/>
            </a:xfrm>
            <a:custGeom>
              <a:avLst/>
              <a:gdLst>
                <a:gd name="T0" fmla="*/ 172 w 245"/>
                <a:gd name="T1" fmla="*/ 319 h 352"/>
                <a:gd name="T2" fmla="*/ 172 w 245"/>
                <a:gd name="T3" fmla="*/ 352 h 352"/>
                <a:gd name="T4" fmla="*/ 245 w 245"/>
                <a:gd name="T5" fmla="*/ 347 h 352"/>
                <a:gd name="T6" fmla="*/ 245 w 245"/>
                <a:gd name="T7" fmla="*/ 331 h 352"/>
                <a:gd name="T8" fmla="*/ 207 w 245"/>
                <a:gd name="T9" fmla="*/ 303 h 352"/>
                <a:gd name="T10" fmla="*/ 207 w 245"/>
                <a:gd name="T11" fmla="*/ 0 h 352"/>
                <a:gd name="T12" fmla="*/ 135 w 245"/>
                <a:gd name="T13" fmla="*/ 6 h 352"/>
                <a:gd name="T14" fmla="*/ 135 w 245"/>
                <a:gd name="T15" fmla="*/ 21 h 352"/>
                <a:gd name="T16" fmla="*/ 174 w 245"/>
                <a:gd name="T17" fmla="*/ 49 h 352"/>
                <a:gd name="T18" fmla="*/ 174 w 245"/>
                <a:gd name="T19" fmla="*/ 157 h 352"/>
                <a:gd name="T20" fmla="*/ 111 w 245"/>
                <a:gd name="T21" fmla="*/ 126 h 352"/>
                <a:gd name="T22" fmla="*/ 0 w 245"/>
                <a:gd name="T23" fmla="*/ 239 h 352"/>
                <a:gd name="T24" fmla="*/ 105 w 245"/>
                <a:gd name="T25" fmla="*/ 352 h 352"/>
                <a:gd name="T26" fmla="*/ 172 w 245"/>
                <a:gd name="T27" fmla="*/ 319 h 352"/>
                <a:gd name="T28" fmla="*/ 172 w 245"/>
                <a:gd name="T29" fmla="*/ 185 h 352"/>
                <a:gd name="T30" fmla="*/ 172 w 245"/>
                <a:gd name="T31" fmla="*/ 288 h 352"/>
                <a:gd name="T32" fmla="*/ 167 w 245"/>
                <a:gd name="T33" fmla="*/ 306 h 352"/>
                <a:gd name="T34" fmla="*/ 108 w 245"/>
                <a:gd name="T35" fmla="*/ 341 h 352"/>
                <a:gd name="T36" fmla="*/ 55 w 245"/>
                <a:gd name="T37" fmla="*/ 309 h 352"/>
                <a:gd name="T38" fmla="*/ 41 w 245"/>
                <a:gd name="T39" fmla="*/ 240 h 352"/>
                <a:gd name="T40" fmla="*/ 56 w 245"/>
                <a:gd name="T41" fmla="*/ 169 h 352"/>
                <a:gd name="T42" fmla="*/ 113 w 245"/>
                <a:gd name="T43" fmla="*/ 137 h 352"/>
                <a:gd name="T44" fmla="*/ 167 w 245"/>
                <a:gd name="T45" fmla="*/ 167 h 352"/>
                <a:gd name="T46" fmla="*/ 172 w 245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352">
                  <a:moveTo>
                    <a:pt x="172" y="319"/>
                  </a:moveTo>
                  <a:lnTo>
                    <a:pt x="172" y="352"/>
                  </a:lnTo>
                  <a:lnTo>
                    <a:pt x="245" y="347"/>
                  </a:lnTo>
                  <a:lnTo>
                    <a:pt x="245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59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3"/>
                    <a:pt x="49" y="352"/>
                    <a:pt x="105" y="352"/>
                  </a:cubicBezTo>
                  <a:cubicBezTo>
                    <a:pt x="137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8"/>
                  </a:lnTo>
                  <a:cubicBezTo>
                    <a:pt x="172" y="297"/>
                    <a:pt x="172" y="298"/>
                    <a:pt x="167" y="306"/>
                  </a:cubicBezTo>
                  <a:cubicBezTo>
                    <a:pt x="152" y="330"/>
                    <a:pt x="129" y="341"/>
                    <a:pt x="108" y="341"/>
                  </a:cubicBezTo>
                  <a:cubicBezTo>
                    <a:pt x="85" y="341"/>
                    <a:pt x="67" y="328"/>
                    <a:pt x="55" y="309"/>
                  </a:cubicBezTo>
                  <a:cubicBezTo>
                    <a:pt x="43" y="289"/>
                    <a:pt x="41" y="260"/>
                    <a:pt x="41" y="240"/>
                  </a:cubicBezTo>
                  <a:cubicBezTo>
                    <a:pt x="41" y="221"/>
                    <a:pt x="42" y="191"/>
                    <a:pt x="56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0" y="137"/>
                    <a:pt x="151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0" name="Left Brace 249">
            <a:extLst>
              <a:ext uri="{FF2B5EF4-FFF2-40B4-BE49-F238E27FC236}">
                <a16:creationId xmlns:a16="http://schemas.microsoft.com/office/drawing/2014/main" id="{2F89EDCF-0D18-365A-4A84-4CC50A2A136A}"/>
              </a:ext>
            </a:extLst>
          </p:cNvPr>
          <p:cNvSpPr/>
          <p:nvPr/>
        </p:nvSpPr>
        <p:spPr>
          <a:xfrm rot="16200000">
            <a:off x="6268473" y="2779537"/>
            <a:ext cx="266904" cy="1771426"/>
          </a:xfrm>
          <a:prstGeom prst="leftBrace">
            <a:avLst>
              <a:gd name="adj1" fmla="val 69178"/>
              <a:gd name="adj2" fmla="val 4886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  <p:bldP spid="270" grpId="0" animBg="1"/>
      <p:bldP spid="271" grpId="0" animBg="1"/>
      <p:bldP spid="313" grpId="0"/>
      <p:bldP spid="314" grpId="0" animBg="1"/>
      <p:bldP spid="315" grpId="0"/>
      <p:bldP spid="3" grpId="0"/>
      <p:bldP spid="4" grpId="0"/>
      <p:bldP spid="2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07E-0602-DAFF-4E9A-E4BD438A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Impossibility—Quantizing [</a:t>
            </a:r>
            <a:r>
              <a:rPr lang="en-US" dirty="0">
                <a:solidFill>
                  <a:schemeClr val="accent1"/>
                </a:solidFill>
              </a:rPr>
              <a:t>BPS06</a:t>
            </a:r>
            <a:r>
              <a:rPr lang="en-US" dirty="0"/>
              <a:t>]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62A7479E-1F77-15B1-8337-5AAD5CB1B927}"/>
              </a:ext>
            </a:extLst>
          </p:cNvPr>
          <p:cNvSpPr txBox="1"/>
          <p:nvPr/>
        </p:nvSpPr>
        <p:spPr>
          <a:xfrm>
            <a:off x="1091953" y="1029810"/>
            <a:ext cx="306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Summarizing [</a:t>
            </a:r>
            <a:r>
              <a:rPr lang="en-US" sz="2400" dirty="0">
                <a:solidFill>
                  <a:schemeClr val="accent1"/>
                </a:solidFill>
              </a:rPr>
              <a:t>BPS06</a:t>
            </a:r>
            <a:r>
              <a:rPr lang="en-US" sz="2400" dirty="0"/>
              <a:t>]:</a:t>
            </a:r>
          </a:p>
        </p:txBody>
      </p: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4B815DCA-E3E6-E8D2-9E51-5EED8BAFDB8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89473" y="1850272"/>
            <a:ext cx="1150938" cy="250826"/>
            <a:chOff x="747713" y="1006475"/>
            <a:chExt cx="1150938" cy="250826"/>
          </a:xfrm>
        </p:grpSpPr>
        <p:sp>
          <p:nvSpPr>
            <p:cNvPr id="642" name="Freeform 7">
              <a:extLst>
                <a:ext uri="{FF2B5EF4-FFF2-40B4-BE49-F238E27FC236}">
                  <a16:creationId xmlns:a16="http://schemas.microsoft.com/office/drawing/2014/main" id="{9F515858-C46F-786A-87CD-F36F60B60363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47713" y="1006475"/>
              <a:ext cx="179388" cy="212725"/>
            </a:xfrm>
            <a:custGeom>
              <a:avLst/>
              <a:gdLst>
                <a:gd name="T0" fmla="*/ 268 w 339"/>
                <a:gd name="T1" fmla="*/ 321 h 363"/>
                <a:gd name="T2" fmla="*/ 300 w 339"/>
                <a:gd name="T3" fmla="*/ 352 h 363"/>
                <a:gd name="T4" fmla="*/ 304 w 339"/>
                <a:gd name="T5" fmla="*/ 340 h 363"/>
                <a:gd name="T6" fmla="*/ 304 w 339"/>
                <a:gd name="T7" fmla="*/ 253 h 363"/>
                <a:gd name="T8" fmla="*/ 339 w 339"/>
                <a:gd name="T9" fmla="*/ 231 h 363"/>
                <a:gd name="T10" fmla="*/ 339 w 339"/>
                <a:gd name="T11" fmla="*/ 216 h 363"/>
                <a:gd name="T12" fmla="*/ 278 w 339"/>
                <a:gd name="T13" fmla="*/ 217 h 363"/>
                <a:gd name="T14" fmla="*/ 198 w 339"/>
                <a:gd name="T15" fmla="*/ 216 h 363"/>
                <a:gd name="T16" fmla="*/ 198 w 339"/>
                <a:gd name="T17" fmla="*/ 231 h 363"/>
                <a:gd name="T18" fmla="*/ 214 w 339"/>
                <a:gd name="T19" fmla="*/ 231 h 363"/>
                <a:gd name="T20" fmla="*/ 260 w 339"/>
                <a:gd name="T21" fmla="*/ 255 h 363"/>
                <a:gd name="T22" fmla="*/ 260 w 339"/>
                <a:gd name="T23" fmla="*/ 287 h 363"/>
                <a:gd name="T24" fmla="*/ 183 w 339"/>
                <a:gd name="T25" fmla="*/ 347 h 363"/>
                <a:gd name="T26" fmla="*/ 52 w 339"/>
                <a:gd name="T27" fmla="*/ 181 h 363"/>
                <a:gd name="T28" fmla="*/ 180 w 339"/>
                <a:gd name="T29" fmla="*/ 15 h 363"/>
                <a:gd name="T30" fmla="*/ 288 w 339"/>
                <a:gd name="T31" fmla="*/ 134 h 363"/>
                <a:gd name="T32" fmla="*/ 296 w 339"/>
                <a:gd name="T33" fmla="*/ 142 h 363"/>
                <a:gd name="T34" fmla="*/ 304 w 339"/>
                <a:gd name="T35" fmla="*/ 130 h 363"/>
                <a:gd name="T36" fmla="*/ 304 w 339"/>
                <a:gd name="T37" fmla="*/ 12 h 363"/>
                <a:gd name="T38" fmla="*/ 299 w 339"/>
                <a:gd name="T39" fmla="*/ 0 h 363"/>
                <a:gd name="T40" fmla="*/ 291 w 339"/>
                <a:gd name="T41" fmla="*/ 6 h 363"/>
                <a:gd name="T42" fmla="*/ 266 w 339"/>
                <a:gd name="T43" fmla="*/ 43 h 363"/>
                <a:gd name="T44" fmla="*/ 174 w 339"/>
                <a:gd name="T45" fmla="*/ 0 h 363"/>
                <a:gd name="T46" fmla="*/ 0 w 339"/>
                <a:gd name="T47" fmla="*/ 181 h 363"/>
                <a:gd name="T48" fmla="*/ 175 w 339"/>
                <a:gd name="T49" fmla="*/ 363 h 363"/>
                <a:gd name="T50" fmla="*/ 268 w 339"/>
                <a:gd name="T51" fmla="*/ 32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9" h="363">
                  <a:moveTo>
                    <a:pt x="268" y="321"/>
                  </a:moveTo>
                  <a:cubicBezTo>
                    <a:pt x="275" y="332"/>
                    <a:pt x="294" y="352"/>
                    <a:pt x="300" y="352"/>
                  </a:cubicBezTo>
                  <a:cubicBezTo>
                    <a:pt x="304" y="352"/>
                    <a:pt x="304" y="347"/>
                    <a:pt x="304" y="340"/>
                  </a:cubicBezTo>
                  <a:lnTo>
                    <a:pt x="304" y="253"/>
                  </a:lnTo>
                  <a:cubicBezTo>
                    <a:pt x="304" y="234"/>
                    <a:pt x="306" y="231"/>
                    <a:pt x="339" y="231"/>
                  </a:cubicBezTo>
                  <a:lnTo>
                    <a:pt x="339" y="216"/>
                  </a:lnTo>
                  <a:cubicBezTo>
                    <a:pt x="320" y="216"/>
                    <a:pt x="293" y="217"/>
                    <a:pt x="278" y="217"/>
                  </a:cubicBezTo>
                  <a:cubicBezTo>
                    <a:pt x="258" y="217"/>
                    <a:pt x="216" y="217"/>
                    <a:pt x="198" y="216"/>
                  </a:cubicBezTo>
                  <a:lnTo>
                    <a:pt x="198" y="231"/>
                  </a:lnTo>
                  <a:lnTo>
                    <a:pt x="214" y="231"/>
                  </a:lnTo>
                  <a:cubicBezTo>
                    <a:pt x="259" y="231"/>
                    <a:pt x="260" y="237"/>
                    <a:pt x="260" y="255"/>
                  </a:cubicBezTo>
                  <a:lnTo>
                    <a:pt x="260" y="287"/>
                  </a:lnTo>
                  <a:cubicBezTo>
                    <a:pt x="260" y="343"/>
                    <a:pt x="197" y="347"/>
                    <a:pt x="183" y="347"/>
                  </a:cubicBezTo>
                  <a:cubicBezTo>
                    <a:pt x="150" y="347"/>
                    <a:pt x="52" y="330"/>
                    <a:pt x="52" y="181"/>
                  </a:cubicBezTo>
                  <a:cubicBezTo>
                    <a:pt x="52" y="32"/>
                    <a:pt x="150" y="15"/>
                    <a:pt x="180" y="15"/>
                  </a:cubicBezTo>
                  <a:cubicBezTo>
                    <a:pt x="233" y="15"/>
                    <a:pt x="279" y="60"/>
                    <a:pt x="288" y="134"/>
                  </a:cubicBezTo>
                  <a:cubicBezTo>
                    <a:pt x="289" y="141"/>
                    <a:pt x="289" y="142"/>
                    <a:pt x="296" y="142"/>
                  </a:cubicBezTo>
                  <a:cubicBezTo>
                    <a:pt x="304" y="142"/>
                    <a:pt x="304" y="141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9" y="0"/>
                  </a:cubicBezTo>
                  <a:cubicBezTo>
                    <a:pt x="297" y="0"/>
                    <a:pt x="295" y="0"/>
                    <a:pt x="291" y="6"/>
                  </a:cubicBezTo>
                  <a:lnTo>
                    <a:pt x="266" y="43"/>
                  </a:lnTo>
                  <a:cubicBezTo>
                    <a:pt x="250" y="27"/>
                    <a:pt x="223" y="0"/>
                    <a:pt x="174" y="0"/>
                  </a:cubicBezTo>
                  <a:cubicBezTo>
                    <a:pt x="81" y="0"/>
                    <a:pt x="0" y="79"/>
                    <a:pt x="0" y="181"/>
                  </a:cubicBezTo>
                  <a:cubicBezTo>
                    <a:pt x="0" y="284"/>
                    <a:pt x="80" y="363"/>
                    <a:pt x="175" y="363"/>
                  </a:cubicBezTo>
                  <a:cubicBezTo>
                    <a:pt x="211" y="363"/>
                    <a:pt x="251" y="350"/>
                    <a:pt x="268" y="3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8">
              <a:extLst>
                <a:ext uri="{FF2B5EF4-FFF2-40B4-BE49-F238E27FC236}">
                  <a16:creationId xmlns:a16="http://schemas.microsoft.com/office/drawing/2014/main" id="{9F9BFB0B-65C7-1D9A-1B98-254D81F21207}"/>
                </a:ext>
              </a:extLst>
            </p:cNvPr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49326" y="1016000"/>
              <a:ext cx="55563" cy="196850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2 w 106"/>
                <a:gd name="T21" fmla="*/ 297 h 334"/>
                <a:gd name="T22" fmla="*/ 72 w 106"/>
                <a:gd name="T23" fmla="*/ 113 h 334"/>
                <a:gd name="T24" fmla="*/ 74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4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9">
              <a:extLst>
                <a:ext uri="{FF2B5EF4-FFF2-40B4-BE49-F238E27FC236}">
                  <a16:creationId xmlns:a16="http://schemas.microsoft.com/office/drawing/2014/main" id="{AC4B71A4-4E97-4F53-94A4-9079807A24C5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017588" y="1085850"/>
              <a:ext cx="130175" cy="130175"/>
            </a:xfrm>
            <a:custGeom>
              <a:avLst/>
              <a:gdLst>
                <a:gd name="T0" fmla="*/ 198 w 244"/>
                <a:gd name="T1" fmla="*/ 49 h 221"/>
                <a:gd name="T2" fmla="*/ 244 w 244"/>
                <a:gd name="T3" fmla="*/ 15 h 221"/>
                <a:gd name="T4" fmla="*/ 244 w 244"/>
                <a:gd name="T5" fmla="*/ 0 h 221"/>
                <a:gd name="T6" fmla="*/ 207 w 244"/>
                <a:gd name="T7" fmla="*/ 1 h 221"/>
                <a:gd name="T8" fmla="*/ 163 w 244"/>
                <a:gd name="T9" fmla="*/ 0 h 221"/>
                <a:gd name="T10" fmla="*/ 163 w 244"/>
                <a:gd name="T11" fmla="*/ 15 h 221"/>
                <a:gd name="T12" fmla="*/ 187 w 244"/>
                <a:gd name="T13" fmla="*/ 37 h 221"/>
                <a:gd name="T14" fmla="*/ 184 w 244"/>
                <a:gd name="T15" fmla="*/ 49 h 221"/>
                <a:gd name="T16" fmla="*/ 133 w 244"/>
                <a:gd name="T17" fmla="*/ 176 h 221"/>
                <a:gd name="T18" fmla="*/ 77 w 244"/>
                <a:gd name="T19" fmla="*/ 37 h 221"/>
                <a:gd name="T20" fmla="*/ 74 w 244"/>
                <a:gd name="T21" fmla="*/ 28 h 221"/>
                <a:gd name="T22" fmla="*/ 103 w 244"/>
                <a:gd name="T23" fmla="*/ 15 h 221"/>
                <a:gd name="T24" fmla="*/ 103 w 244"/>
                <a:gd name="T25" fmla="*/ 0 h 221"/>
                <a:gd name="T26" fmla="*/ 48 w 244"/>
                <a:gd name="T27" fmla="*/ 1 h 221"/>
                <a:gd name="T28" fmla="*/ 0 w 244"/>
                <a:gd name="T29" fmla="*/ 0 h 221"/>
                <a:gd name="T30" fmla="*/ 0 w 244"/>
                <a:gd name="T31" fmla="*/ 15 h 221"/>
                <a:gd name="T32" fmla="*/ 40 w 244"/>
                <a:gd name="T33" fmla="*/ 34 h 221"/>
                <a:gd name="T34" fmla="*/ 112 w 244"/>
                <a:gd name="T35" fmla="*/ 211 h 221"/>
                <a:gd name="T36" fmla="*/ 122 w 244"/>
                <a:gd name="T37" fmla="*/ 221 h 221"/>
                <a:gd name="T38" fmla="*/ 133 w 244"/>
                <a:gd name="T39" fmla="*/ 211 h 221"/>
                <a:gd name="T40" fmla="*/ 198 w 244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1">
                  <a:moveTo>
                    <a:pt x="198" y="49"/>
                  </a:moveTo>
                  <a:cubicBezTo>
                    <a:pt x="203" y="37"/>
                    <a:pt x="211" y="16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5" y="1"/>
                    <a:pt x="172" y="0"/>
                    <a:pt x="163" y="0"/>
                  </a:cubicBezTo>
                  <a:lnTo>
                    <a:pt x="163" y="15"/>
                  </a:lnTo>
                  <a:cubicBezTo>
                    <a:pt x="182" y="16"/>
                    <a:pt x="187" y="27"/>
                    <a:pt x="187" y="37"/>
                  </a:cubicBezTo>
                  <a:cubicBezTo>
                    <a:pt x="187" y="41"/>
                    <a:pt x="186" y="43"/>
                    <a:pt x="184" y="49"/>
                  </a:cubicBezTo>
                  <a:lnTo>
                    <a:pt x="133" y="176"/>
                  </a:lnTo>
                  <a:lnTo>
                    <a:pt x="77" y="37"/>
                  </a:lnTo>
                  <a:cubicBezTo>
                    <a:pt x="74" y="30"/>
                    <a:pt x="74" y="29"/>
                    <a:pt x="74" y="28"/>
                  </a:cubicBezTo>
                  <a:cubicBezTo>
                    <a:pt x="74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2" y="15"/>
                    <a:pt x="34" y="18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1"/>
                    <a:pt x="122" y="221"/>
                  </a:cubicBezTo>
                  <a:cubicBezTo>
                    <a:pt x="129" y="221"/>
                    <a:pt x="131" y="216"/>
                    <a:pt x="133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0">
              <a:extLst>
                <a:ext uri="{FF2B5EF4-FFF2-40B4-BE49-F238E27FC236}">
                  <a16:creationId xmlns:a16="http://schemas.microsoft.com/office/drawing/2014/main" id="{738FA90C-95E9-85EF-FBAB-24C9E2638873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526" y="1081088"/>
              <a:ext cx="103188" cy="134938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11">
              <a:extLst>
                <a:ext uri="{FF2B5EF4-FFF2-40B4-BE49-F238E27FC236}">
                  <a16:creationId xmlns:a16="http://schemas.microsoft.com/office/drawing/2014/main" id="{6BD0ED56-C41E-D0FD-1BE9-AA810E7658C2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1271588" y="1082675"/>
              <a:ext cx="131763" cy="13017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7 w 251"/>
                <a:gd name="T9" fmla="*/ 220 h 221"/>
                <a:gd name="T10" fmla="*/ 113 w 251"/>
                <a:gd name="T11" fmla="*/ 221 h 221"/>
                <a:gd name="T12" fmla="*/ 113 w 251"/>
                <a:gd name="T13" fmla="*/ 206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20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7" y="220"/>
                  </a:cubicBezTo>
                  <a:cubicBezTo>
                    <a:pt x="70" y="220"/>
                    <a:pt x="96" y="221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3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2">
              <a:extLst>
                <a:ext uri="{FF2B5EF4-FFF2-40B4-BE49-F238E27FC236}">
                  <a16:creationId xmlns:a16="http://schemas.microsoft.com/office/drawing/2014/main" id="{56E4AC36-66E5-08CF-FC23-37E6C5E3D3DC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1506538" y="1012825"/>
              <a:ext cx="179388" cy="200025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6 h 340"/>
                <a:gd name="T4" fmla="*/ 341 w 341"/>
                <a:gd name="T5" fmla="*/ 16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6 h 340"/>
                <a:gd name="T12" fmla="*/ 12 w 341"/>
                <a:gd name="T13" fmla="*/ 16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5 h 340"/>
                <a:gd name="T20" fmla="*/ 0 w 341"/>
                <a:gd name="T21" fmla="*/ 325 h 340"/>
                <a:gd name="T22" fmla="*/ 0 w 341"/>
                <a:gd name="T23" fmla="*/ 340 h 340"/>
                <a:gd name="T24" fmla="*/ 73 w 341"/>
                <a:gd name="T25" fmla="*/ 339 h 340"/>
                <a:gd name="T26" fmla="*/ 147 w 341"/>
                <a:gd name="T27" fmla="*/ 340 h 340"/>
                <a:gd name="T28" fmla="*/ 147 w 341"/>
                <a:gd name="T29" fmla="*/ 325 h 340"/>
                <a:gd name="T30" fmla="*/ 135 w 341"/>
                <a:gd name="T31" fmla="*/ 325 h 340"/>
                <a:gd name="T32" fmla="*/ 96 w 341"/>
                <a:gd name="T33" fmla="*/ 301 h 340"/>
                <a:gd name="T34" fmla="*/ 96 w 341"/>
                <a:gd name="T35" fmla="*/ 16 h 340"/>
                <a:gd name="T36" fmla="*/ 245 w 341"/>
                <a:gd name="T37" fmla="*/ 16 h 340"/>
                <a:gd name="T38" fmla="*/ 245 w 341"/>
                <a:gd name="T39" fmla="*/ 301 h 340"/>
                <a:gd name="T40" fmla="*/ 205 w 341"/>
                <a:gd name="T41" fmla="*/ 325 h 340"/>
                <a:gd name="T42" fmla="*/ 194 w 341"/>
                <a:gd name="T43" fmla="*/ 325 h 340"/>
                <a:gd name="T44" fmla="*/ 194 w 341"/>
                <a:gd name="T45" fmla="*/ 340 h 340"/>
                <a:gd name="T46" fmla="*/ 267 w 341"/>
                <a:gd name="T47" fmla="*/ 339 h 340"/>
                <a:gd name="T48" fmla="*/ 341 w 341"/>
                <a:gd name="T49" fmla="*/ 340 h 340"/>
                <a:gd name="T50" fmla="*/ 341 w 341"/>
                <a:gd name="T51" fmla="*/ 325 h 340"/>
                <a:gd name="T52" fmla="*/ 329 w 341"/>
                <a:gd name="T53" fmla="*/ 325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19"/>
                    <a:pt x="96" y="301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1"/>
                  </a:lnTo>
                  <a:cubicBezTo>
                    <a:pt x="245" y="319"/>
                    <a:pt x="244" y="325"/>
                    <a:pt x="205" y="325"/>
                  </a:cubicBezTo>
                  <a:lnTo>
                    <a:pt x="194" y="325"/>
                  </a:lnTo>
                  <a:lnTo>
                    <a:pt x="194" y="340"/>
                  </a:lnTo>
                  <a:cubicBezTo>
                    <a:pt x="211" y="339"/>
                    <a:pt x="248" y="339"/>
                    <a:pt x="267" y="339"/>
                  </a:cubicBezTo>
                  <a:cubicBezTo>
                    <a:pt x="286" y="339"/>
                    <a:pt x="323" y="339"/>
                    <a:pt x="341" y="340"/>
                  </a:cubicBezTo>
                  <a:lnTo>
                    <a:pt x="341" y="325"/>
                  </a:lnTo>
                  <a:lnTo>
                    <a:pt x="329" y="325"/>
                  </a:lnTo>
                  <a:cubicBezTo>
                    <a:pt x="290" y="325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3">
              <a:extLst>
                <a:ext uri="{FF2B5EF4-FFF2-40B4-BE49-F238E27FC236}">
                  <a16:creationId xmlns:a16="http://schemas.microsoft.com/office/drawing/2014/main" id="{45EA32B8-2A7C-FB7C-62B3-09941CDE663D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1704976" y="1150938"/>
              <a:ext cx="74613" cy="106363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5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10 h 180"/>
                <a:gd name="T26" fmla="*/ 132 w 141"/>
                <a:gd name="T27" fmla="*/ 110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8"/>
                    <a:pt x="139" y="7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2"/>
                    <a:pt x="0" y="173"/>
                    <a:pt x="0" y="175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10"/>
                  </a:lnTo>
                  <a:lnTo>
                    <a:pt x="132" y="110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4">
              <a:extLst>
                <a:ext uri="{FF2B5EF4-FFF2-40B4-BE49-F238E27FC236}">
                  <a16:creationId xmlns:a16="http://schemas.microsoft.com/office/drawing/2014/main" id="{662D74B1-F0E8-C9E7-7818-8E3C4197D727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795463" y="1150938"/>
              <a:ext cx="103188" cy="106363"/>
            </a:xfrm>
            <a:custGeom>
              <a:avLst/>
              <a:gdLst>
                <a:gd name="T0" fmla="*/ 51 w 193"/>
                <a:gd name="T1" fmla="*/ 103 h 180"/>
                <a:gd name="T2" fmla="*/ 51 w 193"/>
                <a:gd name="T3" fmla="*/ 26 h 180"/>
                <a:gd name="T4" fmla="*/ 76 w 193"/>
                <a:gd name="T5" fmla="*/ 9 h 180"/>
                <a:gd name="T6" fmla="*/ 76 w 193"/>
                <a:gd name="T7" fmla="*/ 0 h 180"/>
                <a:gd name="T8" fmla="*/ 38 w 193"/>
                <a:gd name="T9" fmla="*/ 1 h 180"/>
                <a:gd name="T10" fmla="*/ 0 w 193"/>
                <a:gd name="T11" fmla="*/ 0 h 180"/>
                <a:gd name="T12" fmla="*/ 0 w 193"/>
                <a:gd name="T13" fmla="*/ 9 h 180"/>
                <a:gd name="T14" fmla="*/ 25 w 193"/>
                <a:gd name="T15" fmla="*/ 26 h 180"/>
                <a:gd name="T16" fmla="*/ 25 w 193"/>
                <a:gd name="T17" fmla="*/ 155 h 180"/>
                <a:gd name="T18" fmla="*/ 0 w 193"/>
                <a:gd name="T19" fmla="*/ 171 h 180"/>
                <a:gd name="T20" fmla="*/ 0 w 193"/>
                <a:gd name="T21" fmla="*/ 180 h 180"/>
                <a:gd name="T22" fmla="*/ 38 w 193"/>
                <a:gd name="T23" fmla="*/ 179 h 180"/>
                <a:gd name="T24" fmla="*/ 76 w 193"/>
                <a:gd name="T25" fmla="*/ 180 h 180"/>
                <a:gd name="T26" fmla="*/ 76 w 193"/>
                <a:gd name="T27" fmla="*/ 171 h 180"/>
                <a:gd name="T28" fmla="*/ 51 w 193"/>
                <a:gd name="T29" fmla="*/ 155 h 180"/>
                <a:gd name="T30" fmla="*/ 51 w 193"/>
                <a:gd name="T31" fmla="*/ 115 h 180"/>
                <a:gd name="T32" fmla="*/ 84 w 193"/>
                <a:gd name="T33" fmla="*/ 85 h 180"/>
                <a:gd name="T34" fmla="*/ 130 w 193"/>
                <a:gd name="T35" fmla="*/ 148 h 180"/>
                <a:gd name="T36" fmla="*/ 138 w 193"/>
                <a:gd name="T37" fmla="*/ 164 h 180"/>
                <a:gd name="T38" fmla="*/ 127 w 193"/>
                <a:gd name="T39" fmla="*/ 171 h 180"/>
                <a:gd name="T40" fmla="*/ 127 w 193"/>
                <a:gd name="T41" fmla="*/ 180 h 180"/>
                <a:gd name="T42" fmla="*/ 163 w 193"/>
                <a:gd name="T43" fmla="*/ 179 h 180"/>
                <a:gd name="T44" fmla="*/ 193 w 193"/>
                <a:gd name="T45" fmla="*/ 180 h 180"/>
                <a:gd name="T46" fmla="*/ 193 w 193"/>
                <a:gd name="T47" fmla="*/ 171 h 180"/>
                <a:gd name="T48" fmla="*/ 161 w 193"/>
                <a:gd name="T49" fmla="*/ 152 h 180"/>
                <a:gd name="T50" fmla="*/ 101 w 193"/>
                <a:gd name="T51" fmla="*/ 71 h 180"/>
                <a:gd name="T52" fmla="*/ 189 w 193"/>
                <a:gd name="T53" fmla="*/ 9 h 180"/>
                <a:gd name="T54" fmla="*/ 189 w 193"/>
                <a:gd name="T55" fmla="*/ 0 h 180"/>
                <a:gd name="T56" fmla="*/ 167 w 193"/>
                <a:gd name="T57" fmla="*/ 1 h 180"/>
                <a:gd name="T58" fmla="*/ 135 w 193"/>
                <a:gd name="T59" fmla="*/ 0 h 180"/>
                <a:gd name="T60" fmla="*/ 135 w 193"/>
                <a:gd name="T61" fmla="*/ 9 h 180"/>
                <a:gd name="T62" fmla="*/ 141 w 193"/>
                <a:gd name="T63" fmla="*/ 16 h 180"/>
                <a:gd name="T64" fmla="*/ 129 w 193"/>
                <a:gd name="T65" fmla="*/ 34 h 180"/>
                <a:gd name="T66" fmla="*/ 51 w 193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80">
                  <a:moveTo>
                    <a:pt x="51" y="103"/>
                  </a:moveTo>
                  <a:lnTo>
                    <a:pt x="51" y="26"/>
                  </a:lnTo>
                  <a:cubicBezTo>
                    <a:pt x="51" y="11"/>
                    <a:pt x="52" y="9"/>
                    <a:pt x="76" y="9"/>
                  </a:cubicBezTo>
                  <a:lnTo>
                    <a:pt x="76" y="0"/>
                  </a:lnTo>
                  <a:cubicBezTo>
                    <a:pt x="66" y="1"/>
                    <a:pt x="46" y="1"/>
                    <a:pt x="38" y="1"/>
                  </a:cubicBezTo>
                  <a:cubicBezTo>
                    <a:pt x="30" y="1"/>
                    <a:pt x="11" y="1"/>
                    <a:pt x="0" y="0"/>
                  </a:cubicBezTo>
                  <a:lnTo>
                    <a:pt x="0" y="9"/>
                  </a:lnTo>
                  <a:cubicBezTo>
                    <a:pt x="24" y="9"/>
                    <a:pt x="25" y="11"/>
                    <a:pt x="25" y="26"/>
                  </a:cubicBezTo>
                  <a:lnTo>
                    <a:pt x="25" y="155"/>
                  </a:lnTo>
                  <a:cubicBezTo>
                    <a:pt x="25" y="169"/>
                    <a:pt x="24" y="171"/>
                    <a:pt x="0" y="171"/>
                  </a:cubicBezTo>
                  <a:lnTo>
                    <a:pt x="0" y="180"/>
                  </a:lnTo>
                  <a:cubicBezTo>
                    <a:pt x="10" y="180"/>
                    <a:pt x="30" y="179"/>
                    <a:pt x="38" y="179"/>
                  </a:cubicBezTo>
                  <a:cubicBezTo>
                    <a:pt x="46" y="179"/>
                    <a:pt x="65" y="180"/>
                    <a:pt x="76" y="180"/>
                  </a:cubicBezTo>
                  <a:lnTo>
                    <a:pt x="76" y="171"/>
                  </a:lnTo>
                  <a:cubicBezTo>
                    <a:pt x="52" y="171"/>
                    <a:pt x="51" y="169"/>
                    <a:pt x="51" y="155"/>
                  </a:cubicBezTo>
                  <a:lnTo>
                    <a:pt x="51" y="115"/>
                  </a:lnTo>
                  <a:lnTo>
                    <a:pt x="84" y="85"/>
                  </a:lnTo>
                  <a:lnTo>
                    <a:pt x="130" y="148"/>
                  </a:lnTo>
                  <a:cubicBezTo>
                    <a:pt x="134" y="152"/>
                    <a:pt x="138" y="159"/>
                    <a:pt x="138" y="164"/>
                  </a:cubicBezTo>
                  <a:cubicBezTo>
                    <a:pt x="138" y="171"/>
                    <a:pt x="130" y="171"/>
                    <a:pt x="127" y="171"/>
                  </a:cubicBezTo>
                  <a:lnTo>
                    <a:pt x="127" y="180"/>
                  </a:lnTo>
                  <a:cubicBezTo>
                    <a:pt x="134" y="180"/>
                    <a:pt x="157" y="179"/>
                    <a:pt x="163" y="179"/>
                  </a:cubicBezTo>
                  <a:cubicBezTo>
                    <a:pt x="173" y="179"/>
                    <a:pt x="183" y="179"/>
                    <a:pt x="193" y="180"/>
                  </a:cubicBezTo>
                  <a:lnTo>
                    <a:pt x="193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1" y="71"/>
                  </a:lnTo>
                  <a:cubicBezTo>
                    <a:pt x="167" y="11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6" y="1"/>
                    <a:pt x="167" y="1"/>
                  </a:cubicBezTo>
                  <a:cubicBezTo>
                    <a:pt x="158" y="1"/>
                    <a:pt x="139" y="1"/>
                    <a:pt x="135" y="0"/>
                  </a:cubicBezTo>
                  <a:lnTo>
                    <a:pt x="135" y="9"/>
                  </a:lnTo>
                  <a:cubicBezTo>
                    <a:pt x="138" y="10"/>
                    <a:pt x="141" y="12"/>
                    <a:pt x="141" y="16"/>
                  </a:cubicBezTo>
                  <a:cubicBezTo>
                    <a:pt x="141" y="22"/>
                    <a:pt x="135" y="29"/>
                    <a:pt x="129" y="34"/>
                  </a:cubicBezTo>
                  <a:lnTo>
                    <a:pt x="51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7B6F941E-C0A8-A6E1-0BFD-9F086230B29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89473" y="3019904"/>
            <a:ext cx="3496688" cy="305961"/>
            <a:chOff x="2540000" y="2540000"/>
            <a:chExt cx="2413000" cy="211138"/>
          </a:xfrm>
        </p:grpSpPr>
        <p:sp>
          <p:nvSpPr>
            <p:cNvPr id="651" name="Freeform 57">
              <a:extLst>
                <a:ext uri="{FF2B5EF4-FFF2-40B4-BE49-F238E27FC236}">
                  <a16:creationId xmlns:a16="http://schemas.microsoft.com/office/drawing/2014/main" id="{0874A679-A41B-9327-467B-92D246F84D8F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540000" y="2544763"/>
              <a:ext cx="128588" cy="144463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8 w 355"/>
                <a:gd name="T15" fmla="*/ 117 h 340"/>
                <a:gd name="T16" fmla="*/ 259 w 355"/>
                <a:gd name="T17" fmla="*/ 109 h 340"/>
                <a:gd name="T18" fmla="*/ 253 w 355"/>
                <a:gd name="T19" fmla="*/ 104 h 340"/>
                <a:gd name="T20" fmla="*/ 246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1 w 355"/>
                <a:gd name="T31" fmla="*/ 16 h 340"/>
                <a:gd name="T32" fmla="*/ 334 w 355"/>
                <a:gd name="T33" fmla="*/ 71 h 340"/>
                <a:gd name="T34" fmla="*/ 332 w 355"/>
                <a:gd name="T35" fmla="*/ 98 h 340"/>
                <a:gd name="T36" fmla="*/ 331 w 355"/>
                <a:gd name="T37" fmla="*/ 107 h 340"/>
                <a:gd name="T38" fmla="*/ 337 w 355"/>
                <a:gd name="T39" fmla="*/ 113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8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2" y="113"/>
                    <a:pt x="337" y="113"/>
                  </a:cubicBezTo>
                  <a:cubicBezTo>
                    <a:pt x="342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58">
              <a:extLst>
                <a:ext uri="{FF2B5EF4-FFF2-40B4-BE49-F238E27FC236}">
                  <a16:creationId xmlns:a16="http://schemas.microsoft.com/office/drawing/2014/main" id="{98D0D1C5-1923-EAF6-697C-EFFF7CF24A6B}"/>
                </a:ext>
              </a:extLst>
            </p:cNvPr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2690813" y="2598738"/>
              <a:ext cx="19050" cy="90488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2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7" y="52"/>
                  </a:cubicBezTo>
                  <a:cubicBezTo>
                    <a:pt x="41" y="52"/>
                    <a:pt x="53" y="40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59">
              <a:extLst>
                <a:ext uri="{FF2B5EF4-FFF2-40B4-BE49-F238E27FC236}">
                  <a16:creationId xmlns:a16="http://schemas.microsoft.com/office/drawing/2014/main" id="{538448B0-26D7-DE35-5D92-A59F5A291BF2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811463" y="2593975"/>
              <a:ext cx="69850" cy="98425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60">
              <a:extLst>
                <a:ext uri="{FF2B5EF4-FFF2-40B4-BE49-F238E27FC236}">
                  <a16:creationId xmlns:a16="http://schemas.microsoft.com/office/drawing/2014/main" id="{3412026B-C0FD-A122-BE10-F9A7DF5108A2}"/>
                </a:ext>
              </a:extLst>
            </p:cNvPr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2890838" y="2593975"/>
              <a:ext cx="79375" cy="984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61">
              <a:extLst>
                <a:ext uri="{FF2B5EF4-FFF2-40B4-BE49-F238E27FC236}">
                  <a16:creationId xmlns:a16="http://schemas.microsoft.com/office/drawing/2014/main" id="{7248B955-F0D7-A3CF-38DF-BAA7165F7C4B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981325" y="2595563"/>
              <a:ext cx="142875" cy="93663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3 w 390"/>
                <a:gd name="T11" fmla="*/ 221 h 221"/>
                <a:gd name="T12" fmla="*/ 113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7 w 390"/>
                <a:gd name="T41" fmla="*/ 66 h 221"/>
                <a:gd name="T42" fmla="*/ 317 w 390"/>
                <a:gd name="T43" fmla="*/ 183 h 221"/>
                <a:gd name="T44" fmla="*/ 278 w 390"/>
                <a:gd name="T45" fmla="*/ 205 h 221"/>
                <a:gd name="T46" fmla="*/ 278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6 w 390"/>
                <a:gd name="T59" fmla="*/ 19 h 221"/>
                <a:gd name="T60" fmla="*/ 283 w 390"/>
                <a:gd name="T61" fmla="*/ 0 h 221"/>
                <a:gd name="T62" fmla="*/ 211 w 390"/>
                <a:gd name="T63" fmla="*/ 49 h 221"/>
                <a:gd name="T64" fmla="*/ 145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3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3" y="205"/>
                    <a:pt x="139" y="205"/>
                  </a:cubicBezTo>
                  <a:lnTo>
                    <a:pt x="139" y="221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7" y="38"/>
                    <a:pt x="317" y="66"/>
                  </a:cubicBezTo>
                  <a:lnTo>
                    <a:pt x="317" y="183"/>
                  </a:lnTo>
                  <a:cubicBezTo>
                    <a:pt x="317" y="205"/>
                    <a:pt x="311" y="205"/>
                    <a:pt x="278" y="205"/>
                  </a:cubicBezTo>
                  <a:lnTo>
                    <a:pt x="278" y="221"/>
                  </a:lnTo>
                  <a:cubicBezTo>
                    <a:pt x="295" y="220"/>
                    <a:pt x="321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2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6" y="19"/>
                  </a:cubicBezTo>
                  <a:cubicBezTo>
                    <a:pt x="329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5" y="0"/>
                  </a:cubicBezTo>
                  <a:cubicBezTo>
                    <a:pt x="108" y="0"/>
                    <a:pt x="85" y="22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62">
              <a:extLst>
                <a:ext uri="{FF2B5EF4-FFF2-40B4-BE49-F238E27FC236}">
                  <a16:creationId xmlns:a16="http://schemas.microsoft.com/office/drawing/2014/main" id="{A6A693E9-3E5F-F956-A9E0-882A6E97A27C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3127375" y="2541588"/>
              <a:ext cx="88900" cy="150813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6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2 w 246"/>
                <a:gd name="T13" fmla="*/ 347 h 352"/>
                <a:gd name="T14" fmla="*/ 70 w 246"/>
                <a:gd name="T15" fmla="*/ 316 h 352"/>
                <a:gd name="T16" fmla="*/ 135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4 w 246"/>
                <a:gd name="T25" fmla="*/ 290 h 352"/>
                <a:gd name="T26" fmla="*/ 74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1 w 246"/>
                <a:gd name="T41" fmla="*/ 311 h 352"/>
                <a:gd name="T42" fmla="*/ 74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47"/>
                  </a:lnTo>
                  <a:lnTo>
                    <a:pt x="52" y="347"/>
                  </a:lnTo>
                  <a:cubicBezTo>
                    <a:pt x="52" y="346"/>
                    <a:pt x="56" y="339"/>
                    <a:pt x="70" y="316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2" y="126"/>
                    <a:pt x="80" y="149"/>
                    <a:pt x="72" y="158"/>
                  </a:cubicBezTo>
                  <a:close/>
                  <a:moveTo>
                    <a:pt x="74" y="290"/>
                  </a:moveTo>
                  <a:lnTo>
                    <a:pt x="74" y="187"/>
                  </a:lnTo>
                  <a:cubicBezTo>
                    <a:pt x="74" y="177"/>
                    <a:pt x="74" y="177"/>
                    <a:pt x="79" y="169"/>
                  </a:cubicBezTo>
                  <a:cubicBezTo>
                    <a:pt x="99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5" y="218"/>
                    <a:pt x="205" y="238"/>
                  </a:cubicBezTo>
                  <a:cubicBezTo>
                    <a:pt x="205" y="257"/>
                    <a:pt x="204" y="287"/>
                    <a:pt x="189" y="309"/>
                  </a:cubicBezTo>
                  <a:cubicBezTo>
                    <a:pt x="179" y="325"/>
                    <a:pt x="160" y="341"/>
                    <a:pt x="133" y="341"/>
                  </a:cubicBezTo>
                  <a:cubicBezTo>
                    <a:pt x="111" y="341"/>
                    <a:pt x="93" y="329"/>
                    <a:pt x="81" y="311"/>
                  </a:cubicBezTo>
                  <a:cubicBezTo>
                    <a:pt x="74" y="300"/>
                    <a:pt x="74" y="299"/>
                    <a:pt x="74" y="29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63">
              <a:extLst>
                <a:ext uri="{FF2B5EF4-FFF2-40B4-BE49-F238E27FC236}">
                  <a16:creationId xmlns:a16="http://schemas.microsoft.com/office/drawing/2014/main" id="{A3283C90-C48F-C5CD-9FCA-2849DCFA9941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3233738" y="2593975"/>
              <a:ext cx="79375" cy="984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Oval 64">
              <a:extLst>
                <a:ext uri="{FF2B5EF4-FFF2-40B4-BE49-F238E27FC236}">
                  <a16:creationId xmlns:a16="http://schemas.microsoft.com/office/drawing/2014/main" id="{73426A56-BB56-62D5-C76D-1E8D5E69C39B}"/>
                </a:ext>
              </a:extLst>
            </p:cNvPr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333750" y="2667000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65">
              <a:extLst>
                <a:ext uri="{FF2B5EF4-FFF2-40B4-BE49-F238E27FC236}">
                  <a16:creationId xmlns:a16="http://schemas.microsoft.com/office/drawing/2014/main" id="{13069D55-0B58-2720-BEEF-F3DAD6F9699F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3454400" y="2593975"/>
              <a:ext cx="80963" cy="98425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66">
              <a:extLst>
                <a:ext uri="{FF2B5EF4-FFF2-40B4-BE49-F238E27FC236}">
                  <a16:creationId xmlns:a16="http://schemas.microsoft.com/office/drawing/2014/main" id="{66CC3AE1-B7CA-F81A-CA27-F26FB31325D7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544888" y="2540000"/>
              <a:ext cx="58738" cy="14922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4 w 162"/>
                <a:gd name="T7" fmla="*/ 14 h 352"/>
                <a:gd name="T8" fmla="*/ 119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8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1 w 162"/>
                <a:gd name="T39" fmla="*/ 336 h 352"/>
                <a:gd name="T40" fmla="*/ 73 w 162"/>
                <a:gd name="T41" fmla="*/ 313 h 352"/>
                <a:gd name="T42" fmla="*/ 73 w 162"/>
                <a:gd name="T43" fmla="*/ 152 h 352"/>
                <a:gd name="T44" fmla="*/ 130 w 162"/>
                <a:gd name="T45" fmla="*/ 152 h 352"/>
                <a:gd name="T46" fmla="*/ 130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4"/>
                  </a:cubicBezTo>
                  <a:cubicBezTo>
                    <a:pt x="128" y="16"/>
                    <a:pt x="119" y="23"/>
                    <a:pt x="119" y="35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4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1" y="336"/>
                  </a:lnTo>
                  <a:cubicBezTo>
                    <a:pt x="74" y="336"/>
                    <a:pt x="73" y="331"/>
                    <a:pt x="73" y="313"/>
                  </a:cubicBezTo>
                  <a:lnTo>
                    <a:pt x="73" y="152"/>
                  </a:lnTo>
                  <a:lnTo>
                    <a:pt x="130" y="152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67">
              <a:extLst>
                <a:ext uri="{FF2B5EF4-FFF2-40B4-BE49-F238E27FC236}">
                  <a16:creationId xmlns:a16="http://schemas.microsoft.com/office/drawing/2014/main" id="{24A81DD3-5303-7030-F0A7-91544B4ABA0B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662363" y="2544763"/>
              <a:ext cx="128588" cy="144463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1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68">
              <a:extLst>
                <a:ext uri="{FF2B5EF4-FFF2-40B4-BE49-F238E27FC236}">
                  <a16:creationId xmlns:a16="http://schemas.microsoft.com/office/drawing/2014/main" id="{C8F19939-B33D-9B1F-F8FA-3C5E43A3C407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778250" y="2644775"/>
              <a:ext cx="50800" cy="76200"/>
            </a:xfrm>
            <a:custGeom>
              <a:avLst/>
              <a:gdLst>
                <a:gd name="T0" fmla="*/ 137 w 141"/>
                <a:gd name="T1" fmla="*/ 11 h 180"/>
                <a:gd name="T2" fmla="*/ 140 w 141"/>
                <a:gd name="T3" fmla="*/ 5 h 180"/>
                <a:gd name="T4" fmla="*/ 131 w 141"/>
                <a:gd name="T5" fmla="*/ 0 h 180"/>
                <a:gd name="T6" fmla="*/ 7 w 141"/>
                <a:gd name="T7" fmla="*/ 0 h 180"/>
                <a:gd name="T8" fmla="*/ 5 w 141"/>
                <a:gd name="T9" fmla="*/ 59 h 180"/>
                <a:gd name="T10" fmla="*/ 13 w 141"/>
                <a:gd name="T11" fmla="*/ 59 h 180"/>
                <a:gd name="T12" fmla="*/ 68 w 141"/>
                <a:gd name="T13" fmla="*/ 9 h 180"/>
                <a:gd name="T14" fmla="*/ 111 w 141"/>
                <a:gd name="T15" fmla="*/ 9 h 180"/>
                <a:gd name="T16" fmla="*/ 3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5" y="59"/>
                  </a:lnTo>
                  <a:lnTo>
                    <a:pt x="13" y="59"/>
                  </a:lnTo>
                  <a:cubicBezTo>
                    <a:pt x="15" y="21"/>
                    <a:pt x="33" y="9"/>
                    <a:pt x="68" y="9"/>
                  </a:cubicBezTo>
                  <a:lnTo>
                    <a:pt x="111" y="9"/>
                  </a:lnTo>
                  <a:lnTo>
                    <a:pt x="3" y="168"/>
                  </a:lnTo>
                  <a:cubicBezTo>
                    <a:pt x="0" y="172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69">
              <a:extLst>
                <a:ext uri="{FF2B5EF4-FFF2-40B4-BE49-F238E27FC236}">
                  <a16:creationId xmlns:a16="http://schemas.microsoft.com/office/drawing/2014/main" id="{BE3935C3-4545-3C73-B537-C751D661DD49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840163" y="2644775"/>
              <a:ext cx="69850" cy="76200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7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7 w 192"/>
                <a:gd name="T23" fmla="*/ 179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3 w 192"/>
                <a:gd name="T33" fmla="*/ 85 h 180"/>
                <a:gd name="T34" fmla="*/ 130 w 192"/>
                <a:gd name="T35" fmla="*/ 147 h 180"/>
                <a:gd name="T36" fmla="*/ 137 w 192"/>
                <a:gd name="T37" fmla="*/ 164 h 180"/>
                <a:gd name="T38" fmla="*/ 126 w 192"/>
                <a:gd name="T39" fmla="*/ 171 h 180"/>
                <a:gd name="T40" fmla="*/ 126 w 192"/>
                <a:gd name="T41" fmla="*/ 180 h 180"/>
                <a:gd name="T42" fmla="*/ 162 w 192"/>
                <a:gd name="T43" fmla="*/ 179 h 180"/>
                <a:gd name="T44" fmla="*/ 192 w 192"/>
                <a:gd name="T45" fmla="*/ 180 h 180"/>
                <a:gd name="T46" fmla="*/ 192 w 192"/>
                <a:gd name="T47" fmla="*/ 171 h 180"/>
                <a:gd name="T48" fmla="*/ 160 w 192"/>
                <a:gd name="T49" fmla="*/ 152 h 180"/>
                <a:gd name="T50" fmla="*/ 100 w 192"/>
                <a:gd name="T51" fmla="*/ 70 h 180"/>
                <a:gd name="T52" fmla="*/ 188 w 192"/>
                <a:gd name="T53" fmla="*/ 9 h 180"/>
                <a:gd name="T54" fmla="*/ 188 w 192"/>
                <a:gd name="T55" fmla="*/ 0 h 180"/>
                <a:gd name="T56" fmla="*/ 166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5 h 180"/>
                <a:gd name="T64" fmla="*/ 128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9"/>
                    <a:pt x="37" y="179"/>
                  </a:cubicBezTo>
                  <a:cubicBezTo>
                    <a:pt x="45" y="179"/>
                    <a:pt x="64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2"/>
                    <a:pt x="137" y="159"/>
                    <a:pt x="137" y="164"/>
                  </a:cubicBezTo>
                  <a:cubicBezTo>
                    <a:pt x="137" y="170"/>
                    <a:pt x="129" y="171"/>
                    <a:pt x="126" y="171"/>
                  </a:cubicBezTo>
                  <a:lnTo>
                    <a:pt x="126" y="180"/>
                  </a:lnTo>
                  <a:cubicBezTo>
                    <a:pt x="133" y="179"/>
                    <a:pt x="156" y="179"/>
                    <a:pt x="162" y="179"/>
                  </a:cubicBezTo>
                  <a:cubicBezTo>
                    <a:pt x="172" y="179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3" y="170"/>
                    <a:pt x="160" y="152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2"/>
                    <a:pt x="140" y="15"/>
                  </a:cubicBezTo>
                  <a:cubicBezTo>
                    <a:pt x="140" y="22"/>
                    <a:pt x="134" y="29"/>
                    <a:pt x="128" y="34"/>
                  </a:cubicBezTo>
                  <a:lnTo>
                    <a:pt x="50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70">
              <a:extLst>
                <a:ext uri="{FF2B5EF4-FFF2-40B4-BE49-F238E27FC236}">
                  <a16:creationId xmlns:a16="http://schemas.microsoft.com/office/drawing/2014/main" id="{3B4278DD-88EA-FA09-C22B-2A5E66F163E8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3992563" y="2593975"/>
              <a:ext cx="82550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71">
              <a:extLst>
                <a:ext uri="{FF2B5EF4-FFF2-40B4-BE49-F238E27FC236}">
                  <a16:creationId xmlns:a16="http://schemas.microsoft.com/office/drawing/2014/main" id="{9EC46442-3573-A7A2-B105-7602B66C85A7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081463" y="2595563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72">
              <a:extLst>
                <a:ext uri="{FF2B5EF4-FFF2-40B4-BE49-F238E27FC236}">
                  <a16:creationId xmlns:a16="http://schemas.microsoft.com/office/drawing/2014/main" id="{FCE84C1D-60D5-6646-19BF-BAA7A7CCC7F0}"/>
                </a:ext>
              </a:extLst>
            </p:cNvPr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4183063" y="2541588"/>
              <a:ext cx="88900" cy="1508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73">
              <a:extLst>
                <a:ext uri="{FF2B5EF4-FFF2-40B4-BE49-F238E27FC236}">
                  <a16:creationId xmlns:a16="http://schemas.microsoft.com/office/drawing/2014/main" id="{A95DAE0E-0B77-4E6C-A74E-52EF478A7AA2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4343400" y="2544763"/>
              <a:ext cx="130175" cy="144463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8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0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7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74">
              <a:extLst>
                <a:ext uri="{FF2B5EF4-FFF2-40B4-BE49-F238E27FC236}">
                  <a16:creationId xmlns:a16="http://schemas.microsoft.com/office/drawing/2014/main" id="{822E667B-224B-FDA5-0CDF-C1717F96E983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465638" y="2617788"/>
              <a:ext cx="69850" cy="103188"/>
            </a:xfrm>
            <a:custGeom>
              <a:avLst/>
              <a:gdLst>
                <a:gd name="T0" fmla="*/ 48 w 192"/>
                <a:gd name="T1" fmla="*/ 0 h 243"/>
                <a:gd name="T2" fmla="*/ 0 w 192"/>
                <a:gd name="T3" fmla="*/ 0 h 243"/>
                <a:gd name="T4" fmla="*/ 0 w 192"/>
                <a:gd name="T5" fmla="*/ 243 h 243"/>
                <a:gd name="T6" fmla="*/ 30 w 192"/>
                <a:gd name="T7" fmla="*/ 243 h 243"/>
                <a:gd name="T8" fmla="*/ 30 w 192"/>
                <a:gd name="T9" fmla="*/ 28 h 243"/>
                <a:gd name="T10" fmla="*/ 30 w 192"/>
                <a:gd name="T11" fmla="*/ 28 h 243"/>
                <a:gd name="T12" fmla="*/ 144 w 192"/>
                <a:gd name="T13" fmla="*/ 243 h 243"/>
                <a:gd name="T14" fmla="*/ 192 w 192"/>
                <a:gd name="T15" fmla="*/ 243 h 243"/>
                <a:gd name="T16" fmla="*/ 192 w 192"/>
                <a:gd name="T17" fmla="*/ 0 h 243"/>
                <a:gd name="T18" fmla="*/ 162 w 192"/>
                <a:gd name="T19" fmla="*/ 0 h 243"/>
                <a:gd name="T20" fmla="*/ 162 w 192"/>
                <a:gd name="T21" fmla="*/ 215 h 243"/>
                <a:gd name="T22" fmla="*/ 162 w 192"/>
                <a:gd name="T23" fmla="*/ 215 h 243"/>
                <a:gd name="T24" fmla="*/ 48 w 192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43">
                  <a:moveTo>
                    <a:pt x="4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30" y="243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44" y="243"/>
                  </a:lnTo>
                  <a:lnTo>
                    <a:pt x="192" y="243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75">
              <a:extLst>
                <a:ext uri="{FF2B5EF4-FFF2-40B4-BE49-F238E27FC236}">
                  <a16:creationId xmlns:a16="http://schemas.microsoft.com/office/drawing/2014/main" id="{4DFA9A0B-38FF-8CF1-10E2-BC6120C98AF3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4552950" y="2652713"/>
              <a:ext cx="50800" cy="69850"/>
            </a:xfrm>
            <a:custGeom>
              <a:avLst/>
              <a:gdLst>
                <a:gd name="T0" fmla="*/ 138 w 141"/>
                <a:gd name="T1" fmla="*/ 123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5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3 h 164"/>
                <a:gd name="T20" fmla="*/ 29 w 141"/>
                <a:gd name="T21" fmla="*/ 63 h 164"/>
                <a:gd name="T22" fmla="*/ 75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3"/>
                  </a:moveTo>
                  <a:cubicBezTo>
                    <a:pt x="118" y="137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5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3"/>
                  </a:lnTo>
                  <a:close/>
                  <a:moveTo>
                    <a:pt x="29" y="63"/>
                  </a:moveTo>
                  <a:cubicBezTo>
                    <a:pt x="37" y="35"/>
                    <a:pt x="58" y="23"/>
                    <a:pt x="75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76">
              <a:extLst>
                <a:ext uri="{FF2B5EF4-FFF2-40B4-BE49-F238E27FC236}">
                  <a16:creationId xmlns:a16="http://schemas.microsoft.com/office/drawing/2014/main" id="{A1DFE4B2-694C-4D9A-38D0-555641BA4ECD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608513" y="2655888"/>
              <a:ext cx="61913" cy="65088"/>
            </a:xfrm>
            <a:custGeom>
              <a:avLst/>
              <a:gdLst>
                <a:gd name="T0" fmla="*/ 96 w 170"/>
                <a:gd name="T1" fmla="*/ 75 h 155"/>
                <a:gd name="T2" fmla="*/ 164 w 170"/>
                <a:gd name="T3" fmla="*/ 0 h 155"/>
                <a:gd name="T4" fmla="*/ 133 w 170"/>
                <a:gd name="T5" fmla="*/ 0 h 155"/>
                <a:gd name="T6" fmla="*/ 84 w 170"/>
                <a:gd name="T7" fmla="*/ 57 h 155"/>
                <a:gd name="T8" fmla="*/ 33 w 170"/>
                <a:gd name="T9" fmla="*/ 0 h 155"/>
                <a:gd name="T10" fmla="*/ 2 w 170"/>
                <a:gd name="T11" fmla="*/ 0 h 155"/>
                <a:gd name="T12" fmla="*/ 71 w 170"/>
                <a:gd name="T13" fmla="*/ 75 h 155"/>
                <a:gd name="T14" fmla="*/ 0 w 170"/>
                <a:gd name="T15" fmla="*/ 155 h 155"/>
                <a:gd name="T16" fmla="*/ 31 w 170"/>
                <a:gd name="T17" fmla="*/ 155 h 155"/>
                <a:gd name="T18" fmla="*/ 84 w 170"/>
                <a:gd name="T19" fmla="*/ 89 h 155"/>
                <a:gd name="T20" fmla="*/ 139 w 170"/>
                <a:gd name="T21" fmla="*/ 155 h 155"/>
                <a:gd name="T22" fmla="*/ 170 w 170"/>
                <a:gd name="T23" fmla="*/ 155 h 155"/>
                <a:gd name="T24" fmla="*/ 96 w 170"/>
                <a:gd name="T2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155">
                  <a:moveTo>
                    <a:pt x="96" y="75"/>
                  </a:moveTo>
                  <a:lnTo>
                    <a:pt x="164" y="0"/>
                  </a:lnTo>
                  <a:lnTo>
                    <a:pt x="133" y="0"/>
                  </a:lnTo>
                  <a:lnTo>
                    <a:pt x="84" y="57"/>
                  </a:lnTo>
                  <a:lnTo>
                    <a:pt x="33" y="0"/>
                  </a:lnTo>
                  <a:lnTo>
                    <a:pt x="2" y="0"/>
                  </a:lnTo>
                  <a:lnTo>
                    <a:pt x="71" y="75"/>
                  </a:lnTo>
                  <a:lnTo>
                    <a:pt x="0" y="155"/>
                  </a:lnTo>
                  <a:lnTo>
                    <a:pt x="31" y="155"/>
                  </a:lnTo>
                  <a:lnTo>
                    <a:pt x="84" y="89"/>
                  </a:lnTo>
                  <a:lnTo>
                    <a:pt x="139" y="155"/>
                  </a:lnTo>
                  <a:lnTo>
                    <a:pt x="170" y="155"/>
                  </a:lnTo>
                  <a:lnTo>
                    <a:pt x="96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77">
              <a:extLst>
                <a:ext uri="{FF2B5EF4-FFF2-40B4-BE49-F238E27FC236}">
                  <a16:creationId xmlns:a16="http://schemas.microsoft.com/office/drawing/2014/main" id="{DA92D9B4-692A-5F73-04D6-AA1A701A7183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673600" y="2636838"/>
              <a:ext cx="41275" cy="85725"/>
            </a:xfrm>
            <a:custGeom>
              <a:avLst/>
              <a:gdLst>
                <a:gd name="T0" fmla="*/ 59 w 117"/>
                <a:gd name="T1" fmla="*/ 67 h 203"/>
                <a:gd name="T2" fmla="*/ 110 w 117"/>
                <a:gd name="T3" fmla="*/ 67 h 203"/>
                <a:gd name="T4" fmla="*/ 110 w 117"/>
                <a:gd name="T5" fmla="*/ 45 h 203"/>
                <a:gd name="T6" fmla="*/ 59 w 117"/>
                <a:gd name="T7" fmla="*/ 45 h 203"/>
                <a:gd name="T8" fmla="*/ 59 w 117"/>
                <a:gd name="T9" fmla="*/ 0 h 203"/>
                <a:gd name="T10" fmla="*/ 32 w 117"/>
                <a:gd name="T11" fmla="*/ 0 h 203"/>
                <a:gd name="T12" fmla="*/ 32 w 117"/>
                <a:gd name="T13" fmla="*/ 45 h 203"/>
                <a:gd name="T14" fmla="*/ 0 w 117"/>
                <a:gd name="T15" fmla="*/ 45 h 203"/>
                <a:gd name="T16" fmla="*/ 0 w 117"/>
                <a:gd name="T17" fmla="*/ 67 h 203"/>
                <a:gd name="T18" fmla="*/ 31 w 117"/>
                <a:gd name="T19" fmla="*/ 67 h 203"/>
                <a:gd name="T20" fmla="*/ 31 w 117"/>
                <a:gd name="T21" fmla="*/ 155 h 203"/>
                <a:gd name="T22" fmla="*/ 62 w 117"/>
                <a:gd name="T23" fmla="*/ 203 h 203"/>
                <a:gd name="T24" fmla="*/ 117 w 117"/>
                <a:gd name="T25" fmla="*/ 190 h 203"/>
                <a:gd name="T26" fmla="*/ 111 w 117"/>
                <a:gd name="T27" fmla="*/ 168 h 203"/>
                <a:gd name="T28" fmla="*/ 77 w 117"/>
                <a:gd name="T29" fmla="*/ 179 h 203"/>
                <a:gd name="T30" fmla="*/ 59 w 117"/>
                <a:gd name="T31" fmla="*/ 149 h 203"/>
                <a:gd name="T32" fmla="*/ 59 w 117"/>
                <a:gd name="T33" fmla="*/ 6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03">
                  <a:moveTo>
                    <a:pt x="59" y="67"/>
                  </a:moveTo>
                  <a:lnTo>
                    <a:pt x="110" y="67"/>
                  </a:lnTo>
                  <a:lnTo>
                    <a:pt x="110" y="45"/>
                  </a:lnTo>
                  <a:lnTo>
                    <a:pt x="59" y="45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32" y="45"/>
                  </a:lnTo>
                  <a:lnTo>
                    <a:pt x="0" y="45"/>
                  </a:lnTo>
                  <a:lnTo>
                    <a:pt x="0" y="67"/>
                  </a:lnTo>
                  <a:lnTo>
                    <a:pt x="31" y="67"/>
                  </a:lnTo>
                  <a:lnTo>
                    <a:pt x="31" y="155"/>
                  </a:lnTo>
                  <a:cubicBezTo>
                    <a:pt x="31" y="178"/>
                    <a:pt x="37" y="203"/>
                    <a:pt x="62" y="203"/>
                  </a:cubicBezTo>
                  <a:cubicBezTo>
                    <a:pt x="87" y="203"/>
                    <a:pt x="106" y="195"/>
                    <a:pt x="117" y="190"/>
                  </a:cubicBezTo>
                  <a:lnTo>
                    <a:pt x="111" y="168"/>
                  </a:lnTo>
                  <a:cubicBezTo>
                    <a:pt x="99" y="176"/>
                    <a:pt x="87" y="179"/>
                    <a:pt x="77" y="179"/>
                  </a:cubicBezTo>
                  <a:cubicBezTo>
                    <a:pt x="63" y="179"/>
                    <a:pt x="59" y="165"/>
                    <a:pt x="59" y="149"/>
                  </a:cubicBezTo>
                  <a:lnTo>
                    <a:pt x="59" y="6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78">
              <a:extLst>
                <a:ext uri="{FF2B5EF4-FFF2-40B4-BE49-F238E27FC236}">
                  <a16:creationId xmlns:a16="http://schemas.microsoft.com/office/drawing/2014/main" id="{E88E9E06-9A58-E807-67F3-9A76A364ABE7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732338" y="2617788"/>
              <a:ext cx="90488" cy="103188"/>
            </a:xfrm>
            <a:custGeom>
              <a:avLst/>
              <a:gdLst>
                <a:gd name="T0" fmla="*/ 157 w 249"/>
                <a:gd name="T1" fmla="*/ 121 h 243"/>
                <a:gd name="T2" fmla="*/ 125 w 249"/>
                <a:gd name="T3" fmla="*/ 208 h 243"/>
                <a:gd name="T4" fmla="*/ 124 w 249"/>
                <a:gd name="T5" fmla="*/ 208 h 243"/>
                <a:gd name="T6" fmla="*/ 102 w 249"/>
                <a:gd name="T7" fmla="*/ 149 h 243"/>
                <a:gd name="T8" fmla="*/ 42 w 249"/>
                <a:gd name="T9" fmla="*/ 0 h 243"/>
                <a:gd name="T10" fmla="*/ 0 w 249"/>
                <a:gd name="T11" fmla="*/ 0 h 243"/>
                <a:gd name="T12" fmla="*/ 0 w 249"/>
                <a:gd name="T13" fmla="*/ 243 h 243"/>
                <a:gd name="T14" fmla="*/ 29 w 249"/>
                <a:gd name="T15" fmla="*/ 243 h 243"/>
                <a:gd name="T16" fmla="*/ 29 w 249"/>
                <a:gd name="T17" fmla="*/ 28 h 243"/>
                <a:gd name="T18" fmla="*/ 29 w 249"/>
                <a:gd name="T19" fmla="*/ 28 h 243"/>
                <a:gd name="T20" fmla="*/ 52 w 249"/>
                <a:gd name="T21" fmla="*/ 90 h 243"/>
                <a:gd name="T22" fmla="*/ 110 w 249"/>
                <a:gd name="T23" fmla="*/ 235 h 243"/>
                <a:gd name="T24" fmla="*/ 138 w 249"/>
                <a:gd name="T25" fmla="*/ 235 h 243"/>
                <a:gd name="T26" fmla="*/ 190 w 249"/>
                <a:gd name="T27" fmla="*/ 107 h 243"/>
                <a:gd name="T28" fmla="*/ 220 w 249"/>
                <a:gd name="T29" fmla="*/ 28 h 243"/>
                <a:gd name="T30" fmla="*/ 220 w 249"/>
                <a:gd name="T31" fmla="*/ 28 h 243"/>
                <a:gd name="T32" fmla="*/ 220 w 249"/>
                <a:gd name="T33" fmla="*/ 243 h 243"/>
                <a:gd name="T34" fmla="*/ 249 w 249"/>
                <a:gd name="T35" fmla="*/ 243 h 243"/>
                <a:gd name="T36" fmla="*/ 249 w 249"/>
                <a:gd name="T37" fmla="*/ 0 h 243"/>
                <a:gd name="T38" fmla="*/ 206 w 249"/>
                <a:gd name="T39" fmla="*/ 0 h 243"/>
                <a:gd name="T40" fmla="*/ 157 w 249"/>
                <a:gd name="T41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243">
                  <a:moveTo>
                    <a:pt x="157" y="121"/>
                  </a:moveTo>
                  <a:cubicBezTo>
                    <a:pt x="153" y="132"/>
                    <a:pt x="128" y="193"/>
                    <a:pt x="125" y="208"/>
                  </a:cubicBezTo>
                  <a:lnTo>
                    <a:pt x="124" y="208"/>
                  </a:lnTo>
                  <a:cubicBezTo>
                    <a:pt x="122" y="198"/>
                    <a:pt x="106" y="158"/>
                    <a:pt x="102" y="149"/>
                  </a:cubicBezTo>
                  <a:lnTo>
                    <a:pt x="42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29" y="243"/>
                  </a:lnTo>
                  <a:lnTo>
                    <a:pt x="29" y="28"/>
                  </a:lnTo>
                  <a:lnTo>
                    <a:pt x="29" y="28"/>
                  </a:lnTo>
                  <a:cubicBezTo>
                    <a:pt x="32" y="40"/>
                    <a:pt x="50" y="86"/>
                    <a:pt x="52" y="90"/>
                  </a:cubicBezTo>
                  <a:lnTo>
                    <a:pt x="110" y="235"/>
                  </a:lnTo>
                  <a:lnTo>
                    <a:pt x="138" y="235"/>
                  </a:lnTo>
                  <a:lnTo>
                    <a:pt x="190" y="107"/>
                  </a:lnTo>
                  <a:cubicBezTo>
                    <a:pt x="190" y="106"/>
                    <a:pt x="214" y="47"/>
                    <a:pt x="220" y="28"/>
                  </a:cubicBezTo>
                  <a:lnTo>
                    <a:pt x="220" y="28"/>
                  </a:lnTo>
                  <a:lnTo>
                    <a:pt x="220" y="243"/>
                  </a:lnTo>
                  <a:lnTo>
                    <a:pt x="249" y="243"/>
                  </a:lnTo>
                  <a:lnTo>
                    <a:pt x="249" y="0"/>
                  </a:lnTo>
                  <a:lnTo>
                    <a:pt x="206" y="0"/>
                  </a:lnTo>
                  <a:lnTo>
                    <a:pt x="157" y="1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79">
              <a:extLst>
                <a:ext uri="{FF2B5EF4-FFF2-40B4-BE49-F238E27FC236}">
                  <a16:creationId xmlns:a16="http://schemas.microsoft.com/office/drawing/2014/main" id="{3B4BCD41-DB45-CC04-2B42-9CF04DFFA548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840288" y="2652713"/>
              <a:ext cx="44450" cy="69850"/>
            </a:xfrm>
            <a:custGeom>
              <a:avLst/>
              <a:gdLst>
                <a:gd name="T0" fmla="*/ 117 w 123"/>
                <a:gd name="T1" fmla="*/ 11 h 164"/>
                <a:gd name="T2" fmla="*/ 63 w 123"/>
                <a:gd name="T3" fmla="*/ 0 h 164"/>
                <a:gd name="T4" fmla="*/ 2 w 123"/>
                <a:gd name="T5" fmla="*/ 47 h 164"/>
                <a:gd name="T6" fmla="*/ 15 w 123"/>
                <a:gd name="T7" fmla="*/ 76 h 164"/>
                <a:gd name="T8" fmla="*/ 61 w 123"/>
                <a:gd name="T9" fmla="*/ 95 h 164"/>
                <a:gd name="T10" fmla="*/ 96 w 123"/>
                <a:gd name="T11" fmla="*/ 118 h 164"/>
                <a:gd name="T12" fmla="*/ 62 w 123"/>
                <a:gd name="T13" fmla="*/ 140 h 164"/>
                <a:gd name="T14" fmla="*/ 5 w 123"/>
                <a:gd name="T15" fmla="*/ 123 h 164"/>
                <a:gd name="T16" fmla="*/ 0 w 123"/>
                <a:gd name="T17" fmla="*/ 149 h 164"/>
                <a:gd name="T18" fmla="*/ 62 w 123"/>
                <a:gd name="T19" fmla="*/ 164 h 164"/>
                <a:gd name="T20" fmla="*/ 106 w 123"/>
                <a:gd name="T21" fmla="*/ 152 h 164"/>
                <a:gd name="T22" fmla="*/ 123 w 123"/>
                <a:gd name="T23" fmla="*/ 115 h 164"/>
                <a:gd name="T24" fmla="*/ 108 w 123"/>
                <a:gd name="T25" fmla="*/ 82 h 164"/>
                <a:gd name="T26" fmla="*/ 66 w 123"/>
                <a:gd name="T27" fmla="*/ 65 h 164"/>
                <a:gd name="T28" fmla="*/ 29 w 123"/>
                <a:gd name="T29" fmla="*/ 43 h 164"/>
                <a:gd name="T30" fmla="*/ 60 w 123"/>
                <a:gd name="T31" fmla="*/ 23 h 164"/>
                <a:gd name="T32" fmla="*/ 112 w 123"/>
                <a:gd name="T33" fmla="*/ 36 h 164"/>
                <a:gd name="T34" fmla="*/ 117 w 123"/>
                <a:gd name="T35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64">
                  <a:moveTo>
                    <a:pt x="117" y="11"/>
                  </a:moveTo>
                  <a:cubicBezTo>
                    <a:pt x="93" y="1"/>
                    <a:pt x="76" y="0"/>
                    <a:pt x="63" y="0"/>
                  </a:cubicBezTo>
                  <a:cubicBezTo>
                    <a:pt x="54" y="0"/>
                    <a:pt x="2" y="0"/>
                    <a:pt x="2" y="47"/>
                  </a:cubicBezTo>
                  <a:cubicBezTo>
                    <a:pt x="2" y="63"/>
                    <a:pt x="11" y="72"/>
                    <a:pt x="15" y="76"/>
                  </a:cubicBezTo>
                  <a:cubicBezTo>
                    <a:pt x="28" y="89"/>
                    <a:pt x="42" y="91"/>
                    <a:pt x="61" y="95"/>
                  </a:cubicBezTo>
                  <a:cubicBezTo>
                    <a:pt x="77" y="98"/>
                    <a:pt x="96" y="102"/>
                    <a:pt x="96" y="118"/>
                  </a:cubicBezTo>
                  <a:cubicBezTo>
                    <a:pt x="96" y="140"/>
                    <a:pt x="67" y="140"/>
                    <a:pt x="62" y="140"/>
                  </a:cubicBezTo>
                  <a:cubicBezTo>
                    <a:pt x="40" y="140"/>
                    <a:pt x="19" y="132"/>
                    <a:pt x="5" y="123"/>
                  </a:cubicBezTo>
                  <a:lnTo>
                    <a:pt x="0" y="149"/>
                  </a:lnTo>
                  <a:cubicBezTo>
                    <a:pt x="12" y="155"/>
                    <a:pt x="33" y="164"/>
                    <a:pt x="62" y="164"/>
                  </a:cubicBezTo>
                  <a:cubicBezTo>
                    <a:pt x="78" y="164"/>
                    <a:pt x="93" y="162"/>
                    <a:pt x="106" y="152"/>
                  </a:cubicBezTo>
                  <a:cubicBezTo>
                    <a:pt x="119" y="142"/>
                    <a:pt x="123" y="127"/>
                    <a:pt x="123" y="115"/>
                  </a:cubicBezTo>
                  <a:cubicBezTo>
                    <a:pt x="123" y="109"/>
                    <a:pt x="122" y="95"/>
                    <a:pt x="108" y="82"/>
                  </a:cubicBezTo>
                  <a:cubicBezTo>
                    <a:pt x="95" y="71"/>
                    <a:pt x="82" y="68"/>
                    <a:pt x="66" y="65"/>
                  </a:cubicBezTo>
                  <a:cubicBezTo>
                    <a:pt x="45" y="61"/>
                    <a:pt x="29" y="58"/>
                    <a:pt x="29" y="43"/>
                  </a:cubicBezTo>
                  <a:cubicBezTo>
                    <a:pt x="29" y="23"/>
                    <a:pt x="54" y="23"/>
                    <a:pt x="60" y="23"/>
                  </a:cubicBezTo>
                  <a:cubicBezTo>
                    <a:pt x="80" y="23"/>
                    <a:pt x="95" y="27"/>
                    <a:pt x="112" y="36"/>
                  </a:cubicBezTo>
                  <a:lnTo>
                    <a:pt x="11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0">
              <a:extLst>
                <a:ext uri="{FF2B5EF4-FFF2-40B4-BE49-F238E27FC236}">
                  <a16:creationId xmlns:a16="http://schemas.microsoft.com/office/drawing/2014/main" id="{9F2D40D2-8A96-BD53-F419-E11F3ED279B0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4892675" y="2654300"/>
              <a:ext cx="60325" cy="96838"/>
            </a:xfrm>
            <a:custGeom>
              <a:avLst/>
              <a:gdLst>
                <a:gd name="T0" fmla="*/ 165 w 169"/>
                <a:gd name="T1" fmla="*/ 0 h 230"/>
                <a:gd name="T2" fmla="*/ 107 w 169"/>
                <a:gd name="T3" fmla="*/ 11 h 230"/>
                <a:gd name="T4" fmla="*/ 107 w 169"/>
                <a:gd name="T5" fmla="*/ 11 h 230"/>
                <a:gd name="T6" fmla="*/ 72 w 169"/>
                <a:gd name="T7" fmla="*/ 0 h 230"/>
                <a:gd name="T8" fmla="*/ 12 w 169"/>
                <a:gd name="T9" fmla="*/ 57 h 230"/>
                <a:gd name="T10" fmla="*/ 24 w 169"/>
                <a:gd name="T11" fmla="*/ 92 h 230"/>
                <a:gd name="T12" fmla="*/ 14 w 169"/>
                <a:gd name="T13" fmla="*/ 121 h 230"/>
                <a:gd name="T14" fmla="*/ 23 w 169"/>
                <a:gd name="T15" fmla="*/ 147 h 230"/>
                <a:gd name="T16" fmla="*/ 0 w 169"/>
                <a:gd name="T17" fmla="*/ 183 h 230"/>
                <a:gd name="T18" fmla="*/ 82 w 169"/>
                <a:gd name="T19" fmla="*/ 230 h 230"/>
                <a:gd name="T20" fmla="*/ 164 w 169"/>
                <a:gd name="T21" fmla="*/ 183 h 230"/>
                <a:gd name="T22" fmla="*/ 88 w 169"/>
                <a:gd name="T23" fmla="*/ 133 h 230"/>
                <a:gd name="T24" fmla="*/ 55 w 169"/>
                <a:gd name="T25" fmla="*/ 133 h 230"/>
                <a:gd name="T26" fmla="*/ 35 w 169"/>
                <a:gd name="T27" fmla="*/ 115 h 230"/>
                <a:gd name="T28" fmla="*/ 38 w 169"/>
                <a:gd name="T29" fmla="*/ 104 h 230"/>
                <a:gd name="T30" fmla="*/ 71 w 169"/>
                <a:gd name="T31" fmla="*/ 114 h 230"/>
                <a:gd name="T32" fmla="*/ 131 w 169"/>
                <a:gd name="T33" fmla="*/ 57 h 230"/>
                <a:gd name="T34" fmla="*/ 122 w 169"/>
                <a:gd name="T35" fmla="*/ 27 h 230"/>
                <a:gd name="T36" fmla="*/ 120 w 169"/>
                <a:gd name="T37" fmla="*/ 24 h 230"/>
                <a:gd name="T38" fmla="*/ 143 w 169"/>
                <a:gd name="T39" fmla="*/ 22 h 230"/>
                <a:gd name="T40" fmla="*/ 169 w 169"/>
                <a:gd name="T41" fmla="*/ 24 h 230"/>
                <a:gd name="T42" fmla="*/ 165 w 169"/>
                <a:gd name="T43" fmla="*/ 0 h 230"/>
                <a:gd name="T44" fmla="*/ 72 w 169"/>
                <a:gd name="T45" fmla="*/ 93 h 230"/>
                <a:gd name="T46" fmla="*/ 39 w 169"/>
                <a:gd name="T47" fmla="*/ 57 h 230"/>
                <a:gd name="T48" fmla="*/ 71 w 169"/>
                <a:gd name="T49" fmla="*/ 22 h 230"/>
                <a:gd name="T50" fmla="*/ 104 w 169"/>
                <a:gd name="T51" fmla="*/ 57 h 230"/>
                <a:gd name="T52" fmla="*/ 72 w 169"/>
                <a:gd name="T53" fmla="*/ 93 h 230"/>
                <a:gd name="T54" fmla="*/ 88 w 169"/>
                <a:gd name="T55" fmla="*/ 161 h 230"/>
                <a:gd name="T56" fmla="*/ 137 w 169"/>
                <a:gd name="T57" fmla="*/ 183 h 230"/>
                <a:gd name="T58" fmla="*/ 82 w 169"/>
                <a:gd name="T59" fmla="*/ 209 h 230"/>
                <a:gd name="T60" fmla="*/ 26 w 169"/>
                <a:gd name="T61" fmla="*/ 183 h 230"/>
                <a:gd name="T62" fmla="*/ 55 w 169"/>
                <a:gd name="T63" fmla="*/ 161 h 230"/>
                <a:gd name="T64" fmla="*/ 88 w 169"/>
                <a:gd name="T65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30">
                  <a:moveTo>
                    <a:pt x="165" y="0"/>
                  </a:moveTo>
                  <a:cubicBezTo>
                    <a:pt x="157" y="0"/>
                    <a:pt x="134" y="0"/>
                    <a:pt x="107" y="11"/>
                  </a:cubicBezTo>
                  <a:lnTo>
                    <a:pt x="107" y="11"/>
                  </a:lnTo>
                  <a:cubicBezTo>
                    <a:pt x="94" y="2"/>
                    <a:pt x="82" y="0"/>
                    <a:pt x="72" y="0"/>
                  </a:cubicBezTo>
                  <a:cubicBezTo>
                    <a:pt x="38" y="0"/>
                    <a:pt x="12" y="27"/>
                    <a:pt x="12" y="57"/>
                  </a:cubicBezTo>
                  <a:cubicBezTo>
                    <a:pt x="12" y="69"/>
                    <a:pt x="16" y="82"/>
                    <a:pt x="24" y="92"/>
                  </a:cubicBezTo>
                  <a:cubicBezTo>
                    <a:pt x="19" y="98"/>
                    <a:pt x="14" y="107"/>
                    <a:pt x="14" y="121"/>
                  </a:cubicBezTo>
                  <a:cubicBezTo>
                    <a:pt x="14" y="134"/>
                    <a:pt x="20" y="143"/>
                    <a:pt x="23" y="147"/>
                  </a:cubicBezTo>
                  <a:cubicBezTo>
                    <a:pt x="4" y="158"/>
                    <a:pt x="0" y="174"/>
                    <a:pt x="0" y="183"/>
                  </a:cubicBezTo>
                  <a:cubicBezTo>
                    <a:pt x="0" y="209"/>
                    <a:pt x="37" y="230"/>
                    <a:pt x="82" y="230"/>
                  </a:cubicBezTo>
                  <a:cubicBezTo>
                    <a:pt x="128" y="230"/>
                    <a:pt x="164" y="209"/>
                    <a:pt x="164" y="183"/>
                  </a:cubicBezTo>
                  <a:cubicBezTo>
                    <a:pt x="164" y="133"/>
                    <a:pt x="103" y="133"/>
                    <a:pt x="88" y="133"/>
                  </a:cubicBezTo>
                  <a:lnTo>
                    <a:pt x="55" y="133"/>
                  </a:lnTo>
                  <a:cubicBezTo>
                    <a:pt x="50" y="133"/>
                    <a:pt x="35" y="133"/>
                    <a:pt x="35" y="115"/>
                  </a:cubicBezTo>
                  <a:cubicBezTo>
                    <a:pt x="35" y="108"/>
                    <a:pt x="37" y="105"/>
                    <a:pt x="38" y="104"/>
                  </a:cubicBezTo>
                  <a:cubicBezTo>
                    <a:pt x="50" y="112"/>
                    <a:pt x="62" y="114"/>
                    <a:pt x="71" y="114"/>
                  </a:cubicBezTo>
                  <a:cubicBezTo>
                    <a:pt x="106" y="114"/>
                    <a:pt x="131" y="87"/>
                    <a:pt x="131" y="57"/>
                  </a:cubicBezTo>
                  <a:cubicBezTo>
                    <a:pt x="131" y="46"/>
                    <a:pt x="128" y="36"/>
                    <a:pt x="122" y="27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2"/>
                    <a:pt x="141" y="22"/>
                    <a:pt x="143" y="22"/>
                  </a:cubicBezTo>
                  <a:cubicBezTo>
                    <a:pt x="143" y="22"/>
                    <a:pt x="156" y="22"/>
                    <a:pt x="169" y="24"/>
                  </a:cubicBezTo>
                  <a:lnTo>
                    <a:pt x="165" y="0"/>
                  </a:lnTo>
                  <a:close/>
                  <a:moveTo>
                    <a:pt x="72" y="93"/>
                  </a:moveTo>
                  <a:cubicBezTo>
                    <a:pt x="53" y="93"/>
                    <a:pt x="39" y="81"/>
                    <a:pt x="39" y="57"/>
                  </a:cubicBezTo>
                  <a:cubicBezTo>
                    <a:pt x="39" y="30"/>
                    <a:pt x="56" y="22"/>
                    <a:pt x="71" y="22"/>
                  </a:cubicBezTo>
                  <a:cubicBezTo>
                    <a:pt x="90" y="22"/>
                    <a:pt x="104" y="34"/>
                    <a:pt x="104" y="57"/>
                  </a:cubicBezTo>
                  <a:cubicBezTo>
                    <a:pt x="104" y="84"/>
                    <a:pt x="87" y="93"/>
                    <a:pt x="72" y="93"/>
                  </a:cubicBezTo>
                  <a:close/>
                  <a:moveTo>
                    <a:pt x="88" y="161"/>
                  </a:moveTo>
                  <a:cubicBezTo>
                    <a:pt x="96" y="161"/>
                    <a:pt x="137" y="161"/>
                    <a:pt x="137" y="183"/>
                  </a:cubicBezTo>
                  <a:cubicBezTo>
                    <a:pt x="137" y="198"/>
                    <a:pt x="111" y="209"/>
                    <a:pt x="82" y="209"/>
                  </a:cubicBezTo>
                  <a:cubicBezTo>
                    <a:pt x="53" y="209"/>
                    <a:pt x="26" y="198"/>
                    <a:pt x="26" y="183"/>
                  </a:cubicBezTo>
                  <a:cubicBezTo>
                    <a:pt x="26" y="181"/>
                    <a:pt x="26" y="161"/>
                    <a:pt x="55" y="161"/>
                  </a:cubicBezTo>
                  <a:lnTo>
                    <a:pt x="88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4AAEEFC3-095F-565D-1975-03AC6E11A64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135639" y="4280102"/>
            <a:ext cx="2992438" cy="260350"/>
            <a:chOff x="6261100" y="1508125"/>
            <a:chExt cx="2992438" cy="260350"/>
          </a:xfrm>
          <a:solidFill>
            <a:schemeClr val="tx1"/>
          </a:solidFill>
        </p:grpSpPr>
        <p:sp>
          <p:nvSpPr>
            <p:cNvPr id="676" name="Freeform 218">
              <a:extLst>
                <a:ext uri="{FF2B5EF4-FFF2-40B4-BE49-F238E27FC236}">
                  <a16:creationId xmlns:a16="http://schemas.microsoft.com/office/drawing/2014/main" id="{990DBCCA-B9DE-3C51-E23C-AB0181889507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6261100" y="1514475"/>
              <a:ext cx="187325" cy="206375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8 w 355"/>
                <a:gd name="T15" fmla="*/ 117 h 340"/>
                <a:gd name="T16" fmla="*/ 259 w 355"/>
                <a:gd name="T17" fmla="*/ 109 h 340"/>
                <a:gd name="T18" fmla="*/ 253 w 355"/>
                <a:gd name="T19" fmla="*/ 103 h 340"/>
                <a:gd name="T20" fmla="*/ 246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1 w 355"/>
                <a:gd name="T31" fmla="*/ 16 h 340"/>
                <a:gd name="T32" fmla="*/ 333 w 355"/>
                <a:gd name="T33" fmla="*/ 71 h 340"/>
                <a:gd name="T34" fmla="*/ 332 w 355"/>
                <a:gd name="T35" fmla="*/ 97 h 340"/>
                <a:gd name="T36" fmla="*/ 331 w 355"/>
                <a:gd name="T37" fmla="*/ 106 h 340"/>
                <a:gd name="T38" fmla="*/ 337 w 355"/>
                <a:gd name="T39" fmla="*/ 112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8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8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3" y="32"/>
                    <a:pt x="333" y="71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7" name="Freeform 219">
              <a:extLst>
                <a:ext uri="{FF2B5EF4-FFF2-40B4-BE49-F238E27FC236}">
                  <a16:creationId xmlns:a16="http://schemas.microsoft.com/office/drawing/2014/main" id="{E8254237-8066-8959-A73C-E7F8D6CE4C68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6478588" y="1589088"/>
              <a:ext cx="28575" cy="131763"/>
            </a:xfrm>
            <a:custGeom>
              <a:avLst/>
              <a:gdLst>
                <a:gd name="T0" fmla="*/ 53 w 53"/>
                <a:gd name="T1" fmla="*/ 27 h 216"/>
                <a:gd name="T2" fmla="*/ 27 w 53"/>
                <a:gd name="T3" fmla="*/ 0 h 216"/>
                <a:gd name="T4" fmla="*/ 0 w 53"/>
                <a:gd name="T5" fmla="*/ 27 h 216"/>
                <a:gd name="T6" fmla="*/ 27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7 w 53"/>
                <a:gd name="T13" fmla="*/ 163 h 216"/>
                <a:gd name="T14" fmla="*/ 0 w 53"/>
                <a:gd name="T15" fmla="*/ 189 h 216"/>
                <a:gd name="T16" fmla="*/ 27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7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7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220">
              <a:extLst>
                <a:ext uri="{FF2B5EF4-FFF2-40B4-BE49-F238E27FC236}">
                  <a16:creationId xmlns:a16="http://schemas.microsoft.com/office/drawing/2014/main" id="{A841F81B-18C2-4AB3-F5DB-343CA4E0BE22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654800" y="1584325"/>
              <a:ext cx="100013" cy="138113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4" y="68"/>
                    <a:pt x="184" y="53"/>
                  </a:cubicBezTo>
                  <a:cubicBezTo>
                    <a:pt x="184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221">
              <a:extLst>
                <a:ext uri="{FF2B5EF4-FFF2-40B4-BE49-F238E27FC236}">
                  <a16:creationId xmlns:a16="http://schemas.microsoft.com/office/drawing/2014/main" id="{45593A0E-080D-FA90-84A8-3A4F95E4437B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6769100" y="1584325"/>
              <a:ext cx="117475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222">
              <a:extLst>
                <a:ext uri="{FF2B5EF4-FFF2-40B4-BE49-F238E27FC236}">
                  <a16:creationId xmlns:a16="http://schemas.microsoft.com/office/drawing/2014/main" id="{F3AEE788-1B18-DCAD-96AA-2D6A67E3C94C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902450" y="1585913"/>
              <a:ext cx="204788" cy="134938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2 w 390"/>
                <a:gd name="T11" fmla="*/ 221 h 221"/>
                <a:gd name="T12" fmla="*/ 112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6 w 390"/>
                <a:gd name="T41" fmla="*/ 66 h 221"/>
                <a:gd name="T42" fmla="*/ 316 w 390"/>
                <a:gd name="T43" fmla="*/ 183 h 221"/>
                <a:gd name="T44" fmla="*/ 278 w 390"/>
                <a:gd name="T45" fmla="*/ 205 h 221"/>
                <a:gd name="T46" fmla="*/ 278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5 w 390"/>
                <a:gd name="T59" fmla="*/ 18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5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8" y="205"/>
                  </a:cubicBezTo>
                  <a:lnTo>
                    <a:pt x="278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223">
              <a:extLst>
                <a:ext uri="{FF2B5EF4-FFF2-40B4-BE49-F238E27FC236}">
                  <a16:creationId xmlns:a16="http://schemas.microsoft.com/office/drawing/2014/main" id="{73999DCF-1645-C31C-0B7B-0741D47D86D7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7112000" y="1511300"/>
              <a:ext cx="130175" cy="211138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6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1 w 246"/>
                <a:gd name="T13" fmla="*/ 347 h 352"/>
                <a:gd name="T14" fmla="*/ 69 w 246"/>
                <a:gd name="T15" fmla="*/ 316 h 352"/>
                <a:gd name="T16" fmla="*/ 135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3 w 246"/>
                <a:gd name="T25" fmla="*/ 290 h 352"/>
                <a:gd name="T26" fmla="*/ 73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0 w 246"/>
                <a:gd name="T41" fmla="*/ 311 h 352"/>
                <a:gd name="T42" fmla="*/ 73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47"/>
                  </a:lnTo>
                  <a:lnTo>
                    <a:pt x="51" y="347"/>
                  </a:lnTo>
                  <a:cubicBezTo>
                    <a:pt x="52" y="346"/>
                    <a:pt x="56" y="339"/>
                    <a:pt x="69" y="316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90"/>
                  </a:moveTo>
                  <a:lnTo>
                    <a:pt x="73" y="187"/>
                  </a:lnTo>
                  <a:cubicBezTo>
                    <a:pt x="73" y="177"/>
                    <a:pt x="73" y="177"/>
                    <a:pt x="79" y="169"/>
                  </a:cubicBezTo>
                  <a:cubicBezTo>
                    <a:pt x="98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5" y="218"/>
                    <a:pt x="205" y="238"/>
                  </a:cubicBezTo>
                  <a:cubicBezTo>
                    <a:pt x="205" y="257"/>
                    <a:pt x="204" y="287"/>
                    <a:pt x="189" y="309"/>
                  </a:cubicBezTo>
                  <a:cubicBezTo>
                    <a:pt x="179" y="325"/>
                    <a:pt x="160" y="341"/>
                    <a:pt x="133" y="341"/>
                  </a:cubicBezTo>
                  <a:cubicBezTo>
                    <a:pt x="110" y="341"/>
                    <a:pt x="92" y="329"/>
                    <a:pt x="80" y="311"/>
                  </a:cubicBezTo>
                  <a:cubicBezTo>
                    <a:pt x="73" y="300"/>
                    <a:pt x="73" y="299"/>
                    <a:pt x="73" y="29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224">
              <a:extLst>
                <a:ext uri="{FF2B5EF4-FFF2-40B4-BE49-F238E27FC236}">
                  <a16:creationId xmlns:a16="http://schemas.microsoft.com/office/drawing/2014/main" id="{2ED192BC-3302-753B-6447-A997C46D73BE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7265988" y="1584325"/>
              <a:ext cx="115888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Oval 225">
              <a:extLst>
                <a:ext uri="{FF2B5EF4-FFF2-40B4-BE49-F238E27FC236}">
                  <a16:creationId xmlns:a16="http://schemas.microsoft.com/office/drawing/2014/main" id="{B7BED3AA-FE0B-4827-232A-17845F63D1D4}"/>
                </a:ext>
              </a:extLst>
            </p:cNvPr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412038" y="1687513"/>
              <a:ext cx="2698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226">
              <a:extLst>
                <a:ext uri="{FF2B5EF4-FFF2-40B4-BE49-F238E27FC236}">
                  <a16:creationId xmlns:a16="http://schemas.microsoft.com/office/drawing/2014/main" id="{236A43F1-CF32-74F1-9586-6C60D0D74976}"/>
                </a:ext>
              </a:extLst>
            </p:cNvPr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7586663" y="1584325"/>
              <a:ext cx="115888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227">
              <a:extLst>
                <a:ext uri="{FF2B5EF4-FFF2-40B4-BE49-F238E27FC236}">
                  <a16:creationId xmlns:a16="http://schemas.microsoft.com/office/drawing/2014/main" id="{B738DB3B-534B-C67D-D7D3-B45C91CAF8BF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718425" y="1508125"/>
              <a:ext cx="85725" cy="212725"/>
            </a:xfrm>
            <a:custGeom>
              <a:avLst/>
              <a:gdLst>
                <a:gd name="T0" fmla="*/ 71 w 162"/>
                <a:gd name="T1" fmla="*/ 136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39 w 162"/>
                <a:gd name="T17" fmla="*/ 79 h 352"/>
                <a:gd name="T18" fmla="*/ 39 w 162"/>
                <a:gd name="T19" fmla="*/ 136 h 352"/>
                <a:gd name="T20" fmla="*/ 0 w 162"/>
                <a:gd name="T21" fmla="*/ 136 h 352"/>
                <a:gd name="T22" fmla="*/ 0 w 162"/>
                <a:gd name="T23" fmla="*/ 152 h 352"/>
                <a:gd name="T24" fmla="*/ 39 w 162"/>
                <a:gd name="T25" fmla="*/ 152 h 352"/>
                <a:gd name="T26" fmla="*/ 39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7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6 h 352"/>
                <a:gd name="T48" fmla="*/ 71 w 162"/>
                <a:gd name="T49" fmla="*/ 1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6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39" y="26"/>
                    <a:pt x="39" y="79"/>
                  </a:cubicBezTo>
                  <a:lnTo>
                    <a:pt x="39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28">
              <a:extLst>
                <a:ext uri="{FF2B5EF4-FFF2-40B4-BE49-F238E27FC236}">
                  <a16:creationId xmlns:a16="http://schemas.microsoft.com/office/drawing/2014/main" id="{89AC7079-9430-A5BF-DA03-A567BCA28019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888288" y="1514475"/>
              <a:ext cx="187325" cy="206375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7 w 355"/>
                <a:gd name="T15" fmla="*/ 117 h 340"/>
                <a:gd name="T16" fmla="*/ 259 w 355"/>
                <a:gd name="T17" fmla="*/ 109 h 340"/>
                <a:gd name="T18" fmla="*/ 253 w 355"/>
                <a:gd name="T19" fmla="*/ 103 h 340"/>
                <a:gd name="T20" fmla="*/ 245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0 w 355"/>
                <a:gd name="T31" fmla="*/ 16 h 340"/>
                <a:gd name="T32" fmla="*/ 333 w 355"/>
                <a:gd name="T33" fmla="*/ 71 h 340"/>
                <a:gd name="T34" fmla="*/ 332 w 355"/>
                <a:gd name="T35" fmla="*/ 97 h 340"/>
                <a:gd name="T36" fmla="*/ 331 w 355"/>
                <a:gd name="T37" fmla="*/ 106 h 340"/>
                <a:gd name="T38" fmla="*/ 337 w 355"/>
                <a:gd name="T39" fmla="*/ 112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7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7" y="106"/>
                    <a:pt x="245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0" y="16"/>
                  </a:lnTo>
                  <a:cubicBezTo>
                    <a:pt x="322" y="16"/>
                    <a:pt x="333" y="32"/>
                    <a:pt x="333" y="71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13" y="16"/>
                    <a:pt x="127" y="16"/>
                    <a:pt x="127" y="25"/>
                  </a:cubicBezTo>
                  <a:cubicBezTo>
                    <a:pt x="127" y="27"/>
                    <a:pt x="127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8" y="338"/>
                    <a:pt x="73" y="338"/>
                  </a:cubicBezTo>
                  <a:cubicBezTo>
                    <a:pt x="89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229">
              <a:extLst>
                <a:ext uri="{FF2B5EF4-FFF2-40B4-BE49-F238E27FC236}">
                  <a16:creationId xmlns:a16="http://schemas.microsoft.com/office/drawing/2014/main" id="{1B105C67-9A16-51C6-A12E-E63826D2A111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056563" y="1657350"/>
              <a:ext cx="73025" cy="107950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6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29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7"/>
                    <a:pt x="139" y="6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1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6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29" y="170"/>
                  </a:lnTo>
                  <a:lnTo>
                    <a:pt x="137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230">
              <a:extLst>
                <a:ext uri="{FF2B5EF4-FFF2-40B4-BE49-F238E27FC236}">
                  <a16:creationId xmlns:a16="http://schemas.microsoft.com/office/drawing/2014/main" id="{B5096F09-073F-30AC-84A5-367EF74B3F84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8147050" y="1657350"/>
              <a:ext cx="100013" cy="107950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8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8 w 192"/>
                <a:gd name="T23" fmla="*/ 178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4 w 192"/>
                <a:gd name="T33" fmla="*/ 85 h 180"/>
                <a:gd name="T34" fmla="*/ 130 w 192"/>
                <a:gd name="T35" fmla="*/ 147 h 180"/>
                <a:gd name="T36" fmla="*/ 138 w 192"/>
                <a:gd name="T37" fmla="*/ 163 h 180"/>
                <a:gd name="T38" fmla="*/ 127 w 192"/>
                <a:gd name="T39" fmla="*/ 171 h 180"/>
                <a:gd name="T40" fmla="*/ 127 w 192"/>
                <a:gd name="T41" fmla="*/ 180 h 180"/>
                <a:gd name="T42" fmla="*/ 163 w 192"/>
                <a:gd name="T43" fmla="*/ 178 h 180"/>
                <a:gd name="T44" fmla="*/ 192 w 192"/>
                <a:gd name="T45" fmla="*/ 180 h 180"/>
                <a:gd name="T46" fmla="*/ 192 w 192"/>
                <a:gd name="T47" fmla="*/ 171 h 180"/>
                <a:gd name="T48" fmla="*/ 161 w 192"/>
                <a:gd name="T49" fmla="*/ 152 h 180"/>
                <a:gd name="T50" fmla="*/ 100 w 192"/>
                <a:gd name="T51" fmla="*/ 70 h 180"/>
                <a:gd name="T52" fmla="*/ 189 w 192"/>
                <a:gd name="T53" fmla="*/ 9 h 180"/>
                <a:gd name="T54" fmla="*/ 189 w 192"/>
                <a:gd name="T55" fmla="*/ 0 h 180"/>
                <a:gd name="T56" fmla="*/ 167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5 h 180"/>
                <a:gd name="T64" fmla="*/ 129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8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8"/>
                    <a:pt x="38" y="178"/>
                  </a:cubicBezTo>
                  <a:cubicBezTo>
                    <a:pt x="45" y="178"/>
                    <a:pt x="65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4" y="85"/>
                  </a:lnTo>
                  <a:lnTo>
                    <a:pt x="130" y="147"/>
                  </a:lnTo>
                  <a:cubicBezTo>
                    <a:pt x="134" y="152"/>
                    <a:pt x="138" y="159"/>
                    <a:pt x="138" y="163"/>
                  </a:cubicBezTo>
                  <a:cubicBezTo>
                    <a:pt x="138" y="170"/>
                    <a:pt x="129" y="171"/>
                    <a:pt x="127" y="171"/>
                  </a:cubicBezTo>
                  <a:lnTo>
                    <a:pt x="127" y="180"/>
                  </a:lnTo>
                  <a:cubicBezTo>
                    <a:pt x="134" y="179"/>
                    <a:pt x="157" y="178"/>
                    <a:pt x="163" y="178"/>
                  </a:cubicBezTo>
                  <a:cubicBezTo>
                    <a:pt x="172" y="178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0" y="70"/>
                  </a:lnTo>
                  <a:cubicBezTo>
                    <a:pt x="166" y="10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5" y="1"/>
                    <a:pt x="167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10"/>
                    <a:pt x="140" y="12"/>
                    <a:pt x="140" y="15"/>
                  </a:cubicBezTo>
                  <a:cubicBezTo>
                    <a:pt x="140" y="22"/>
                    <a:pt x="134" y="29"/>
                    <a:pt x="129" y="34"/>
                  </a:cubicBezTo>
                  <a:lnTo>
                    <a:pt x="50" y="10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231">
              <a:extLst>
                <a:ext uri="{FF2B5EF4-FFF2-40B4-BE49-F238E27FC236}">
                  <a16:creationId xmlns:a16="http://schemas.microsoft.com/office/drawing/2014/main" id="{39A22A3B-5BCF-F59E-BB86-C591EAE7CA31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8367713" y="1584325"/>
              <a:ext cx="117475" cy="138113"/>
            </a:xfrm>
            <a:custGeom>
              <a:avLst/>
              <a:gdLst>
                <a:gd name="T0" fmla="*/ 145 w 224"/>
                <a:gd name="T1" fmla="*/ 186 h 229"/>
                <a:gd name="T2" fmla="*/ 184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6 h 229"/>
                <a:gd name="T18" fmla="*/ 158 w 224"/>
                <a:gd name="T19" fmla="*/ 27 h 229"/>
                <a:gd name="T20" fmla="*/ 89 w 224"/>
                <a:gd name="T21" fmla="*/ 0 h 229"/>
                <a:gd name="T22" fmla="*/ 14 w 224"/>
                <a:gd name="T23" fmla="*/ 56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3 h 229"/>
                <a:gd name="T36" fmla="*/ 49 w 224"/>
                <a:gd name="T37" fmla="*/ 111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4"/>
                    <a:pt x="34" y="34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49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232">
              <a:extLst>
                <a:ext uri="{FF2B5EF4-FFF2-40B4-BE49-F238E27FC236}">
                  <a16:creationId xmlns:a16="http://schemas.microsoft.com/office/drawing/2014/main" id="{20BFFFA9-1AAC-FA0B-684A-11B2C6066D6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496300" y="1585913"/>
              <a:ext cx="131763" cy="134938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233">
              <a:extLst>
                <a:ext uri="{FF2B5EF4-FFF2-40B4-BE49-F238E27FC236}">
                  <a16:creationId xmlns:a16="http://schemas.microsoft.com/office/drawing/2014/main" id="{11796730-1815-9C25-8247-12F7FB827B37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8642350" y="1511300"/>
              <a:ext cx="128588" cy="211138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8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8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1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8" y="306"/>
                  </a:cubicBezTo>
                  <a:cubicBezTo>
                    <a:pt x="153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8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234">
              <a:extLst>
                <a:ext uri="{FF2B5EF4-FFF2-40B4-BE49-F238E27FC236}">
                  <a16:creationId xmlns:a16="http://schemas.microsoft.com/office/drawing/2014/main" id="{F9665215-70FA-3CEA-BE5C-9BA748307BBD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8875713" y="1514475"/>
              <a:ext cx="187325" cy="206375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1 w 356"/>
                <a:gd name="T13" fmla="*/ 225 h 340"/>
                <a:gd name="T14" fmla="*/ 258 w 356"/>
                <a:gd name="T15" fmla="*/ 117 h 340"/>
                <a:gd name="T16" fmla="*/ 260 w 356"/>
                <a:gd name="T17" fmla="*/ 109 h 340"/>
                <a:gd name="T18" fmla="*/ 254 w 356"/>
                <a:gd name="T19" fmla="*/ 103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7 h 340"/>
                <a:gd name="T36" fmla="*/ 331 w 356"/>
                <a:gd name="T37" fmla="*/ 106 h 340"/>
                <a:gd name="T38" fmla="*/ 337 w 356"/>
                <a:gd name="T39" fmla="*/ 112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7 w 356"/>
                <a:gd name="T47" fmla="*/ 0 h 340"/>
                <a:gd name="T48" fmla="*/ 82 w 356"/>
                <a:gd name="T49" fmla="*/ 10 h 340"/>
                <a:gd name="T50" fmla="*/ 96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60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4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100 w 356"/>
                <a:gd name="T77" fmla="*/ 313 h 340"/>
                <a:gd name="T78" fmla="*/ 102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60" y="111"/>
                    <a:pt x="260" y="110"/>
                    <a:pt x="260" y="109"/>
                  </a:cubicBezTo>
                  <a:cubicBezTo>
                    <a:pt x="260" y="108"/>
                    <a:pt x="259" y="103"/>
                    <a:pt x="254" y="103"/>
                  </a:cubicBezTo>
                  <a:cubicBezTo>
                    <a:pt x="249" y="103"/>
                    <a:pt x="248" y="106"/>
                    <a:pt x="246" y="114"/>
                  </a:cubicBezTo>
                  <a:cubicBezTo>
                    <a:pt x="236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60" y="301"/>
                  </a:lnTo>
                  <a:cubicBezTo>
                    <a:pt x="55" y="320"/>
                    <a:pt x="54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4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100" y="320"/>
                    <a:pt x="100" y="313"/>
                  </a:cubicBezTo>
                  <a:cubicBezTo>
                    <a:pt x="100" y="312"/>
                    <a:pt x="100" y="309"/>
                    <a:pt x="102" y="302"/>
                  </a:cubicBezTo>
                  <a:lnTo>
                    <a:pt x="132" y="1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3" name="Freeform 235">
              <a:extLst>
                <a:ext uri="{FF2B5EF4-FFF2-40B4-BE49-F238E27FC236}">
                  <a16:creationId xmlns:a16="http://schemas.microsoft.com/office/drawing/2014/main" id="{C0C1316F-2135-2BDA-01AB-0C4A9E81845B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9043988" y="1654175"/>
              <a:ext cx="98425" cy="114300"/>
            </a:xfrm>
            <a:custGeom>
              <a:avLst/>
              <a:gdLst>
                <a:gd name="T0" fmla="*/ 187 w 187"/>
                <a:gd name="T1" fmla="*/ 95 h 189"/>
                <a:gd name="T2" fmla="*/ 94 w 187"/>
                <a:gd name="T3" fmla="*/ 0 h 189"/>
                <a:gd name="T4" fmla="*/ 0 w 187"/>
                <a:gd name="T5" fmla="*/ 95 h 189"/>
                <a:gd name="T6" fmla="*/ 94 w 187"/>
                <a:gd name="T7" fmla="*/ 189 h 189"/>
                <a:gd name="T8" fmla="*/ 187 w 187"/>
                <a:gd name="T9" fmla="*/ 95 h 189"/>
                <a:gd name="T10" fmla="*/ 94 w 187"/>
                <a:gd name="T11" fmla="*/ 180 h 189"/>
                <a:gd name="T12" fmla="*/ 30 w 187"/>
                <a:gd name="T13" fmla="*/ 92 h 189"/>
                <a:gd name="T14" fmla="*/ 94 w 187"/>
                <a:gd name="T15" fmla="*/ 9 h 189"/>
                <a:gd name="T16" fmla="*/ 157 w 187"/>
                <a:gd name="T17" fmla="*/ 92 h 189"/>
                <a:gd name="T18" fmla="*/ 94 w 187"/>
                <a:gd name="T1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9">
                  <a:moveTo>
                    <a:pt x="187" y="95"/>
                  </a:moveTo>
                  <a:cubicBezTo>
                    <a:pt x="187" y="43"/>
                    <a:pt x="145" y="0"/>
                    <a:pt x="94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3" y="189"/>
                    <a:pt x="94" y="189"/>
                  </a:cubicBezTo>
                  <a:cubicBezTo>
                    <a:pt x="144" y="189"/>
                    <a:pt x="187" y="148"/>
                    <a:pt x="187" y="95"/>
                  </a:cubicBezTo>
                  <a:close/>
                  <a:moveTo>
                    <a:pt x="94" y="180"/>
                  </a:moveTo>
                  <a:cubicBezTo>
                    <a:pt x="69" y="180"/>
                    <a:pt x="30" y="160"/>
                    <a:pt x="30" y="92"/>
                  </a:cubicBezTo>
                  <a:cubicBezTo>
                    <a:pt x="30" y="26"/>
                    <a:pt x="70" y="9"/>
                    <a:pt x="94" y="9"/>
                  </a:cubicBezTo>
                  <a:cubicBezTo>
                    <a:pt x="117" y="9"/>
                    <a:pt x="157" y="26"/>
                    <a:pt x="157" y="92"/>
                  </a:cubicBezTo>
                  <a:cubicBezTo>
                    <a:pt x="157" y="160"/>
                    <a:pt x="118" y="180"/>
                    <a:pt x="94" y="18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4" name="Freeform 236">
              <a:extLst>
                <a:ext uri="{FF2B5EF4-FFF2-40B4-BE49-F238E27FC236}">
                  <a16:creationId xmlns:a16="http://schemas.microsoft.com/office/drawing/2014/main" id="{5109CC3F-7C54-7F12-E381-46AE5D8487E0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9158288" y="1657350"/>
              <a:ext cx="95250" cy="107950"/>
            </a:xfrm>
            <a:custGeom>
              <a:avLst/>
              <a:gdLst>
                <a:gd name="T0" fmla="*/ 176 w 181"/>
                <a:gd name="T1" fmla="*/ 0 h 178"/>
                <a:gd name="T2" fmla="*/ 5 w 181"/>
                <a:gd name="T3" fmla="*/ 0 h 178"/>
                <a:gd name="T4" fmla="*/ 0 w 181"/>
                <a:gd name="T5" fmla="*/ 59 h 178"/>
                <a:gd name="T6" fmla="*/ 9 w 181"/>
                <a:gd name="T7" fmla="*/ 59 h 178"/>
                <a:gd name="T8" fmla="*/ 57 w 181"/>
                <a:gd name="T9" fmla="*/ 9 h 178"/>
                <a:gd name="T10" fmla="*/ 78 w 181"/>
                <a:gd name="T11" fmla="*/ 24 h 178"/>
                <a:gd name="T12" fmla="*/ 78 w 181"/>
                <a:gd name="T13" fmla="*/ 151 h 178"/>
                <a:gd name="T14" fmla="*/ 50 w 181"/>
                <a:gd name="T15" fmla="*/ 169 h 178"/>
                <a:gd name="T16" fmla="*/ 42 w 181"/>
                <a:gd name="T17" fmla="*/ 169 h 178"/>
                <a:gd name="T18" fmla="*/ 42 w 181"/>
                <a:gd name="T19" fmla="*/ 178 h 178"/>
                <a:gd name="T20" fmla="*/ 90 w 181"/>
                <a:gd name="T21" fmla="*/ 176 h 178"/>
                <a:gd name="T22" fmla="*/ 139 w 181"/>
                <a:gd name="T23" fmla="*/ 178 h 178"/>
                <a:gd name="T24" fmla="*/ 139 w 181"/>
                <a:gd name="T25" fmla="*/ 169 h 178"/>
                <a:gd name="T26" fmla="*/ 131 w 181"/>
                <a:gd name="T27" fmla="*/ 169 h 178"/>
                <a:gd name="T28" fmla="*/ 103 w 181"/>
                <a:gd name="T29" fmla="*/ 151 h 178"/>
                <a:gd name="T30" fmla="*/ 103 w 181"/>
                <a:gd name="T31" fmla="*/ 24 h 178"/>
                <a:gd name="T32" fmla="*/ 124 w 181"/>
                <a:gd name="T33" fmla="*/ 9 h 178"/>
                <a:gd name="T34" fmla="*/ 172 w 181"/>
                <a:gd name="T35" fmla="*/ 59 h 178"/>
                <a:gd name="T36" fmla="*/ 181 w 181"/>
                <a:gd name="T37" fmla="*/ 59 h 178"/>
                <a:gd name="T38" fmla="*/ 176 w 181"/>
                <a:gd name="T3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78">
                  <a:moveTo>
                    <a:pt x="176" y="0"/>
                  </a:moveTo>
                  <a:lnTo>
                    <a:pt x="5" y="0"/>
                  </a:lnTo>
                  <a:lnTo>
                    <a:pt x="0" y="59"/>
                  </a:lnTo>
                  <a:lnTo>
                    <a:pt x="9" y="59"/>
                  </a:lnTo>
                  <a:cubicBezTo>
                    <a:pt x="12" y="15"/>
                    <a:pt x="19" y="9"/>
                    <a:pt x="57" y="9"/>
                  </a:cubicBezTo>
                  <a:cubicBezTo>
                    <a:pt x="77" y="9"/>
                    <a:pt x="78" y="9"/>
                    <a:pt x="78" y="24"/>
                  </a:cubicBezTo>
                  <a:lnTo>
                    <a:pt x="78" y="151"/>
                  </a:lnTo>
                  <a:cubicBezTo>
                    <a:pt x="78" y="165"/>
                    <a:pt x="76" y="169"/>
                    <a:pt x="50" y="169"/>
                  </a:cubicBezTo>
                  <a:lnTo>
                    <a:pt x="42" y="169"/>
                  </a:lnTo>
                  <a:lnTo>
                    <a:pt x="42" y="178"/>
                  </a:lnTo>
                  <a:cubicBezTo>
                    <a:pt x="56" y="176"/>
                    <a:pt x="76" y="176"/>
                    <a:pt x="90" y="176"/>
                  </a:cubicBezTo>
                  <a:cubicBezTo>
                    <a:pt x="104" y="176"/>
                    <a:pt x="125" y="176"/>
                    <a:pt x="139" y="178"/>
                  </a:cubicBezTo>
                  <a:lnTo>
                    <a:pt x="139" y="169"/>
                  </a:lnTo>
                  <a:lnTo>
                    <a:pt x="131" y="169"/>
                  </a:lnTo>
                  <a:cubicBezTo>
                    <a:pt x="104" y="169"/>
                    <a:pt x="103" y="165"/>
                    <a:pt x="103" y="151"/>
                  </a:cubicBezTo>
                  <a:lnTo>
                    <a:pt x="103" y="24"/>
                  </a:lnTo>
                  <a:cubicBezTo>
                    <a:pt x="103" y="9"/>
                    <a:pt x="104" y="9"/>
                    <a:pt x="124" y="9"/>
                  </a:cubicBezTo>
                  <a:cubicBezTo>
                    <a:pt x="161" y="9"/>
                    <a:pt x="169" y="15"/>
                    <a:pt x="172" y="59"/>
                  </a:cubicBezTo>
                  <a:lnTo>
                    <a:pt x="181" y="59"/>
                  </a:lnTo>
                  <a:lnTo>
                    <a:pt x="176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696" name="Straight Arrow Connector 695">
            <a:extLst>
              <a:ext uri="{FF2B5EF4-FFF2-40B4-BE49-F238E27FC236}">
                <a16:creationId xmlns:a16="http://schemas.microsoft.com/office/drawing/2014/main" id="{F333AA9C-43CC-F1FC-5D98-21264803AE73}"/>
              </a:ext>
            </a:extLst>
          </p:cNvPr>
          <p:cNvCxnSpPr>
            <a:cxnSpLocks/>
          </p:cNvCxnSpPr>
          <p:nvPr/>
        </p:nvCxnSpPr>
        <p:spPr>
          <a:xfrm>
            <a:off x="1697474" y="3506683"/>
            <a:ext cx="0" cy="71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7" name="TextBox 696">
            <a:extLst>
              <a:ext uri="{FF2B5EF4-FFF2-40B4-BE49-F238E27FC236}">
                <a16:creationId xmlns:a16="http://schemas.microsoft.com/office/drawing/2014/main" id="{E64AD439-5029-0844-55BF-3C9972A810BC}"/>
              </a:ext>
            </a:extLst>
          </p:cNvPr>
          <p:cNvSpPr txBox="1"/>
          <p:nvPr/>
        </p:nvSpPr>
        <p:spPr>
          <a:xfrm>
            <a:off x="1699252" y="3462409"/>
            <a:ext cx="224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Garbling Verifier’s Circuit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4524D457-32C0-33B1-DCD4-16083A5F7D32}"/>
              </a:ext>
            </a:extLst>
          </p:cNvPr>
          <p:cNvCxnSpPr>
            <a:cxnSpLocks/>
          </p:cNvCxnSpPr>
          <p:nvPr/>
        </p:nvCxnSpPr>
        <p:spPr>
          <a:xfrm flipH="1">
            <a:off x="1711720" y="2240510"/>
            <a:ext cx="6366" cy="73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TextBox 699">
            <a:extLst>
              <a:ext uri="{FF2B5EF4-FFF2-40B4-BE49-F238E27FC236}">
                <a16:creationId xmlns:a16="http://schemas.microsoft.com/office/drawing/2014/main" id="{47EC4F20-431A-D5CE-2AB5-D5FA15361550}"/>
              </a:ext>
            </a:extLst>
          </p:cNvPr>
          <p:cNvSpPr txBox="1"/>
          <p:nvPr/>
        </p:nvSpPr>
        <p:spPr>
          <a:xfrm>
            <a:off x="1721192" y="2195500"/>
            <a:ext cx="224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MAC to prevent rewinding</a:t>
            </a:r>
          </a:p>
        </p:txBody>
      </p:sp>
      <p:grpSp>
        <p:nvGrpSpPr>
          <p:cNvPr id="701" name="Group 700">
            <a:extLst>
              <a:ext uri="{FF2B5EF4-FFF2-40B4-BE49-F238E27FC236}">
                <a16:creationId xmlns:a16="http://schemas.microsoft.com/office/drawing/2014/main" id="{DCAA53C1-33A6-197C-B116-499CB4D8C3B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29599" y="1850272"/>
            <a:ext cx="1150938" cy="250826"/>
            <a:chOff x="747713" y="1006475"/>
            <a:chExt cx="1150938" cy="250826"/>
          </a:xfrm>
        </p:grpSpPr>
        <p:sp>
          <p:nvSpPr>
            <p:cNvPr id="702" name="Freeform 7">
              <a:extLst>
                <a:ext uri="{FF2B5EF4-FFF2-40B4-BE49-F238E27FC236}">
                  <a16:creationId xmlns:a16="http://schemas.microsoft.com/office/drawing/2014/main" id="{B8ED7D66-C342-3E1C-5FAC-8BD9D8828494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47713" y="1006475"/>
              <a:ext cx="179388" cy="212725"/>
            </a:xfrm>
            <a:custGeom>
              <a:avLst/>
              <a:gdLst>
                <a:gd name="T0" fmla="*/ 268 w 339"/>
                <a:gd name="T1" fmla="*/ 321 h 363"/>
                <a:gd name="T2" fmla="*/ 300 w 339"/>
                <a:gd name="T3" fmla="*/ 352 h 363"/>
                <a:gd name="T4" fmla="*/ 304 w 339"/>
                <a:gd name="T5" fmla="*/ 340 h 363"/>
                <a:gd name="T6" fmla="*/ 304 w 339"/>
                <a:gd name="T7" fmla="*/ 253 h 363"/>
                <a:gd name="T8" fmla="*/ 339 w 339"/>
                <a:gd name="T9" fmla="*/ 231 h 363"/>
                <a:gd name="T10" fmla="*/ 339 w 339"/>
                <a:gd name="T11" fmla="*/ 216 h 363"/>
                <a:gd name="T12" fmla="*/ 278 w 339"/>
                <a:gd name="T13" fmla="*/ 217 h 363"/>
                <a:gd name="T14" fmla="*/ 198 w 339"/>
                <a:gd name="T15" fmla="*/ 216 h 363"/>
                <a:gd name="T16" fmla="*/ 198 w 339"/>
                <a:gd name="T17" fmla="*/ 231 h 363"/>
                <a:gd name="T18" fmla="*/ 214 w 339"/>
                <a:gd name="T19" fmla="*/ 231 h 363"/>
                <a:gd name="T20" fmla="*/ 260 w 339"/>
                <a:gd name="T21" fmla="*/ 255 h 363"/>
                <a:gd name="T22" fmla="*/ 260 w 339"/>
                <a:gd name="T23" fmla="*/ 287 h 363"/>
                <a:gd name="T24" fmla="*/ 183 w 339"/>
                <a:gd name="T25" fmla="*/ 347 h 363"/>
                <a:gd name="T26" fmla="*/ 52 w 339"/>
                <a:gd name="T27" fmla="*/ 181 h 363"/>
                <a:gd name="T28" fmla="*/ 180 w 339"/>
                <a:gd name="T29" fmla="*/ 15 h 363"/>
                <a:gd name="T30" fmla="*/ 288 w 339"/>
                <a:gd name="T31" fmla="*/ 134 h 363"/>
                <a:gd name="T32" fmla="*/ 296 w 339"/>
                <a:gd name="T33" fmla="*/ 142 h 363"/>
                <a:gd name="T34" fmla="*/ 304 w 339"/>
                <a:gd name="T35" fmla="*/ 130 h 363"/>
                <a:gd name="T36" fmla="*/ 304 w 339"/>
                <a:gd name="T37" fmla="*/ 12 h 363"/>
                <a:gd name="T38" fmla="*/ 299 w 339"/>
                <a:gd name="T39" fmla="*/ 0 h 363"/>
                <a:gd name="T40" fmla="*/ 291 w 339"/>
                <a:gd name="T41" fmla="*/ 6 h 363"/>
                <a:gd name="T42" fmla="*/ 266 w 339"/>
                <a:gd name="T43" fmla="*/ 43 h 363"/>
                <a:gd name="T44" fmla="*/ 174 w 339"/>
                <a:gd name="T45" fmla="*/ 0 h 363"/>
                <a:gd name="T46" fmla="*/ 0 w 339"/>
                <a:gd name="T47" fmla="*/ 181 h 363"/>
                <a:gd name="T48" fmla="*/ 175 w 339"/>
                <a:gd name="T49" fmla="*/ 363 h 363"/>
                <a:gd name="T50" fmla="*/ 268 w 339"/>
                <a:gd name="T51" fmla="*/ 32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9" h="363">
                  <a:moveTo>
                    <a:pt x="268" y="321"/>
                  </a:moveTo>
                  <a:cubicBezTo>
                    <a:pt x="275" y="332"/>
                    <a:pt x="294" y="352"/>
                    <a:pt x="300" y="352"/>
                  </a:cubicBezTo>
                  <a:cubicBezTo>
                    <a:pt x="304" y="352"/>
                    <a:pt x="304" y="347"/>
                    <a:pt x="304" y="340"/>
                  </a:cubicBezTo>
                  <a:lnTo>
                    <a:pt x="304" y="253"/>
                  </a:lnTo>
                  <a:cubicBezTo>
                    <a:pt x="304" y="234"/>
                    <a:pt x="306" y="231"/>
                    <a:pt x="339" y="231"/>
                  </a:cubicBezTo>
                  <a:lnTo>
                    <a:pt x="339" y="216"/>
                  </a:lnTo>
                  <a:cubicBezTo>
                    <a:pt x="320" y="216"/>
                    <a:pt x="293" y="217"/>
                    <a:pt x="278" y="217"/>
                  </a:cubicBezTo>
                  <a:cubicBezTo>
                    <a:pt x="258" y="217"/>
                    <a:pt x="216" y="217"/>
                    <a:pt x="198" y="216"/>
                  </a:cubicBezTo>
                  <a:lnTo>
                    <a:pt x="198" y="231"/>
                  </a:lnTo>
                  <a:lnTo>
                    <a:pt x="214" y="231"/>
                  </a:lnTo>
                  <a:cubicBezTo>
                    <a:pt x="259" y="231"/>
                    <a:pt x="260" y="237"/>
                    <a:pt x="260" y="255"/>
                  </a:cubicBezTo>
                  <a:lnTo>
                    <a:pt x="260" y="287"/>
                  </a:lnTo>
                  <a:cubicBezTo>
                    <a:pt x="260" y="343"/>
                    <a:pt x="197" y="347"/>
                    <a:pt x="183" y="347"/>
                  </a:cubicBezTo>
                  <a:cubicBezTo>
                    <a:pt x="150" y="347"/>
                    <a:pt x="52" y="330"/>
                    <a:pt x="52" y="181"/>
                  </a:cubicBezTo>
                  <a:cubicBezTo>
                    <a:pt x="52" y="32"/>
                    <a:pt x="150" y="15"/>
                    <a:pt x="180" y="15"/>
                  </a:cubicBezTo>
                  <a:cubicBezTo>
                    <a:pt x="233" y="15"/>
                    <a:pt x="279" y="60"/>
                    <a:pt x="288" y="134"/>
                  </a:cubicBezTo>
                  <a:cubicBezTo>
                    <a:pt x="289" y="141"/>
                    <a:pt x="289" y="142"/>
                    <a:pt x="296" y="142"/>
                  </a:cubicBezTo>
                  <a:cubicBezTo>
                    <a:pt x="304" y="142"/>
                    <a:pt x="304" y="141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9" y="0"/>
                  </a:cubicBezTo>
                  <a:cubicBezTo>
                    <a:pt x="297" y="0"/>
                    <a:pt x="295" y="0"/>
                    <a:pt x="291" y="6"/>
                  </a:cubicBezTo>
                  <a:lnTo>
                    <a:pt x="266" y="43"/>
                  </a:lnTo>
                  <a:cubicBezTo>
                    <a:pt x="250" y="27"/>
                    <a:pt x="223" y="0"/>
                    <a:pt x="174" y="0"/>
                  </a:cubicBezTo>
                  <a:cubicBezTo>
                    <a:pt x="81" y="0"/>
                    <a:pt x="0" y="79"/>
                    <a:pt x="0" y="181"/>
                  </a:cubicBezTo>
                  <a:cubicBezTo>
                    <a:pt x="0" y="284"/>
                    <a:pt x="80" y="363"/>
                    <a:pt x="175" y="363"/>
                  </a:cubicBezTo>
                  <a:cubicBezTo>
                    <a:pt x="211" y="363"/>
                    <a:pt x="251" y="350"/>
                    <a:pt x="268" y="3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8">
              <a:extLst>
                <a:ext uri="{FF2B5EF4-FFF2-40B4-BE49-F238E27FC236}">
                  <a16:creationId xmlns:a16="http://schemas.microsoft.com/office/drawing/2014/main" id="{484DC64E-4722-B047-0A3A-381FB1A5305E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949326" y="1016000"/>
              <a:ext cx="55563" cy="196850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2 w 106"/>
                <a:gd name="T21" fmla="*/ 297 h 334"/>
                <a:gd name="T22" fmla="*/ 72 w 106"/>
                <a:gd name="T23" fmla="*/ 113 h 334"/>
                <a:gd name="T24" fmla="*/ 74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4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9">
              <a:extLst>
                <a:ext uri="{FF2B5EF4-FFF2-40B4-BE49-F238E27FC236}">
                  <a16:creationId xmlns:a16="http://schemas.microsoft.com/office/drawing/2014/main" id="{C879353F-AF92-AB3B-78F1-407673356211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017588" y="1085850"/>
              <a:ext cx="130175" cy="130175"/>
            </a:xfrm>
            <a:custGeom>
              <a:avLst/>
              <a:gdLst>
                <a:gd name="T0" fmla="*/ 198 w 244"/>
                <a:gd name="T1" fmla="*/ 49 h 221"/>
                <a:gd name="T2" fmla="*/ 244 w 244"/>
                <a:gd name="T3" fmla="*/ 15 h 221"/>
                <a:gd name="T4" fmla="*/ 244 w 244"/>
                <a:gd name="T5" fmla="*/ 0 h 221"/>
                <a:gd name="T6" fmla="*/ 207 w 244"/>
                <a:gd name="T7" fmla="*/ 1 h 221"/>
                <a:gd name="T8" fmla="*/ 163 w 244"/>
                <a:gd name="T9" fmla="*/ 0 h 221"/>
                <a:gd name="T10" fmla="*/ 163 w 244"/>
                <a:gd name="T11" fmla="*/ 15 h 221"/>
                <a:gd name="T12" fmla="*/ 187 w 244"/>
                <a:gd name="T13" fmla="*/ 37 h 221"/>
                <a:gd name="T14" fmla="*/ 184 w 244"/>
                <a:gd name="T15" fmla="*/ 49 h 221"/>
                <a:gd name="T16" fmla="*/ 133 w 244"/>
                <a:gd name="T17" fmla="*/ 176 h 221"/>
                <a:gd name="T18" fmla="*/ 77 w 244"/>
                <a:gd name="T19" fmla="*/ 37 h 221"/>
                <a:gd name="T20" fmla="*/ 74 w 244"/>
                <a:gd name="T21" fmla="*/ 28 h 221"/>
                <a:gd name="T22" fmla="*/ 103 w 244"/>
                <a:gd name="T23" fmla="*/ 15 h 221"/>
                <a:gd name="T24" fmla="*/ 103 w 244"/>
                <a:gd name="T25" fmla="*/ 0 h 221"/>
                <a:gd name="T26" fmla="*/ 48 w 244"/>
                <a:gd name="T27" fmla="*/ 1 h 221"/>
                <a:gd name="T28" fmla="*/ 0 w 244"/>
                <a:gd name="T29" fmla="*/ 0 h 221"/>
                <a:gd name="T30" fmla="*/ 0 w 244"/>
                <a:gd name="T31" fmla="*/ 15 h 221"/>
                <a:gd name="T32" fmla="*/ 40 w 244"/>
                <a:gd name="T33" fmla="*/ 34 h 221"/>
                <a:gd name="T34" fmla="*/ 112 w 244"/>
                <a:gd name="T35" fmla="*/ 211 h 221"/>
                <a:gd name="T36" fmla="*/ 122 w 244"/>
                <a:gd name="T37" fmla="*/ 221 h 221"/>
                <a:gd name="T38" fmla="*/ 133 w 244"/>
                <a:gd name="T39" fmla="*/ 211 h 221"/>
                <a:gd name="T40" fmla="*/ 198 w 244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1">
                  <a:moveTo>
                    <a:pt x="198" y="49"/>
                  </a:moveTo>
                  <a:cubicBezTo>
                    <a:pt x="203" y="37"/>
                    <a:pt x="211" y="16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5" y="1"/>
                    <a:pt x="172" y="0"/>
                    <a:pt x="163" y="0"/>
                  </a:cubicBezTo>
                  <a:lnTo>
                    <a:pt x="163" y="15"/>
                  </a:lnTo>
                  <a:cubicBezTo>
                    <a:pt x="182" y="16"/>
                    <a:pt x="187" y="27"/>
                    <a:pt x="187" y="37"/>
                  </a:cubicBezTo>
                  <a:cubicBezTo>
                    <a:pt x="187" y="41"/>
                    <a:pt x="186" y="43"/>
                    <a:pt x="184" y="49"/>
                  </a:cubicBezTo>
                  <a:lnTo>
                    <a:pt x="133" y="176"/>
                  </a:lnTo>
                  <a:lnTo>
                    <a:pt x="77" y="37"/>
                  </a:lnTo>
                  <a:cubicBezTo>
                    <a:pt x="74" y="30"/>
                    <a:pt x="74" y="29"/>
                    <a:pt x="74" y="28"/>
                  </a:cubicBezTo>
                  <a:cubicBezTo>
                    <a:pt x="74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2" y="15"/>
                    <a:pt x="34" y="18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1"/>
                    <a:pt x="122" y="221"/>
                  </a:cubicBezTo>
                  <a:cubicBezTo>
                    <a:pt x="129" y="221"/>
                    <a:pt x="131" y="216"/>
                    <a:pt x="133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0">
              <a:extLst>
                <a:ext uri="{FF2B5EF4-FFF2-40B4-BE49-F238E27FC236}">
                  <a16:creationId xmlns:a16="http://schemas.microsoft.com/office/drawing/2014/main" id="{F87E4249-2029-5D27-34F0-DC265157C94A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1152526" y="1081088"/>
              <a:ext cx="103188" cy="134938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1">
              <a:extLst>
                <a:ext uri="{FF2B5EF4-FFF2-40B4-BE49-F238E27FC236}">
                  <a16:creationId xmlns:a16="http://schemas.microsoft.com/office/drawing/2014/main" id="{EBAF7A3F-1CEF-4F37-5590-9468C091BBEA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271588" y="1082675"/>
              <a:ext cx="131763" cy="13017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7 w 251"/>
                <a:gd name="T9" fmla="*/ 220 h 221"/>
                <a:gd name="T10" fmla="*/ 113 w 251"/>
                <a:gd name="T11" fmla="*/ 221 h 221"/>
                <a:gd name="T12" fmla="*/ 113 w 251"/>
                <a:gd name="T13" fmla="*/ 206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20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7" y="220"/>
                  </a:cubicBezTo>
                  <a:cubicBezTo>
                    <a:pt x="70" y="220"/>
                    <a:pt x="96" y="221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3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2">
              <a:extLst>
                <a:ext uri="{FF2B5EF4-FFF2-40B4-BE49-F238E27FC236}">
                  <a16:creationId xmlns:a16="http://schemas.microsoft.com/office/drawing/2014/main" id="{EE9FD553-418C-3CC1-9C0F-13F0C2AC407C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506538" y="1012825"/>
              <a:ext cx="179388" cy="200025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6 h 340"/>
                <a:gd name="T4" fmla="*/ 341 w 341"/>
                <a:gd name="T5" fmla="*/ 16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6 h 340"/>
                <a:gd name="T12" fmla="*/ 12 w 341"/>
                <a:gd name="T13" fmla="*/ 16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5 h 340"/>
                <a:gd name="T20" fmla="*/ 0 w 341"/>
                <a:gd name="T21" fmla="*/ 325 h 340"/>
                <a:gd name="T22" fmla="*/ 0 w 341"/>
                <a:gd name="T23" fmla="*/ 340 h 340"/>
                <a:gd name="T24" fmla="*/ 73 w 341"/>
                <a:gd name="T25" fmla="*/ 339 h 340"/>
                <a:gd name="T26" fmla="*/ 147 w 341"/>
                <a:gd name="T27" fmla="*/ 340 h 340"/>
                <a:gd name="T28" fmla="*/ 147 w 341"/>
                <a:gd name="T29" fmla="*/ 325 h 340"/>
                <a:gd name="T30" fmla="*/ 135 w 341"/>
                <a:gd name="T31" fmla="*/ 325 h 340"/>
                <a:gd name="T32" fmla="*/ 96 w 341"/>
                <a:gd name="T33" fmla="*/ 301 h 340"/>
                <a:gd name="T34" fmla="*/ 96 w 341"/>
                <a:gd name="T35" fmla="*/ 16 h 340"/>
                <a:gd name="T36" fmla="*/ 245 w 341"/>
                <a:gd name="T37" fmla="*/ 16 h 340"/>
                <a:gd name="T38" fmla="*/ 245 w 341"/>
                <a:gd name="T39" fmla="*/ 301 h 340"/>
                <a:gd name="T40" fmla="*/ 205 w 341"/>
                <a:gd name="T41" fmla="*/ 325 h 340"/>
                <a:gd name="T42" fmla="*/ 194 w 341"/>
                <a:gd name="T43" fmla="*/ 325 h 340"/>
                <a:gd name="T44" fmla="*/ 194 w 341"/>
                <a:gd name="T45" fmla="*/ 340 h 340"/>
                <a:gd name="T46" fmla="*/ 267 w 341"/>
                <a:gd name="T47" fmla="*/ 339 h 340"/>
                <a:gd name="T48" fmla="*/ 341 w 341"/>
                <a:gd name="T49" fmla="*/ 340 h 340"/>
                <a:gd name="T50" fmla="*/ 341 w 341"/>
                <a:gd name="T51" fmla="*/ 325 h 340"/>
                <a:gd name="T52" fmla="*/ 329 w 341"/>
                <a:gd name="T53" fmla="*/ 325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19"/>
                    <a:pt x="96" y="301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1"/>
                  </a:lnTo>
                  <a:cubicBezTo>
                    <a:pt x="245" y="319"/>
                    <a:pt x="244" y="325"/>
                    <a:pt x="205" y="325"/>
                  </a:cubicBezTo>
                  <a:lnTo>
                    <a:pt x="194" y="325"/>
                  </a:lnTo>
                  <a:lnTo>
                    <a:pt x="194" y="340"/>
                  </a:lnTo>
                  <a:cubicBezTo>
                    <a:pt x="211" y="339"/>
                    <a:pt x="248" y="339"/>
                    <a:pt x="267" y="339"/>
                  </a:cubicBezTo>
                  <a:cubicBezTo>
                    <a:pt x="286" y="339"/>
                    <a:pt x="323" y="339"/>
                    <a:pt x="341" y="340"/>
                  </a:cubicBezTo>
                  <a:lnTo>
                    <a:pt x="341" y="325"/>
                  </a:lnTo>
                  <a:lnTo>
                    <a:pt x="329" y="325"/>
                  </a:lnTo>
                  <a:cubicBezTo>
                    <a:pt x="290" y="325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">
              <a:extLst>
                <a:ext uri="{FF2B5EF4-FFF2-40B4-BE49-F238E27FC236}">
                  <a16:creationId xmlns:a16="http://schemas.microsoft.com/office/drawing/2014/main" id="{2735B8CB-97DD-4F60-2FC8-1958D59AF5BB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704976" y="1150938"/>
              <a:ext cx="74613" cy="106363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5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10 h 180"/>
                <a:gd name="T26" fmla="*/ 132 w 141"/>
                <a:gd name="T27" fmla="*/ 110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8"/>
                    <a:pt x="139" y="7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2"/>
                    <a:pt x="0" y="173"/>
                    <a:pt x="0" y="175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10"/>
                  </a:lnTo>
                  <a:lnTo>
                    <a:pt x="132" y="110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4">
              <a:extLst>
                <a:ext uri="{FF2B5EF4-FFF2-40B4-BE49-F238E27FC236}">
                  <a16:creationId xmlns:a16="http://schemas.microsoft.com/office/drawing/2014/main" id="{EB6DAD36-EC1F-2D26-12B1-C40324089C22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795463" y="1150938"/>
              <a:ext cx="103188" cy="106363"/>
            </a:xfrm>
            <a:custGeom>
              <a:avLst/>
              <a:gdLst>
                <a:gd name="T0" fmla="*/ 51 w 193"/>
                <a:gd name="T1" fmla="*/ 103 h 180"/>
                <a:gd name="T2" fmla="*/ 51 w 193"/>
                <a:gd name="T3" fmla="*/ 26 h 180"/>
                <a:gd name="T4" fmla="*/ 76 w 193"/>
                <a:gd name="T5" fmla="*/ 9 h 180"/>
                <a:gd name="T6" fmla="*/ 76 w 193"/>
                <a:gd name="T7" fmla="*/ 0 h 180"/>
                <a:gd name="T8" fmla="*/ 38 w 193"/>
                <a:gd name="T9" fmla="*/ 1 h 180"/>
                <a:gd name="T10" fmla="*/ 0 w 193"/>
                <a:gd name="T11" fmla="*/ 0 h 180"/>
                <a:gd name="T12" fmla="*/ 0 w 193"/>
                <a:gd name="T13" fmla="*/ 9 h 180"/>
                <a:gd name="T14" fmla="*/ 25 w 193"/>
                <a:gd name="T15" fmla="*/ 26 h 180"/>
                <a:gd name="T16" fmla="*/ 25 w 193"/>
                <a:gd name="T17" fmla="*/ 155 h 180"/>
                <a:gd name="T18" fmla="*/ 0 w 193"/>
                <a:gd name="T19" fmla="*/ 171 h 180"/>
                <a:gd name="T20" fmla="*/ 0 w 193"/>
                <a:gd name="T21" fmla="*/ 180 h 180"/>
                <a:gd name="T22" fmla="*/ 38 w 193"/>
                <a:gd name="T23" fmla="*/ 179 h 180"/>
                <a:gd name="T24" fmla="*/ 76 w 193"/>
                <a:gd name="T25" fmla="*/ 180 h 180"/>
                <a:gd name="T26" fmla="*/ 76 w 193"/>
                <a:gd name="T27" fmla="*/ 171 h 180"/>
                <a:gd name="T28" fmla="*/ 51 w 193"/>
                <a:gd name="T29" fmla="*/ 155 h 180"/>
                <a:gd name="T30" fmla="*/ 51 w 193"/>
                <a:gd name="T31" fmla="*/ 115 h 180"/>
                <a:gd name="T32" fmla="*/ 84 w 193"/>
                <a:gd name="T33" fmla="*/ 85 h 180"/>
                <a:gd name="T34" fmla="*/ 130 w 193"/>
                <a:gd name="T35" fmla="*/ 148 h 180"/>
                <a:gd name="T36" fmla="*/ 138 w 193"/>
                <a:gd name="T37" fmla="*/ 164 h 180"/>
                <a:gd name="T38" fmla="*/ 127 w 193"/>
                <a:gd name="T39" fmla="*/ 171 h 180"/>
                <a:gd name="T40" fmla="*/ 127 w 193"/>
                <a:gd name="T41" fmla="*/ 180 h 180"/>
                <a:gd name="T42" fmla="*/ 163 w 193"/>
                <a:gd name="T43" fmla="*/ 179 h 180"/>
                <a:gd name="T44" fmla="*/ 193 w 193"/>
                <a:gd name="T45" fmla="*/ 180 h 180"/>
                <a:gd name="T46" fmla="*/ 193 w 193"/>
                <a:gd name="T47" fmla="*/ 171 h 180"/>
                <a:gd name="T48" fmla="*/ 161 w 193"/>
                <a:gd name="T49" fmla="*/ 152 h 180"/>
                <a:gd name="T50" fmla="*/ 101 w 193"/>
                <a:gd name="T51" fmla="*/ 71 h 180"/>
                <a:gd name="T52" fmla="*/ 189 w 193"/>
                <a:gd name="T53" fmla="*/ 9 h 180"/>
                <a:gd name="T54" fmla="*/ 189 w 193"/>
                <a:gd name="T55" fmla="*/ 0 h 180"/>
                <a:gd name="T56" fmla="*/ 167 w 193"/>
                <a:gd name="T57" fmla="*/ 1 h 180"/>
                <a:gd name="T58" fmla="*/ 135 w 193"/>
                <a:gd name="T59" fmla="*/ 0 h 180"/>
                <a:gd name="T60" fmla="*/ 135 w 193"/>
                <a:gd name="T61" fmla="*/ 9 h 180"/>
                <a:gd name="T62" fmla="*/ 141 w 193"/>
                <a:gd name="T63" fmla="*/ 16 h 180"/>
                <a:gd name="T64" fmla="*/ 129 w 193"/>
                <a:gd name="T65" fmla="*/ 34 h 180"/>
                <a:gd name="T66" fmla="*/ 51 w 193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80">
                  <a:moveTo>
                    <a:pt x="51" y="103"/>
                  </a:moveTo>
                  <a:lnTo>
                    <a:pt x="51" y="26"/>
                  </a:lnTo>
                  <a:cubicBezTo>
                    <a:pt x="51" y="11"/>
                    <a:pt x="52" y="9"/>
                    <a:pt x="76" y="9"/>
                  </a:cubicBezTo>
                  <a:lnTo>
                    <a:pt x="76" y="0"/>
                  </a:lnTo>
                  <a:cubicBezTo>
                    <a:pt x="66" y="1"/>
                    <a:pt x="46" y="1"/>
                    <a:pt x="38" y="1"/>
                  </a:cubicBezTo>
                  <a:cubicBezTo>
                    <a:pt x="30" y="1"/>
                    <a:pt x="11" y="1"/>
                    <a:pt x="0" y="0"/>
                  </a:cubicBezTo>
                  <a:lnTo>
                    <a:pt x="0" y="9"/>
                  </a:lnTo>
                  <a:cubicBezTo>
                    <a:pt x="24" y="9"/>
                    <a:pt x="25" y="11"/>
                    <a:pt x="25" y="26"/>
                  </a:cubicBezTo>
                  <a:lnTo>
                    <a:pt x="25" y="155"/>
                  </a:lnTo>
                  <a:cubicBezTo>
                    <a:pt x="25" y="169"/>
                    <a:pt x="24" y="171"/>
                    <a:pt x="0" y="171"/>
                  </a:cubicBezTo>
                  <a:lnTo>
                    <a:pt x="0" y="180"/>
                  </a:lnTo>
                  <a:cubicBezTo>
                    <a:pt x="10" y="180"/>
                    <a:pt x="30" y="179"/>
                    <a:pt x="38" y="179"/>
                  </a:cubicBezTo>
                  <a:cubicBezTo>
                    <a:pt x="46" y="179"/>
                    <a:pt x="65" y="180"/>
                    <a:pt x="76" y="180"/>
                  </a:cubicBezTo>
                  <a:lnTo>
                    <a:pt x="76" y="171"/>
                  </a:lnTo>
                  <a:cubicBezTo>
                    <a:pt x="52" y="171"/>
                    <a:pt x="51" y="169"/>
                    <a:pt x="51" y="155"/>
                  </a:cubicBezTo>
                  <a:lnTo>
                    <a:pt x="51" y="115"/>
                  </a:lnTo>
                  <a:lnTo>
                    <a:pt x="84" y="85"/>
                  </a:lnTo>
                  <a:lnTo>
                    <a:pt x="130" y="148"/>
                  </a:lnTo>
                  <a:cubicBezTo>
                    <a:pt x="134" y="152"/>
                    <a:pt x="138" y="159"/>
                    <a:pt x="138" y="164"/>
                  </a:cubicBezTo>
                  <a:cubicBezTo>
                    <a:pt x="138" y="171"/>
                    <a:pt x="130" y="171"/>
                    <a:pt x="127" y="171"/>
                  </a:cubicBezTo>
                  <a:lnTo>
                    <a:pt x="127" y="180"/>
                  </a:lnTo>
                  <a:cubicBezTo>
                    <a:pt x="134" y="180"/>
                    <a:pt x="157" y="179"/>
                    <a:pt x="163" y="179"/>
                  </a:cubicBezTo>
                  <a:cubicBezTo>
                    <a:pt x="173" y="179"/>
                    <a:pt x="183" y="179"/>
                    <a:pt x="193" y="180"/>
                  </a:cubicBezTo>
                  <a:lnTo>
                    <a:pt x="193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1" y="71"/>
                  </a:lnTo>
                  <a:cubicBezTo>
                    <a:pt x="167" y="11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6" y="1"/>
                    <a:pt x="167" y="1"/>
                  </a:cubicBezTo>
                  <a:cubicBezTo>
                    <a:pt x="158" y="1"/>
                    <a:pt x="139" y="1"/>
                    <a:pt x="135" y="0"/>
                  </a:cubicBezTo>
                  <a:lnTo>
                    <a:pt x="135" y="9"/>
                  </a:lnTo>
                  <a:cubicBezTo>
                    <a:pt x="138" y="10"/>
                    <a:pt x="141" y="12"/>
                    <a:pt x="141" y="16"/>
                  </a:cubicBezTo>
                  <a:cubicBezTo>
                    <a:pt x="141" y="22"/>
                    <a:pt x="135" y="29"/>
                    <a:pt x="129" y="34"/>
                  </a:cubicBezTo>
                  <a:lnTo>
                    <a:pt x="51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33EF0DCD-92B9-2556-13AD-20DD78B949B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329599" y="3019904"/>
            <a:ext cx="3496688" cy="305961"/>
            <a:chOff x="2540000" y="2540000"/>
            <a:chExt cx="2413000" cy="211138"/>
          </a:xfrm>
        </p:grpSpPr>
        <p:sp>
          <p:nvSpPr>
            <p:cNvPr id="711" name="Freeform 57">
              <a:extLst>
                <a:ext uri="{FF2B5EF4-FFF2-40B4-BE49-F238E27FC236}">
                  <a16:creationId xmlns:a16="http://schemas.microsoft.com/office/drawing/2014/main" id="{A1BD6950-2ABE-6000-B1C5-5ECDCA29622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540000" y="2544763"/>
              <a:ext cx="128588" cy="144463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8 w 355"/>
                <a:gd name="T15" fmla="*/ 117 h 340"/>
                <a:gd name="T16" fmla="*/ 259 w 355"/>
                <a:gd name="T17" fmla="*/ 109 h 340"/>
                <a:gd name="T18" fmla="*/ 253 w 355"/>
                <a:gd name="T19" fmla="*/ 104 h 340"/>
                <a:gd name="T20" fmla="*/ 246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1 w 355"/>
                <a:gd name="T31" fmla="*/ 16 h 340"/>
                <a:gd name="T32" fmla="*/ 334 w 355"/>
                <a:gd name="T33" fmla="*/ 71 h 340"/>
                <a:gd name="T34" fmla="*/ 332 w 355"/>
                <a:gd name="T35" fmla="*/ 98 h 340"/>
                <a:gd name="T36" fmla="*/ 331 w 355"/>
                <a:gd name="T37" fmla="*/ 107 h 340"/>
                <a:gd name="T38" fmla="*/ 337 w 355"/>
                <a:gd name="T39" fmla="*/ 113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8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2" y="113"/>
                    <a:pt x="337" y="113"/>
                  </a:cubicBezTo>
                  <a:cubicBezTo>
                    <a:pt x="342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58">
              <a:extLst>
                <a:ext uri="{FF2B5EF4-FFF2-40B4-BE49-F238E27FC236}">
                  <a16:creationId xmlns:a16="http://schemas.microsoft.com/office/drawing/2014/main" id="{694D3B68-CA76-F282-1E4A-DD743D42A99C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690813" y="2598738"/>
              <a:ext cx="19050" cy="90488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2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7" y="52"/>
                  </a:cubicBezTo>
                  <a:cubicBezTo>
                    <a:pt x="41" y="52"/>
                    <a:pt x="53" y="40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59">
              <a:extLst>
                <a:ext uri="{FF2B5EF4-FFF2-40B4-BE49-F238E27FC236}">
                  <a16:creationId xmlns:a16="http://schemas.microsoft.com/office/drawing/2014/main" id="{AC61C220-AD9B-008E-47D8-8E62775B1C88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811463" y="2593975"/>
              <a:ext cx="69850" cy="98425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60">
              <a:extLst>
                <a:ext uri="{FF2B5EF4-FFF2-40B4-BE49-F238E27FC236}">
                  <a16:creationId xmlns:a16="http://schemas.microsoft.com/office/drawing/2014/main" id="{839AAFA6-8D71-1981-258E-140320A02BF6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2890838" y="2593975"/>
              <a:ext cx="79375" cy="984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61">
              <a:extLst>
                <a:ext uri="{FF2B5EF4-FFF2-40B4-BE49-F238E27FC236}">
                  <a16:creationId xmlns:a16="http://schemas.microsoft.com/office/drawing/2014/main" id="{B509AE9C-03E7-8C4C-AEB6-E19ED222FD80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981325" y="2595563"/>
              <a:ext cx="142875" cy="93663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3 w 390"/>
                <a:gd name="T11" fmla="*/ 221 h 221"/>
                <a:gd name="T12" fmla="*/ 113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7 w 390"/>
                <a:gd name="T41" fmla="*/ 66 h 221"/>
                <a:gd name="T42" fmla="*/ 317 w 390"/>
                <a:gd name="T43" fmla="*/ 183 h 221"/>
                <a:gd name="T44" fmla="*/ 278 w 390"/>
                <a:gd name="T45" fmla="*/ 205 h 221"/>
                <a:gd name="T46" fmla="*/ 278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6 w 390"/>
                <a:gd name="T59" fmla="*/ 19 h 221"/>
                <a:gd name="T60" fmla="*/ 283 w 390"/>
                <a:gd name="T61" fmla="*/ 0 h 221"/>
                <a:gd name="T62" fmla="*/ 211 w 390"/>
                <a:gd name="T63" fmla="*/ 49 h 221"/>
                <a:gd name="T64" fmla="*/ 145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3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3" y="205"/>
                    <a:pt x="139" y="205"/>
                  </a:cubicBezTo>
                  <a:lnTo>
                    <a:pt x="139" y="221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7" y="38"/>
                    <a:pt x="317" y="66"/>
                  </a:cubicBezTo>
                  <a:lnTo>
                    <a:pt x="317" y="183"/>
                  </a:lnTo>
                  <a:cubicBezTo>
                    <a:pt x="317" y="205"/>
                    <a:pt x="311" y="205"/>
                    <a:pt x="278" y="205"/>
                  </a:cubicBezTo>
                  <a:lnTo>
                    <a:pt x="278" y="221"/>
                  </a:lnTo>
                  <a:cubicBezTo>
                    <a:pt x="295" y="220"/>
                    <a:pt x="321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2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6" y="19"/>
                  </a:cubicBezTo>
                  <a:cubicBezTo>
                    <a:pt x="329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5" y="0"/>
                  </a:cubicBezTo>
                  <a:cubicBezTo>
                    <a:pt x="108" y="0"/>
                    <a:pt x="85" y="22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62">
              <a:extLst>
                <a:ext uri="{FF2B5EF4-FFF2-40B4-BE49-F238E27FC236}">
                  <a16:creationId xmlns:a16="http://schemas.microsoft.com/office/drawing/2014/main" id="{444D8473-1443-F28F-BFF1-C46636FDDD65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3127375" y="2541588"/>
              <a:ext cx="88900" cy="150813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6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2 w 246"/>
                <a:gd name="T13" fmla="*/ 347 h 352"/>
                <a:gd name="T14" fmla="*/ 70 w 246"/>
                <a:gd name="T15" fmla="*/ 316 h 352"/>
                <a:gd name="T16" fmla="*/ 135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4 w 246"/>
                <a:gd name="T25" fmla="*/ 290 h 352"/>
                <a:gd name="T26" fmla="*/ 74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1 w 246"/>
                <a:gd name="T41" fmla="*/ 311 h 352"/>
                <a:gd name="T42" fmla="*/ 74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47"/>
                  </a:lnTo>
                  <a:lnTo>
                    <a:pt x="52" y="347"/>
                  </a:lnTo>
                  <a:cubicBezTo>
                    <a:pt x="52" y="346"/>
                    <a:pt x="56" y="339"/>
                    <a:pt x="70" y="316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2" y="126"/>
                    <a:pt x="80" y="149"/>
                    <a:pt x="72" y="158"/>
                  </a:cubicBezTo>
                  <a:close/>
                  <a:moveTo>
                    <a:pt x="74" y="290"/>
                  </a:moveTo>
                  <a:lnTo>
                    <a:pt x="74" y="187"/>
                  </a:lnTo>
                  <a:cubicBezTo>
                    <a:pt x="74" y="177"/>
                    <a:pt x="74" y="177"/>
                    <a:pt x="79" y="169"/>
                  </a:cubicBezTo>
                  <a:cubicBezTo>
                    <a:pt x="99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5" y="218"/>
                    <a:pt x="205" y="238"/>
                  </a:cubicBezTo>
                  <a:cubicBezTo>
                    <a:pt x="205" y="257"/>
                    <a:pt x="204" y="287"/>
                    <a:pt x="189" y="309"/>
                  </a:cubicBezTo>
                  <a:cubicBezTo>
                    <a:pt x="179" y="325"/>
                    <a:pt x="160" y="341"/>
                    <a:pt x="133" y="341"/>
                  </a:cubicBezTo>
                  <a:cubicBezTo>
                    <a:pt x="111" y="341"/>
                    <a:pt x="93" y="329"/>
                    <a:pt x="81" y="311"/>
                  </a:cubicBezTo>
                  <a:cubicBezTo>
                    <a:pt x="74" y="300"/>
                    <a:pt x="74" y="299"/>
                    <a:pt x="74" y="29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63">
              <a:extLst>
                <a:ext uri="{FF2B5EF4-FFF2-40B4-BE49-F238E27FC236}">
                  <a16:creationId xmlns:a16="http://schemas.microsoft.com/office/drawing/2014/main" id="{9F790B6D-A53D-0273-8248-9CC87B910004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233738" y="2593975"/>
              <a:ext cx="79375" cy="984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64">
              <a:extLst>
                <a:ext uri="{FF2B5EF4-FFF2-40B4-BE49-F238E27FC236}">
                  <a16:creationId xmlns:a16="http://schemas.microsoft.com/office/drawing/2014/main" id="{01295F4A-722A-7625-1D17-F2EC0181D8B4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33750" y="2667000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65">
              <a:extLst>
                <a:ext uri="{FF2B5EF4-FFF2-40B4-BE49-F238E27FC236}">
                  <a16:creationId xmlns:a16="http://schemas.microsoft.com/office/drawing/2014/main" id="{590AF002-4C93-0040-DFA3-BF21F9363561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3454400" y="2593975"/>
              <a:ext cx="80963" cy="98425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66">
              <a:extLst>
                <a:ext uri="{FF2B5EF4-FFF2-40B4-BE49-F238E27FC236}">
                  <a16:creationId xmlns:a16="http://schemas.microsoft.com/office/drawing/2014/main" id="{4F1B9513-E548-4F1E-470C-4D3E9F9CE266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544888" y="2540000"/>
              <a:ext cx="58738" cy="14922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4 w 162"/>
                <a:gd name="T7" fmla="*/ 14 h 352"/>
                <a:gd name="T8" fmla="*/ 119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8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1 w 162"/>
                <a:gd name="T39" fmla="*/ 336 h 352"/>
                <a:gd name="T40" fmla="*/ 73 w 162"/>
                <a:gd name="T41" fmla="*/ 313 h 352"/>
                <a:gd name="T42" fmla="*/ 73 w 162"/>
                <a:gd name="T43" fmla="*/ 152 h 352"/>
                <a:gd name="T44" fmla="*/ 130 w 162"/>
                <a:gd name="T45" fmla="*/ 152 h 352"/>
                <a:gd name="T46" fmla="*/ 130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4"/>
                  </a:cubicBezTo>
                  <a:cubicBezTo>
                    <a:pt x="128" y="16"/>
                    <a:pt x="119" y="23"/>
                    <a:pt x="119" y="35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4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1" y="336"/>
                  </a:lnTo>
                  <a:cubicBezTo>
                    <a:pt x="74" y="336"/>
                    <a:pt x="73" y="331"/>
                    <a:pt x="73" y="313"/>
                  </a:cubicBezTo>
                  <a:lnTo>
                    <a:pt x="73" y="152"/>
                  </a:lnTo>
                  <a:lnTo>
                    <a:pt x="130" y="152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67">
              <a:extLst>
                <a:ext uri="{FF2B5EF4-FFF2-40B4-BE49-F238E27FC236}">
                  <a16:creationId xmlns:a16="http://schemas.microsoft.com/office/drawing/2014/main" id="{E1B3BB22-024B-E2D0-8054-47652A278A7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662363" y="2544763"/>
              <a:ext cx="128588" cy="144463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1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68">
              <a:extLst>
                <a:ext uri="{FF2B5EF4-FFF2-40B4-BE49-F238E27FC236}">
                  <a16:creationId xmlns:a16="http://schemas.microsoft.com/office/drawing/2014/main" id="{7963F90D-4D9F-2DE9-A54A-1D3C28E37150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778250" y="2644775"/>
              <a:ext cx="50800" cy="76200"/>
            </a:xfrm>
            <a:custGeom>
              <a:avLst/>
              <a:gdLst>
                <a:gd name="T0" fmla="*/ 137 w 141"/>
                <a:gd name="T1" fmla="*/ 11 h 180"/>
                <a:gd name="T2" fmla="*/ 140 w 141"/>
                <a:gd name="T3" fmla="*/ 5 h 180"/>
                <a:gd name="T4" fmla="*/ 131 w 141"/>
                <a:gd name="T5" fmla="*/ 0 h 180"/>
                <a:gd name="T6" fmla="*/ 7 w 141"/>
                <a:gd name="T7" fmla="*/ 0 h 180"/>
                <a:gd name="T8" fmla="*/ 5 w 141"/>
                <a:gd name="T9" fmla="*/ 59 h 180"/>
                <a:gd name="T10" fmla="*/ 13 w 141"/>
                <a:gd name="T11" fmla="*/ 59 h 180"/>
                <a:gd name="T12" fmla="*/ 68 w 141"/>
                <a:gd name="T13" fmla="*/ 9 h 180"/>
                <a:gd name="T14" fmla="*/ 111 w 141"/>
                <a:gd name="T15" fmla="*/ 9 h 180"/>
                <a:gd name="T16" fmla="*/ 3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7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30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40" y="7"/>
                    <a:pt x="140" y="6"/>
                    <a:pt x="140" y="5"/>
                  </a:cubicBezTo>
                  <a:cubicBezTo>
                    <a:pt x="140" y="0"/>
                    <a:pt x="137" y="0"/>
                    <a:pt x="131" y="0"/>
                  </a:cubicBezTo>
                  <a:lnTo>
                    <a:pt x="7" y="0"/>
                  </a:lnTo>
                  <a:lnTo>
                    <a:pt x="5" y="59"/>
                  </a:lnTo>
                  <a:lnTo>
                    <a:pt x="13" y="59"/>
                  </a:lnTo>
                  <a:cubicBezTo>
                    <a:pt x="15" y="21"/>
                    <a:pt x="33" y="9"/>
                    <a:pt x="68" y="9"/>
                  </a:cubicBezTo>
                  <a:lnTo>
                    <a:pt x="111" y="9"/>
                  </a:lnTo>
                  <a:lnTo>
                    <a:pt x="3" y="168"/>
                  </a:lnTo>
                  <a:cubicBezTo>
                    <a:pt x="0" y="172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7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30" y="170"/>
                  </a:lnTo>
                  <a:lnTo>
                    <a:pt x="13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69">
              <a:extLst>
                <a:ext uri="{FF2B5EF4-FFF2-40B4-BE49-F238E27FC236}">
                  <a16:creationId xmlns:a16="http://schemas.microsoft.com/office/drawing/2014/main" id="{10D501E0-030A-8431-FED4-DEC7E8AA5F96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840163" y="2644775"/>
              <a:ext cx="69850" cy="76200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7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7 w 192"/>
                <a:gd name="T23" fmla="*/ 179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3 w 192"/>
                <a:gd name="T33" fmla="*/ 85 h 180"/>
                <a:gd name="T34" fmla="*/ 130 w 192"/>
                <a:gd name="T35" fmla="*/ 147 h 180"/>
                <a:gd name="T36" fmla="*/ 137 w 192"/>
                <a:gd name="T37" fmla="*/ 164 h 180"/>
                <a:gd name="T38" fmla="*/ 126 w 192"/>
                <a:gd name="T39" fmla="*/ 171 h 180"/>
                <a:gd name="T40" fmla="*/ 126 w 192"/>
                <a:gd name="T41" fmla="*/ 180 h 180"/>
                <a:gd name="T42" fmla="*/ 162 w 192"/>
                <a:gd name="T43" fmla="*/ 179 h 180"/>
                <a:gd name="T44" fmla="*/ 192 w 192"/>
                <a:gd name="T45" fmla="*/ 180 h 180"/>
                <a:gd name="T46" fmla="*/ 192 w 192"/>
                <a:gd name="T47" fmla="*/ 171 h 180"/>
                <a:gd name="T48" fmla="*/ 160 w 192"/>
                <a:gd name="T49" fmla="*/ 152 h 180"/>
                <a:gd name="T50" fmla="*/ 100 w 192"/>
                <a:gd name="T51" fmla="*/ 70 h 180"/>
                <a:gd name="T52" fmla="*/ 188 w 192"/>
                <a:gd name="T53" fmla="*/ 9 h 180"/>
                <a:gd name="T54" fmla="*/ 188 w 192"/>
                <a:gd name="T55" fmla="*/ 0 h 180"/>
                <a:gd name="T56" fmla="*/ 166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5 h 180"/>
                <a:gd name="T64" fmla="*/ 128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7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9"/>
                    <a:pt x="37" y="179"/>
                  </a:cubicBezTo>
                  <a:cubicBezTo>
                    <a:pt x="45" y="179"/>
                    <a:pt x="64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3" y="85"/>
                  </a:lnTo>
                  <a:lnTo>
                    <a:pt x="130" y="147"/>
                  </a:lnTo>
                  <a:cubicBezTo>
                    <a:pt x="133" y="152"/>
                    <a:pt x="137" y="159"/>
                    <a:pt x="137" y="164"/>
                  </a:cubicBezTo>
                  <a:cubicBezTo>
                    <a:pt x="137" y="170"/>
                    <a:pt x="129" y="171"/>
                    <a:pt x="126" y="171"/>
                  </a:cubicBezTo>
                  <a:lnTo>
                    <a:pt x="126" y="180"/>
                  </a:lnTo>
                  <a:cubicBezTo>
                    <a:pt x="133" y="179"/>
                    <a:pt x="156" y="179"/>
                    <a:pt x="162" y="179"/>
                  </a:cubicBezTo>
                  <a:cubicBezTo>
                    <a:pt x="172" y="179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3" y="170"/>
                    <a:pt x="160" y="152"/>
                  </a:cubicBezTo>
                  <a:lnTo>
                    <a:pt x="100" y="70"/>
                  </a:lnTo>
                  <a:cubicBezTo>
                    <a:pt x="166" y="10"/>
                    <a:pt x="173" y="10"/>
                    <a:pt x="188" y="9"/>
                  </a:cubicBezTo>
                  <a:lnTo>
                    <a:pt x="188" y="0"/>
                  </a:lnTo>
                  <a:cubicBezTo>
                    <a:pt x="180" y="1"/>
                    <a:pt x="175" y="1"/>
                    <a:pt x="166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9"/>
                    <a:pt x="140" y="12"/>
                    <a:pt x="140" y="15"/>
                  </a:cubicBezTo>
                  <a:cubicBezTo>
                    <a:pt x="140" y="22"/>
                    <a:pt x="134" y="29"/>
                    <a:pt x="128" y="34"/>
                  </a:cubicBezTo>
                  <a:lnTo>
                    <a:pt x="50" y="1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70">
              <a:extLst>
                <a:ext uri="{FF2B5EF4-FFF2-40B4-BE49-F238E27FC236}">
                  <a16:creationId xmlns:a16="http://schemas.microsoft.com/office/drawing/2014/main" id="{38BFF7D7-270A-D39F-B10D-B5401FA52583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992563" y="2593975"/>
              <a:ext cx="82550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71">
              <a:extLst>
                <a:ext uri="{FF2B5EF4-FFF2-40B4-BE49-F238E27FC236}">
                  <a16:creationId xmlns:a16="http://schemas.microsoft.com/office/drawing/2014/main" id="{6225FC78-D475-C09A-845D-0F1834084B75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081463" y="2595563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72">
              <a:extLst>
                <a:ext uri="{FF2B5EF4-FFF2-40B4-BE49-F238E27FC236}">
                  <a16:creationId xmlns:a16="http://schemas.microsoft.com/office/drawing/2014/main" id="{6B2BBCF3-8F4E-B2FF-2E01-3884BA712D60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063" y="2541588"/>
              <a:ext cx="88900" cy="1508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73">
              <a:extLst>
                <a:ext uri="{FF2B5EF4-FFF2-40B4-BE49-F238E27FC236}">
                  <a16:creationId xmlns:a16="http://schemas.microsoft.com/office/drawing/2014/main" id="{6807B4BD-ED7E-1509-C2C6-86A2C2038782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343400" y="2544763"/>
              <a:ext cx="130175" cy="144463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8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0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7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74">
              <a:extLst>
                <a:ext uri="{FF2B5EF4-FFF2-40B4-BE49-F238E27FC236}">
                  <a16:creationId xmlns:a16="http://schemas.microsoft.com/office/drawing/2014/main" id="{E0436A7D-7CA8-BF93-FA84-D6F845AF844C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465638" y="2617788"/>
              <a:ext cx="69850" cy="103188"/>
            </a:xfrm>
            <a:custGeom>
              <a:avLst/>
              <a:gdLst>
                <a:gd name="T0" fmla="*/ 48 w 192"/>
                <a:gd name="T1" fmla="*/ 0 h 243"/>
                <a:gd name="T2" fmla="*/ 0 w 192"/>
                <a:gd name="T3" fmla="*/ 0 h 243"/>
                <a:gd name="T4" fmla="*/ 0 w 192"/>
                <a:gd name="T5" fmla="*/ 243 h 243"/>
                <a:gd name="T6" fmla="*/ 30 w 192"/>
                <a:gd name="T7" fmla="*/ 243 h 243"/>
                <a:gd name="T8" fmla="*/ 30 w 192"/>
                <a:gd name="T9" fmla="*/ 28 h 243"/>
                <a:gd name="T10" fmla="*/ 30 w 192"/>
                <a:gd name="T11" fmla="*/ 28 h 243"/>
                <a:gd name="T12" fmla="*/ 144 w 192"/>
                <a:gd name="T13" fmla="*/ 243 h 243"/>
                <a:gd name="T14" fmla="*/ 192 w 192"/>
                <a:gd name="T15" fmla="*/ 243 h 243"/>
                <a:gd name="T16" fmla="*/ 192 w 192"/>
                <a:gd name="T17" fmla="*/ 0 h 243"/>
                <a:gd name="T18" fmla="*/ 162 w 192"/>
                <a:gd name="T19" fmla="*/ 0 h 243"/>
                <a:gd name="T20" fmla="*/ 162 w 192"/>
                <a:gd name="T21" fmla="*/ 215 h 243"/>
                <a:gd name="T22" fmla="*/ 162 w 192"/>
                <a:gd name="T23" fmla="*/ 215 h 243"/>
                <a:gd name="T24" fmla="*/ 48 w 192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43">
                  <a:moveTo>
                    <a:pt x="4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30" y="243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44" y="243"/>
                  </a:lnTo>
                  <a:lnTo>
                    <a:pt x="192" y="243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75">
              <a:extLst>
                <a:ext uri="{FF2B5EF4-FFF2-40B4-BE49-F238E27FC236}">
                  <a16:creationId xmlns:a16="http://schemas.microsoft.com/office/drawing/2014/main" id="{686B3636-F7EF-3E36-7E85-75264E7225BE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4552950" y="2652713"/>
              <a:ext cx="50800" cy="69850"/>
            </a:xfrm>
            <a:custGeom>
              <a:avLst/>
              <a:gdLst>
                <a:gd name="T0" fmla="*/ 138 w 141"/>
                <a:gd name="T1" fmla="*/ 123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5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3 h 164"/>
                <a:gd name="T20" fmla="*/ 29 w 141"/>
                <a:gd name="T21" fmla="*/ 63 h 164"/>
                <a:gd name="T22" fmla="*/ 75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3"/>
                  </a:moveTo>
                  <a:cubicBezTo>
                    <a:pt x="118" y="137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5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3"/>
                  </a:lnTo>
                  <a:close/>
                  <a:moveTo>
                    <a:pt x="29" y="63"/>
                  </a:moveTo>
                  <a:cubicBezTo>
                    <a:pt x="37" y="35"/>
                    <a:pt x="58" y="23"/>
                    <a:pt x="75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76">
              <a:extLst>
                <a:ext uri="{FF2B5EF4-FFF2-40B4-BE49-F238E27FC236}">
                  <a16:creationId xmlns:a16="http://schemas.microsoft.com/office/drawing/2014/main" id="{F3269CFE-7738-895D-7EEB-1869C1E6F00D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608513" y="2655888"/>
              <a:ext cx="61913" cy="65088"/>
            </a:xfrm>
            <a:custGeom>
              <a:avLst/>
              <a:gdLst>
                <a:gd name="T0" fmla="*/ 96 w 170"/>
                <a:gd name="T1" fmla="*/ 75 h 155"/>
                <a:gd name="T2" fmla="*/ 164 w 170"/>
                <a:gd name="T3" fmla="*/ 0 h 155"/>
                <a:gd name="T4" fmla="*/ 133 w 170"/>
                <a:gd name="T5" fmla="*/ 0 h 155"/>
                <a:gd name="T6" fmla="*/ 84 w 170"/>
                <a:gd name="T7" fmla="*/ 57 h 155"/>
                <a:gd name="T8" fmla="*/ 33 w 170"/>
                <a:gd name="T9" fmla="*/ 0 h 155"/>
                <a:gd name="T10" fmla="*/ 2 w 170"/>
                <a:gd name="T11" fmla="*/ 0 h 155"/>
                <a:gd name="T12" fmla="*/ 71 w 170"/>
                <a:gd name="T13" fmla="*/ 75 h 155"/>
                <a:gd name="T14" fmla="*/ 0 w 170"/>
                <a:gd name="T15" fmla="*/ 155 h 155"/>
                <a:gd name="T16" fmla="*/ 31 w 170"/>
                <a:gd name="T17" fmla="*/ 155 h 155"/>
                <a:gd name="T18" fmla="*/ 84 w 170"/>
                <a:gd name="T19" fmla="*/ 89 h 155"/>
                <a:gd name="T20" fmla="*/ 139 w 170"/>
                <a:gd name="T21" fmla="*/ 155 h 155"/>
                <a:gd name="T22" fmla="*/ 170 w 170"/>
                <a:gd name="T23" fmla="*/ 155 h 155"/>
                <a:gd name="T24" fmla="*/ 96 w 170"/>
                <a:gd name="T2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155">
                  <a:moveTo>
                    <a:pt x="96" y="75"/>
                  </a:moveTo>
                  <a:lnTo>
                    <a:pt x="164" y="0"/>
                  </a:lnTo>
                  <a:lnTo>
                    <a:pt x="133" y="0"/>
                  </a:lnTo>
                  <a:lnTo>
                    <a:pt x="84" y="57"/>
                  </a:lnTo>
                  <a:lnTo>
                    <a:pt x="33" y="0"/>
                  </a:lnTo>
                  <a:lnTo>
                    <a:pt x="2" y="0"/>
                  </a:lnTo>
                  <a:lnTo>
                    <a:pt x="71" y="75"/>
                  </a:lnTo>
                  <a:lnTo>
                    <a:pt x="0" y="155"/>
                  </a:lnTo>
                  <a:lnTo>
                    <a:pt x="31" y="155"/>
                  </a:lnTo>
                  <a:lnTo>
                    <a:pt x="84" y="89"/>
                  </a:lnTo>
                  <a:lnTo>
                    <a:pt x="139" y="155"/>
                  </a:lnTo>
                  <a:lnTo>
                    <a:pt x="170" y="155"/>
                  </a:lnTo>
                  <a:lnTo>
                    <a:pt x="96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77">
              <a:extLst>
                <a:ext uri="{FF2B5EF4-FFF2-40B4-BE49-F238E27FC236}">
                  <a16:creationId xmlns:a16="http://schemas.microsoft.com/office/drawing/2014/main" id="{2E6AE643-FF81-7689-EFE8-C2738105B114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673600" y="2636838"/>
              <a:ext cx="41275" cy="85725"/>
            </a:xfrm>
            <a:custGeom>
              <a:avLst/>
              <a:gdLst>
                <a:gd name="T0" fmla="*/ 59 w 117"/>
                <a:gd name="T1" fmla="*/ 67 h 203"/>
                <a:gd name="T2" fmla="*/ 110 w 117"/>
                <a:gd name="T3" fmla="*/ 67 h 203"/>
                <a:gd name="T4" fmla="*/ 110 w 117"/>
                <a:gd name="T5" fmla="*/ 45 h 203"/>
                <a:gd name="T6" fmla="*/ 59 w 117"/>
                <a:gd name="T7" fmla="*/ 45 h 203"/>
                <a:gd name="T8" fmla="*/ 59 w 117"/>
                <a:gd name="T9" fmla="*/ 0 h 203"/>
                <a:gd name="T10" fmla="*/ 32 w 117"/>
                <a:gd name="T11" fmla="*/ 0 h 203"/>
                <a:gd name="T12" fmla="*/ 32 w 117"/>
                <a:gd name="T13" fmla="*/ 45 h 203"/>
                <a:gd name="T14" fmla="*/ 0 w 117"/>
                <a:gd name="T15" fmla="*/ 45 h 203"/>
                <a:gd name="T16" fmla="*/ 0 w 117"/>
                <a:gd name="T17" fmla="*/ 67 h 203"/>
                <a:gd name="T18" fmla="*/ 31 w 117"/>
                <a:gd name="T19" fmla="*/ 67 h 203"/>
                <a:gd name="T20" fmla="*/ 31 w 117"/>
                <a:gd name="T21" fmla="*/ 155 h 203"/>
                <a:gd name="T22" fmla="*/ 62 w 117"/>
                <a:gd name="T23" fmla="*/ 203 h 203"/>
                <a:gd name="T24" fmla="*/ 117 w 117"/>
                <a:gd name="T25" fmla="*/ 190 h 203"/>
                <a:gd name="T26" fmla="*/ 111 w 117"/>
                <a:gd name="T27" fmla="*/ 168 h 203"/>
                <a:gd name="T28" fmla="*/ 77 w 117"/>
                <a:gd name="T29" fmla="*/ 179 h 203"/>
                <a:gd name="T30" fmla="*/ 59 w 117"/>
                <a:gd name="T31" fmla="*/ 149 h 203"/>
                <a:gd name="T32" fmla="*/ 59 w 117"/>
                <a:gd name="T33" fmla="*/ 6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03">
                  <a:moveTo>
                    <a:pt x="59" y="67"/>
                  </a:moveTo>
                  <a:lnTo>
                    <a:pt x="110" y="67"/>
                  </a:lnTo>
                  <a:lnTo>
                    <a:pt x="110" y="45"/>
                  </a:lnTo>
                  <a:lnTo>
                    <a:pt x="59" y="45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32" y="45"/>
                  </a:lnTo>
                  <a:lnTo>
                    <a:pt x="0" y="45"/>
                  </a:lnTo>
                  <a:lnTo>
                    <a:pt x="0" y="67"/>
                  </a:lnTo>
                  <a:lnTo>
                    <a:pt x="31" y="67"/>
                  </a:lnTo>
                  <a:lnTo>
                    <a:pt x="31" y="155"/>
                  </a:lnTo>
                  <a:cubicBezTo>
                    <a:pt x="31" y="178"/>
                    <a:pt x="37" y="203"/>
                    <a:pt x="62" y="203"/>
                  </a:cubicBezTo>
                  <a:cubicBezTo>
                    <a:pt x="87" y="203"/>
                    <a:pt x="106" y="195"/>
                    <a:pt x="117" y="190"/>
                  </a:cubicBezTo>
                  <a:lnTo>
                    <a:pt x="111" y="168"/>
                  </a:lnTo>
                  <a:cubicBezTo>
                    <a:pt x="99" y="176"/>
                    <a:pt x="87" y="179"/>
                    <a:pt x="77" y="179"/>
                  </a:cubicBezTo>
                  <a:cubicBezTo>
                    <a:pt x="63" y="179"/>
                    <a:pt x="59" y="165"/>
                    <a:pt x="59" y="149"/>
                  </a:cubicBezTo>
                  <a:lnTo>
                    <a:pt x="59" y="6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78">
              <a:extLst>
                <a:ext uri="{FF2B5EF4-FFF2-40B4-BE49-F238E27FC236}">
                  <a16:creationId xmlns:a16="http://schemas.microsoft.com/office/drawing/2014/main" id="{6EEA3201-4DDA-20D0-E9C6-F67A9D209963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732338" y="2617788"/>
              <a:ext cx="90488" cy="103188"/>
            </a:xfrm>
            <a:custGeom>
              <a:avLst/>
              <a:gdLst>
                <a:gd name="T0" fmla="*/ 157 w 249"/>
                <a:gd name="T1" fmla="*/ 121 h 243"/>
                <a:gd name="T2" fmla="*/ 125 w 249"/>
                <a:gd name="T3" fmla="*/ 208 h 243"/>
                <a:gd name="T4" fmla="*/ 124 w 249"/>
                <a:gd name="T5" fmla="*/ 208 h 243"/>
                <a:gd name="T6" fmla="*/ 102 w 249"/>
                <a:gd name="T7" fmla="*/ 149 h 243"/>
                <a:gd name="T8" fmla="*/ 42 w 249"/>
                <a:gd name="T9" fmla="*/ 0 h 243"/>
                <a:gd name="T10" fmla="*/ 0 w 249"/>
                <a:gd name="T11" fmla="*/ 0 h 243"/>
                <a:gd name="T12" fmla="*/ 0 w 249"/>
                <a:gd name="T13" fmla="*/ 243 h 243"/>
                <a:gd name="T14" fmla="*/ 29 w 249"/>
                <a:gd name="T15" fmla="*/ 243 h 243"/>
                <a:gd name="T16" fmla="*/ 29 w 249"/>
                <a:gd name="T17" fmla="*/ 28 h 243"/>
                <a:gd name="T18" fmla="*/ 29 w 249"/>
                <a:gd name="T19" fmla="*/ 28 h 243"/>
                <a:gd name="T20" fmla="*/ 52 w 249"/>
                <a:gd name="T21" fmla="*/ 90 h 243"/>
                <a:gd name="T22" fmla="*/ 110 w 249"/>
                <a:gd name="T23" fmla="*/ 235 h 243"/>
                <a:gd name="T24" fmla="*/ 138 w 249"/>
                <a:gd name="T25" fmla="*/ 235 h 243"/>
                <a:gd name="T26" fmla="*/ 190 w 249"/>
                <a:gd name="T27" fmla="*/ 107 h 243"/>
                <a:gd name="T28" fmla="*/ 220 w 249"/>
                <a:gd name="T29" fmla="*/ 28 h 243"/>
                <a:gd name="T30" fmla="*/ 220 w 249"/>
                <a:gd name="T31" fmla="*/ 28 h 243"/>
                <a:gd name="T32" fmla="*/ 220 w 249"/>
                <a:gd name="T33" fmla="*/ 243 h 243"/>
                <a:gd name="T34" fmla="*/ 249 w 249"/>
                <a:gd name="T35" fmla="*/ 243 h 243"/>
                <a:gd name="T36" fmla="*/ 249 w 249"/>
                <a:gd name="T37" fmla="*/ 0 h 243"/>
                <a:gd name="T38" fmla="*/ 206 w 249"/>
                <a:gd name="T39" fmla="*/ 0 h 243"/>
                <a:gd name="T40" fmla="*/ 157 w 249"/>
                <a:gd name="T41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243">
                  <a:moveTo>
                    <a:pt x="157" y="121"/>
                  </a:moveTo>
                  <a:cubicBezTo>
                    <a:pt x="153" y="132"/>
                    <a:pt x="128" y="193"/>
                    <a:pt x="125" y="208"/>
                  </a:cubicBezTo>
                  <a:lnTo>
                    <a:pt x="124" y="208"/>
                  </a:lnTo>
                  <a:cubicBezTo>
                    <a:pt x="122" y="198"/>
                    <a:pt x="106" y="158"/>
                    <a:pt x="102" y="149"/>
                  </a:cubicBezTo>
                  <a:lnTo>
                    <a:pt x="42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29" y="243"/>
                  </a:lnTo>
                  <a:lnTo>
                    <a:pt x="29" y="28"/>
                  </a:lnTo>
                  <a:lnTo>
                    <a:pt x="29" y="28"/>
                  </a:lnTo>
                  <a:cubicBezTo>
                    <a:pt x="32" y="40"/>
                    <a:pt x="50" y="86"/>
                    <a:pt x="52" y="90"/>
                  </a:cubicBezTo>
                  <a:lnTo>
                    <a:pt x="110" y="235"/>
                  </a:lnTo>
                  <a:lnTo>
                    <a:pt x="138" y="235"/>
                  </a:lnTo>
                  <a:lnTo>
                    <a:pt x="190" y="107"/>
                  </a:lnTo>
                  <a:cubicBezTo>
                    <a:pt x="190" y="106"/>
                    <a:pt x="214" y="47"/>
                    <a:pt x="220" y="28"/>
                  </a:cubicBezTo>
                  <a:lnTo>
                    <a:pt x="220" y="28"/>
                  </a:lnTo>
                  <a:lnTo>
                    <a:pt x="220" y="243"/>
                  </a:lnTo>
                  <a:lnTo>
                    <a:pt x="249" y="243"/>
                  </a:lnTo>
                  <a:lnTo>
                    <a:pt x="249" y="0"/>
                  </a:lnTo>
                  <a:lnTo>
                    <a:pt x="206" y="0"/>
                  </a:lnTo>
                  <a:lnTo>
                    <a:pt x="157" y="1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79">
              <a:extLst>
                <a:ext uri="{FF2B5EF4-FFF2-40B4-BE49-F238E27FC236}">
                  <a16:creationId xmlns:a16="http://schemas.microsoft.com/office/drawing/2014/main" id="{CCC17B79-5BF1-9CE8-238C-1EF07C434EA9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840288" y="2652713"/>
              <a:ext cx="44450" cy="69850"/>
            </a:xfrm>
            <a:custGeom>
              <a:avLst/>
              <a:gdLst>
                <a:gd name="T0" fmla="*/ 117 w 123"/>
                <a:gd name="T1" fmla="*/ 11 h 164"/>
                <a:gd name="T2" fmla="*/ 63 w 123"/>
                <a:gd name="T3" fmla="*/ 0 h 164"/>
                <a:gd name="T4" fmla="*/ 2 w 123"/>
                <a:gd name="T5" fmla="*/ 47 h 164"/>
                <a:gd name="T6" fmla="*/ 15 w 123"/>
                <a:gd name="T7" fmla="*/ 76 h 164"/>
                <a:gd name="T8" fmla="*/ 61 w 123"/>
                <a:gd name="T9" fmla="*/ 95 h 164"/>
                <a:gd name="T10" fmla="*/ 96 w 123"/>
                <a:gd name="T11" fmla="*/ 118 h 164"/>
                <a:gd name="T12" fmla="*/ 62 w 123"/>
                <a:gd name="T13" fmla="*/ 140 h 164"/>
                <a:gd name="T14" fmla="*/ 5 w 123"/>
                <a:gd name="T15" fmla="*/ 123 h 164"/>
                <a:gd name="T16" fmla="*/ 0 w 123"/>
                <a:gd name="T17" fmla="*/ 149 h 164"/>
                <a:gd name="T18" fmla="*/ 62 w 123"/>
                <a:gd name="T19" fmla="*/ 164 h 164"/>
                <a:gd name="T20" fmla="*/ 106 w 123"/>
                <a:gd name="T21" fmla="*/ 152 h 164"/>
                <a:gd name="T22" fmla="*/ 123 w 123"/>
                <a:gd name="T23" fmla="*/ 115 h 164"/>
                <a:gd name="T24" fmla="*/ 108 w 123"/>
                <a:gd name="T25" fmla="*/ 82 h 164"/>
                <a:gd name="T26" fmla="*/ 66 w 123"/>
                <a:gd name="T27" fmla="*/ 65 h 164"/>
                <a:gd name="T28" fmla="*/ 29 w 123"/>
                <a:gd name="T29" fmla="*/ 43 h 164"/>
                <a:gd name="T30" fmla="*/ 60 w 123"/>
                <a:gd name="T31" fmla="*/ 23 h 164"/>
                <a:gd name="T32" fmla="*/ 112 w 123"/>
                <a:gd name="T33" fmla="*/ 36 h 164"/>
                <a:gd name="T34" fmla="*/ 117 w 123"/>
                <a:gd name="T35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64">
                  <a:moveTo>
                    <a:pt x="117" y="11"/>
                  </a:moveTo>
                  <a:cubicBezTo>
                    <a:pt x="93" y="1"/>
                    <a:pt x="76" y="0"/>
                    <a:pt x="63" y="0"/>
                  </a:cubicBezTo>
                  <a:cubicBezTo>
                    <a:pt x="54" y="0"/>
                    <a:pt x="2" y="0"/>
                    <a:pt x="2" y="47"/>
                  </a:cubicBezTo>
                  <a:cubicBezTo>
                    <a:pt x="2" y="63"/>
                    <a:pt x="11" y="72"/>
                    <a:pt x="15" y="76"/>
                  </a:cubicBezTo>
                  <a:cubicBezTo>
                    <a:pt x="28" y="89"/>
                    <a:pt x="42" y="91"/>
                    <a:pt x="61" y="95"/>
                  </a:cubicBezTo>
                  <a:cubicBezTo>
                    <a:pt x="77" y="98"/>
                    <a:pt x="96" y="102"/>
                    <a:pt x="96" y="118"/>
                  </a:cubicBezTo>
                  <a:cubicBezTo>
                    <a:pt x="96" y="140"/>
                    <a:pt x="67" y="140"/>
                    <a:pt x="62" y="140"/>
                  </a:cubicBezTo>
                  <a:cubicBezTo>
                    <a:pt x="40" y="140"/>
                    <a:pt x="19" y="132"/>
                    <a:pt x="5" y="123"/>
                  </a:cubicBezTo>
                  <a:lnTo>
                    <a:pt x="0" y="149"/>
                  </a:lnTo>
                  <a:cubicBezTo>
                    <a:pt x="12" y="155"/>
                    <a:pt x="33" y="164"/>
                    <a:pt x="62" y="164"/>
                  </a:cubicBezTo>
                  <a:cubicBezTo>
                    <a:pt x="78" y="164"/>
                    <a:pt x="93" y="162"/>
                    <a:pt x="106" y="152"/>
                  </a:cubicBezTo>
                  <a:cubicBezTo>
                    <a:pt x="119" y="142"/>
                    <a:pt x="123" y="127"/>
                    <a:pt x="123" y="115"/>
                  </a:cubicBezTo>
                  <a:cubicBezTo>
                    <a:pt x="123" y="109"/>
                    <a:pt x="122" y="95"/>
                    <a:pt x="108" y="82"/>
                  </a:cubicBezTo>
                  <a:cubicBezTo>
                    <a:pt x="95" y="71"/>
                    <a:pt x="82" y="68"/>
                    <a:pt x="66" y="65"/>
                  </a:cubicBezTo>
                  <a:cubicBezTo>
                    <a:pt x="45" y="61"/>
                    <a:pt x="29" y="58"/>
                    <a:pt x="29" y="43"/>
                  </a:cubicBezTo>
                  <a:cubicBezTo>
                    <a:pt x="29" y="23"/>
                    <a:pt x="54" y="23"/>
                    <a:pt x="60" y="23"/>
                  </a:cubicBezTo>
                  <a:cubicBezTo>
                    <a:pt x="80" y="23"/>
                    <a:pt x="95" y="27"/>
                    <a:pt x="112" y="36"/>
                  </a:cubicBezTo>
                  <a:lnTo>
                    <a:pt x="11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80">
              <a:extLst>
                <a:ext uri="{FF2B5EF4-FFF2-40B4-BE49-F238E27FC236}">
                  <a16:creationId xmlns:a16="http://schemas.microsoft.com/office/drawing/2014/main" id="{FEBB7257-B853-BCFC-EC7C-4824605F5158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4892675" y="2654300"/>
              <a:ext cx="60325" cy="96838"/>
            </a:xfrm>
            <a:custGeom>
              <a:avLst/>
              <a:gdLst>
                <a:gd name="T0" fmla="*/ 165 w 169"/>
                <a:gd name="T1" fmla="*/ 0 h 230"/>
                <a:gd name="T2" fmla="*/ 107 w 169"/>
                <a:gd name="T3" fmla="*/ 11 h 230"/>
                <a:gd name="T4" fmla="*/ 107 w 169"/>
                <a:gd name="T5" fmla="*/ 11 h 230"/>
                <a:gd name="T6" fmla="*/ 72 w 169"/>
                <a:gd name="T7" fmla="*/ 0 h 230"/>
                <a:gd name="T8" fmla="*/ 12 w 169"/>
                <a:gd name="T9" fmla="*/ 57 h 230"/>
                <a:gd name="T10" fmla="*/ 24 w 169"/>
                <a:gd name="T11" fmla="*/ 92 h 230"/>
                <a:gd name="T12" fmla="*/ 14 w 169"/>
                <a:gd name="T13" fmla="*/ 121 h 230"/>
                <a:gd name="T14" fmla="*/ 23 w 169"/>
                <a:gd name="T15" fmla="*/ 147 h 230"/>
                <a:gd name="T16" fmla="*/ 0 w 169"/>
                <a:gd name="T17" fmla="*/ 183 h 230"/>
                <a:gd name="T18" fmla="*/ 82 w 169"/>
                <a:gd name="T19" fmla="*/ 230 h 230"/>
                <a:gd name="T20" fmla="*/ 164 w 169"/>
                <a:gd name="T21" fmla="*/ 183 h 230"/>
                <a:gd name="T22" fmla="*/ 88 w 169"/>
                <a:gd name="T23" fmla="*/ 133 h 230"/>
                <a:gd name="T24" fmla="*/ 55 w 169"/>
                <a:gd name="T25" fmla="*/ 133 h 230"/>
                <a:gd name="T26" fmla="*/ 35 w 169"/>
                <a:gd name="T27" fmla="*/ 115 h 230"/>
                <a:gd name="T28" fmla="*/ 38 w 169"/>
                <a:gd name="T29" fmla="*/ 104 h 230"/>
                <a:gd name="T30" fmla="*/ 71 w 169"/>
                <a:gd name="T31" fmla="*/ 114 h 230"/>
                <a:gd name="T32" fmla="*/ 131 w 169"/>
                <a:gd name="T33" fmla="*/ 57 h 230"/>
                <a:gd name="T34" fmla="*/ 122 w 169"/>
                <a:gd name="T35" fmla="*/ 27 h 230"/>
                <a:gd name="T36" fmla="*/ 120 w 169"/>
                <a:gd name="T37" fmla="*/ 24 h 230"/>
                <a:gd name="T38" fmla="*/ 143 w 169"/>
                <a:gd name="T39" fmla="*/ 22 h 230"/>
                <a:gd name="T40" fmla="*/ 169 w 169"/>
                <a:gd name="T41" fmla="*/ 24 h 230"/>
                <a:gd name="T42" fmla="*/ 165 w 169"/>
                <a:gd name="T43" fmla="*/ 0 h 230"/>
                <a:gd name="T44" fmla="*/ 72 w 169"/>
                <a:gd name="T45" fmla="*/ 93 h 230"/>
                <a:gd name="T46" fmla="*/ 39 w 169"/>
                <a:gd name="T47" fmla="*/ 57 h 230"/>
                <a:gd name="T48" fmla="*/ 71 w 169"/>
                <a:gd name="T49" fmla="*/ 22 h 230"/>
                <a:gd name="T50" fmla="*/ 104 w 169"/>
                <a:gd name="T51" fmla="*/ 57 h 230"/>
                <a:gd name="T52" fmla="*/ 72 w 169"/>
                <a:gd name="T53" fmla="*/ 93 h 230"/>
                <a:gd name="T54" fmla="*/ 88 w 169"/>
                <a:gd name="T55" fmla="*/ 161 h 230"/>
                <a:gd name="T56" fmla="*/ 137 w 169"/>
                <a:gd name="T57" fmla="*/ 183 h 230"/>
                <a:gd name="T58" fmla="*/ 82 w 169"/>
                <a:gd name="T59" fmla="*/ 209 h 230"/>
                <a:gd name="T60" fmla="*/ 26 w 169"/>
                <a:gd name="T61" fmla="*/ 183 h 230"/>
                <a:gd name="T62" fmla="*/ 55 w 169"/>
                <a:gd name="T63" fmla="*/ 161 h 230"/>
                <a:gd name="T64" fmla="*/ 88 w 169"/>
                <a:gd name="T65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30">
                  <a:moveTo>
                    <a:pt x="165" y="0"/>
                  </a:moveTo>
                  <a:cubicBezTo>
                    <a:pt x="157" y="0"/>
                    <a:pt x="134" y="0"/>
                    <a:pt x="107" y="11"/>
                  </a:cubicBezTo>
                  <a:lnTo>
                    <a:pt x="107" y="11"/>
                  </a:lnTo>
                  <a:cubicBezTo>
                    <a:pt x="94" y="2"/>
                    <a:pt x="82" y="0"/>
                    <a:pt x="72" y="0"/>
                  </a:cubicBezTo>
                  <a:cubicBezTo>
                    <a:pt x="38" y="0"/>
                    <a:pt x="12" y="27"/>
                    <a:pt x="12" y="57"/>
                  </a:cubicBezTo>
                  <a:cubicBezTo>
                    <a:pt x="12" y="69"/>
                    <a:pt x="16" y="82"/>
                    <a:pt x="24" y="92"/>
                  </a:cubicBezTo>
                  <a:cubicBezTo>
                    <a:pt x="19" y="98"/>
                    <a:pt x="14" y="107"/>
                    <a:pt x="14" y="121"/>
                  </a:cubicBezTo>
                  <a:cubicBezTo>
                    <a:pt x="14" y="134"/>
                    <a:pt x="20" y="143"/>
                    <a:pt x="23" y="147"/>
                  </a:cubicBezTo>
                  <a:cubicBezTo>
                    <a:pt x="4" y="158"/>
                    <a:pt x="0" y="174"/>
                    <a:pt x="0" y="183"/>
                  </a:cubicBezTo>
                  <a:cubicBezTo>
                    <a:pt x="0" y="209"/>
                    <a:pt x="37" y="230"/>
                    <a:pt x="82" y="230"/>
                  </a:cubicBezTo>
                  <a:cubicBezTo>
                    <a:pt x="128" y="230"/>
                    <a:pt x="164" y="209"/>
                    <a:pt x="164" y="183"/>
                  </a:cubicBezTo>
                  <a:cubicBezTo>
                    <a:pt x="164" y="133"/>
                    <a:pt x="103" y="133"/>
                    <a:pt x="88" y="133"/>
                  </a:cubicBezTo>
                  <a:lnTo>
                    <a:pt x="55" y="133"/>
                  </a:lnTo>
                  <a:cubicBezTo>
                    <a:pt x="50" y="133"/>
                    <a:pt x="35" y="133"/>
                    <a:pt x="35" y="115"/>
                  </a:cubicBezTo>
                  <a:cubicBezTo>
                    <a:pt x="35" y="108"/>
                    <a:pt x="37" y="105"/>
                    <a:pt x="38" y="104"/>
                  </a:cubicBezTo>
                  <a:cubicBezTo>
                    <a:pt x="50" y="112"/>
                    <a:pt x="62" y="114"/>
                    <a:pt x="71" y="114"/>
                  </a:cubicBezTo>
                  <a:cubicBezTo>
                    <a:pt x="106" y="114"/>
                    <a:pt x="131" y="87"/>
                    <a:pt x="131" y="57"/>
                  </a:cubicBezTo>
                  <a:cubicBezTo>
                    <a:pt x="131" y="46"/>
                    <a:pt x="128" y="36"/>
                    <a:pt x="122" y="27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2"/>
                    <a:pt x="141" y="22"/>
                    <a:pt x="143" y="22"/>
                  </a:cubicBezTo>
                  <a:cubicBezTo>
                    <a:pt x="143" y="22"/>
                    <a:pt x="156" y="22"/>
                    <a:pt x="169" y="24"/>
                  </a:cubicBezTo>
                  <a:lnTo>
                    <a:pt x="165" y="0"/>
                  </a:lnTo>
                  <a:close/>
                  <a:moveTo>
                    <a:pt x="72" y="93"/>
                  </a:moveTo>
                  <a:cubicBezTo>
                    <a:pt x="53" y="93"/>
                    <a:pt x="39" y="81"/>
                    <a:pt x="39" y="57"/>
                  </a:cubicBezTo>
                  <a:cubicBezTo>
                    <a:pt x="39" y="30"/>
                    <a:pt x="56" y="22"/>
                    <a:pt x="71" y="22"/>
                  </a:cubicBezTo>
                  <a:cubicBezTo>
                    <a:pt x="90" y="22"/>
                    <a:pt x="104" y="34"/>
                    <a:pt x="104" y="57"/>
                  </a:cubicBezTo>
                  <a:cubicBezTo>
                    <a:pt x="104" y="84"/>
                    <a:pt x="87" y="93"/>
                    <a:pt x="72" y="93"/>
                  </a:cubicBezTo>
                  <a:close/>
                  <a:moveTo>
                    <a:pt x="88" y="161"/>
                  </a:moveTo>
                  <a:cubicBezTo>
                    <a:pt x="96" y="161"/>
                    <a:pt x="137" y="161"/>
                    <a:pt x="137" y="183"/>
                  </a:cubicBezTo>
                  <a:cubicBezTo>
                    <a:pt x="137" y="198"/>
                    <a:pt x="111" y="209"/>
                    <a:pt x="82" y="209"/>
                  </a:cubicBezTo>
                  <a:cubicBezTo>
                    <a:pt x="53" y="209"/>
                    <a:pt x="26" y="198"/>
                    <a:pt x="26" y="183"/>
                  </a:cubicBezTo>
                  <a:cubicBezTo>
                    <a:pt x="26" y="181"/>
                    <a:pt x="26" y="161"/>
                    <a:pt x="55" y="161"/>
                  </a:cubicBezTo>
                  <a:lnTo>
                    <a:pt x="88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E88E5466-D043-1B08-3FFA-52A157C3FF8B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275765" y="4280102"/>
            <a:ext cx="2992438" cy="260350"/>
            <a:chOff x="6261100" y="1508125"/>
            <a:chExt cx="2992438" cy="260350"/>
          </a:xfrm>
          <a:solidFill>
            <a:schemeClr val="tx1"/>
          </a:solidFill>
        </p:grpSpPr>
        <p:sp>
          <p:nvSpPr>
            <p:cNvPr id="736" name="Freeform 218">
              <a:extLst>
                <a:ext uri="{FF2B5EF4-FFF2-40B4-BE49-F238E27FC236}">
                  <a16:creationId xmlns:a16="http://schemas.microsoft.com/office/drawing/2014/main" id="{85EEB98B-BB12-81B3-CF33-F0A755FDD2B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61100" y="1514475"/>
              <a:ext cx="187325" cy="206375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8 w 355"/>
                <a:gd name="T15" fmla="*/ 117 h 340"/>
                <a:gd name="T16" fmla="*/ 259 w 355"/>
                <a:gd name="T17" fmla="*/ 109 h 340"/>
                <a:gd name="T18" fmla="*/ 253 w 355"/>
                <a:gd name="T19" fmla="*/ 103 h 340"/>
                <a:gd name="T20" fmla="*/ 246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1 w 355"/>
                <a:gd name="T31" fmla="*/ 16 h 340"/>
                <a:gd name="T32" fmla="*/ 333 w 355"/>
                <a:gd name="T33" fmla="*/ 71 h 340"/>
                <a:gd name="T34" fmla="*/ 332 w 355"/>
                <a:gd name="T35" fmla="*/ 97 h 340"/>
                <a:gd name="T36" fmla="*/ 331 w 355"/>
                <a:gd name="T37" fmla="*/ 106 h 340"/>
                <a:gd name="T38" fmla="*/ 337 w 355"/>
                <a:gd name="T39" fmla="*/ 112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8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8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3" y="32"/>
                    <a:pt x="333" y="71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7" name="Freeform 219">
              <a:extLst>
                <a:ext uri="{FF2B5EF4-FFF2-40B4-BE49-F238E27FC236}">
                  <a16:creationId xmlns:a16="http://schemas.microsoft.com/office/drawing/2014/main" id="{FC68D010-DFA6-8BDC-EC42-9D35840A983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478588" y="1589088"/>
              <a:ext cx="28575" cy="131763"/>
            </a:xfrm>
            <a:custGeom>
              <a:avLst/>
              <a:gdLst>
                <a:gd name="T0" fmla="*/ 53 w 53"/>
                <a:gd name="T1" fmla="*/ 27 h 216"/>
                <a:gd name="T2" fmla="*/ 27 w 53"/>
                <a:gd name="T3" fmla="*/ 0 h 216"/>
                <a:gd name="T4" fmla="*/ 0 w 53"/>
                <a:gd name="T5" fmla="*/ 27 h 216"/>
                <a:gd name="T6" fmla="*/ 27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7 w 53"/>
                <a:gd name="T13" fmla="*/ 163 h 216"/>
                <a:gd name="T14" fmla="*/ 0 w 53"/>
                <a:gd name="T15" fmla="*/ 189 h 216"/>
                <a:gd name="T16" fmla="*/ 27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7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7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20">
              <a:extLst>
                <a:ext uri="{FF2B5EF4-FFF2-40B4-BE49-F238E27FC236}">
                  <a16:creationId xmlns:a16="http://schemas.microsoft.com/office/drawing/2014/main" id="{D9955A1D-E198-7936-4767-BD370AC8B02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54800" y="1584325"/>
              <a:ext cx="100013" cy="138113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4" y="68"/>
                    <a:pt x="184" y="53"/>
                  </a:cubicBezTo>
                  <a:cubicBezTo>
                    <a:pt x="184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21">
              <a:extLst>
                <a:ext uri="{FF2B5EF4-FFF2-40B4-BE49-F238E27FC236}">
                  <a16:creationId xmlns:a16="http://schemas.microsoft.com/office/drawing/2014/main" id="{AB7A540A-5459-1FE6-5815-C9B9A2A45AF8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769100" y="1584325"/>
              <a:ext cx="117475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22">
              <a:extLst>
                <a:ext uri="{FF2B5EF4-FFF2-40B4-BE49-F238E27FC236}">
                  <a16:creationId xmlns:a16="http://schemas.microsoft.com/office/drawing/2014/main" id="{4EAE1844-5457-24FF-6450-C2F928FAEF97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02450" y="1585913"/>
              <a:ext cx="204788" cy="134938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2 w 390"/>
                <a:gd name="T11" fmla="*/ 221 h 221"/>
                <a:gd name="T12" fmla="*/ 112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6 w 390"/>
                <a:gd name="T41" fmla="*/ 66 h 221"/>
                <a:gd name="T42" fmla="*/ 316 w 390"/>
                <a:gd name="T43" fmla="*/ 183 h 221"/>
                <a:gd name="T44" fmla="*/ 278 w 390"/>
                <a:gd name="T45" fmla="*/ 205 h 221"/>
                <a:gd name="T46" fmla="*/ 278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5 w 390"/>
                <a:gd name="T59" fmla="*/ 18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5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8" y="205"/>
                  </a:cubicBezTo>
                  <a:lnTo>
                    <a:pt x="278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23">
              <a:extLst>
                <a:ext uri="{FF2B5EF4-FFF2-40B4-BE49-F238E27FC236}">
                  <a16:creationId xmlns:a16="http://schemas.microsoft.com/office/drawing/2014/main" id="{183F1793-EFF4-E047-1BEE-1439F48E3F18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7112000" y="1511300"/>
              <a:ext cx="130175" cy="211138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6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1 w 246"/>
                <a:gd name="T13" fmla="*/ 347 h 352"/>
                <a:gd name="T14" fmla="*/ 69 w 246"/>
                <a:gd name="T15" fmla="*/ 316 h 352"/>
                <a:gd name="T16" fmla="*/ 135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3 w 246"/>
                <a:gd name="T25" fmla="*/ 290 h 352"/>
                <a:gd name="T26" fmla="*/ 73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5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0 w 246"/>
                <a:gd name="T41" fmla="*/ 311 h 352"/>
                <a:gd name="T42" fmla="*/ 73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47"/>
                  </a:lnTo>
                  <a:lnTo>
                    <a:pt x="51" y="347"/>
                  </a:lnTo>
                  <a:cubicBezTo>
                    <a:pt x="52" y="346"/>
                    <a:pt x="56" y="339"/>
                    <a:pt x="69" y="316"/>
                  </a:cubicBezTo>
                  <a:cubicBezTo>
                    <a:pt x="77" y="327"/>
                    <a:pt x="98" y="352"/>
                    <a:pt x="135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90"/>
                  </a:moveTo>
                  <a:lnTo>
                    <a:pt x="73" y="187"/>
                  </a:lnTo>
                  <a:cubicBezTo>
                    <a:pt x="73" y="177"/>
                    <a:pt x="73" y="177"/>
                    <a:pt x="79" y="169"/>
                  </a:cubicBezTo>
                  <a:cubicBezTo>
                    <a:pt x="98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5" y="218"/>
                    <a:pt x="205" y="238"/>
                  </a:cubicBezTo>
                  <a:cubicBezTo>
                    <a:pt x="205" y="257"/>
                    <a:pt x="204" y="287"/>
                    <a:pt x="189" y="309"/>
                  </a:cubicBezTo>
                  <a:cubicBezTo>
                    <a:pt x="179" y="325"/>
                    <a:pt x="160" y="341"/>
                    <a:pt x="133" y="341"/>
                  </a:cubicBezTo>
                  <a:cubicBezTo>
                    <a:pt x="110" y="341"/>
                    <a:pt x="92" y="329"/>
                    <a:pt x="80" y="311"/>
                  </a:cubicBezTo>
                  <a:cubicBezTo>
                    <a:pt x="73" y="300"/>
                    <a:pt x="73" y="299"/>
                    <a:pt x="73" y="29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24">
              <a:extLst>
                <a:ext uri="{FF2B5EF4-FFF2-40B4-BE49-F238E27FC236}">
                  <a16:creationId xmlns:a16="http://schemas.microsoft.com/office/drawing/2014/main" id="{5F6D76F3-F75A-6847-487C-0DDEC0AB06D1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7265988" y="1584325"/>
              <a:ext cx="115888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Oval 225">
              <a:extLst>
                <a:ext uri="{FF2B5EF4-FFF2-40B4-BE49-F238E27FC236}">
                  <a16:creationId xmlns:a16="http://schemas.microsoft.com/office/drawing/2014/main" id="{0CE8FE93-6C97-BF2E-B2EA-C791C3FDEF1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12038" y="1687513"/>
              <a:ext cx="2698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26">
              <a:extLst>
                <a:ext uri="{FF2B5EF4-FFF2-40B4-BE49-F238E27FC236}">
                  <a16:creationId xmlns:a16="http://schemas.microsoft.com/office/drawing/2014/main" id="{2197D244-0487-4C93-5DC7-0E53B45A2B2F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586663" y="1584325"/>
              <a:ext cx="115888" cy="13811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27">
              <a:extLst>
                <a:ext uri="{FF2B5EF4-FFF2-40B4-BE49-F238E27FC236}">
                  <a16:creationId xmlns:a16="http://schemas.microsoft.com/office/drawing/2014/main" id="{B98FC3DC-EF94-75AB-122C-4E74EF7D7FE5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718425" y="1508125"/>
              <a:ext cx="85725" cy="212725"/>
            </a:xfrm>
            <a:custGeom>
              <a:avLst/>
              <a:gdLst>
                <a:gd name="T0" fmla="*/ 71 w 162"/>
                <a:gd name="T1" fmla="*/ 136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39 w 162"/>
                <a:gd name="T17" fmla="*/ 79 h 352"/>
                <a:gd name="T18" fmla="*/ 39 w 162"/>
                <a:gd name="T19" fmla="*/ 136 h 352"/>
                <a:gd name="T20" fmla="*/ 0 w 162"/>
                <a:gd name="T21" fmla="*/ 136 h 352"/>
                <a:gd name="T22" fmla="*/ 0 w 162"/>
                <a:gd name="T23" fmla="*/ 152 h 352"/>
                <a:gd name="T24" fmla="*/ 39 w 162"/>
                <a:gd name="T25" fmla="*/ 152 h 352"/>
                <a:gd name="T26" fmla="*/ 39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7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6 h 352"/>
                <a:gd name="T48" fmla="*/ 71 w 162"/>
                <a:gd name="T49" fmla="*/ 1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6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39" y="26"/>
                    <a:pt x="39" y="79"/>
                  </a:cubicBezTo>
                  <a:lnTo>
                    <a:pt x="39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28">
              <a:extLst>
                <a:ext uri="{FF2B5EF4-FFF2-40B4-BE49-F238E27FC236}">
                  <a16:creationId xmlns:a16="http://schemas.microsoft.com/office/drawing/2014/main" id="{EC8ABF3A-1284-1681-075C-418038E07982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888288" y="1514475"/>
              <a:ext cx="187325" cy="206375"/>
            </a:xfrm>
            <a:custGeom>
              <a:avLst/>
              <a:gdLst>
                <a:gd name="T0" fmla="*/ 132 w 355"/>
                <a:gd name="T1" fmla="*/ 177 h 340"/>
                <a:gd name="T2" fmla="*/ 180 w 355"/>
                <a:gd name="T3" fmla="*/ 177 h 340"/>
                <a:gd name="T4" fmla="*/ 222 w 355"/>
                <a:gd name="T5" fmla="*/ 200 h 340"/>
                <a:gd name="T6" fmla="*/ 218 w 355"/>
                <a:gd name="T7" fmla="*/ 224 h 340"/>
                <a:gd name="T8" fmla="*/ 217 w 355"/>
                <a:gd name="T9" fmla="*/ 230 h 340"/>
                <a:gd name="T10" fmla="*/ 223 w 355"/>
                <a:gd name="T11" fmla="*/ 236 h 340"/>
                <a:gd name="T12" fmla="*/ 230 w 355"/>
                <a:gd name="T13" fmla="*/ 225 h 340"/>
                <a:gd name="T14" fmla="*/ 257 w 355"/>
                <a:gd name="T15" fmla="*/ 117 h 340"/>
                <a:gd name="T16" fmla="*/ 259 w 355"/>
                <a:gd name="T17" fmla="*/ 109 h 340"/>
                <a:gd name="T18" fmla="*/ 253 w 355"/>
                <a:gd name="T19" fmla="*/ 103 h 340"/>
                <a:gd name="T20" fmla="*/ 245 w 355"/>
                <a:gd name="T21" fmla="*/ 114 h 340"/>
                <a:gd name="T22" fmla="*/ 181 w 355"/>
                <a:gd name="T23" fmla="*/ 162 h 340"/>
                <a:gd name="T24" fmla="*/ 136 w 355"/>
                <a:gd name="T25" fmla="*/ 162 h 340"/>
                <a:gd name="T26" fmla="*/ 168 w 355"/>
                <a:gd name="T27" fmla="*/ 35 h 340"/>
                <a:gd name="T28" fmla="*/ 195 w 355"/>
                <a:gd name="T29" fmla="*/ 16 h 340"/>
                <a:gd name="T30" fmla="*/ 260 w 355"/>
                <a:gd name="T31" fmla="*/ 16 h 340"/>
                <a:gd name="T32" fmla="*/ 333 w 355"/>
                <a:gd name="T33" fmla="*/ 71 h 340"/>
                <a:gd name="T34" fmla="*/ 332 w 355"/>
                <a:gd name="T35" fmla="*/ 97 h 340"/>
                <a:gd name="T36" fmla="*/ 331 w 355"/>
                <a:gd name="T37" fmla="*/ 106 h 340"/>
                <a:gd name="T38" fmla="*/ 337 w 355"/>
                <a:gd name="T39" fmla="*/ 112 h 340"/>
                <a:gd name="T40" fmla="*/ 344 w 355"/>
                <a:gd name="T41" fmla="*/ 100 h 340"/>
                <a:gd name="T42" fmla="*/ 354 w 355"/>
                <a:gd name="T43" fmla="*/ 14 h 340"/>
                <a:gd name="T44" fmla="*/ 340 w 355"/>
                <a:gd name="T45" fmla="*/ 0 h 340"/>
                <a:gd name="T46" fmla="*/ 96 w 355"/>
                <a:gd name="T47" fmla="*/ 0 h 340"/>
                <a:gd name="T48" fmla="*/ 81 w 355"/>
                <a:gd name="T49" fmla="*/ 10 h 340"/>
                <a:gd name="T50" fmla="*/ 95 w 355"/>
                <a:gd name="T51" fmla="*/ 16 h 340"/>
                <a:gd name="T52" fmla="*/ 127 w 355"/>
                <a:gd name="T53" fmla="*/ 25 h 340"/>
                <a:gd name="T54" fmla="*/ 125 w 355"/>
                <a:gd name="T55" fmla="*/ 37 h 340"/>
                <a:gd name="T56" fmla="*/ 59 w 355"/>
                <a:gd name="T57" fmla="*/ 301 h 340"/>
                <a:gd name="T58" fmla="*/ 14 w 355"/>
                <a:gd name="T59" fmla="*/ 324 h 340"/>
                <a:gd name="T60" fmla="*/ 0 w 355"/>
                <a:gd name="T61" fmla="*/ 334 h 340"/>
                <a:gd name="T62" fmla="*/ 7 w 355"/>
                <a:gd name="T63" fmla="*/ 340 h 340"/>
                <a:gd name="T64" fmla="*/ 73 w 355"/>
                <a:gd name="T65" fmla="*/ 338 h 340"/>
                <a:gd name="T66" fmla="*/ 147 w 355"/>
                <a:gd name="T67" fmla="*/ 340 h 340"/>
                <a:gd name="T68" fmla="*/ 158 w 355"/>
                <a:gd name="T69" fmla="*/ 330 h 340"/>
                <a:gd name="T70" fmla="*/ 155 w 355"/>
                <a:gd name="T71" fmla="*/ 325 h 340"/>
                <a:gd name="T72" fmla="*/ 141 w 355"/>
                <a:gd name="T73" fmla="*/ 324 h 340"/>
                <a:gd name="T74" fmla="*/ 115 w 355"/>
                <a:gd name="T75" fmla="*/ 323 h 340"/>
                <a:gd name="T76" fmla="*/ 99 w 355"/>
                <a:gd name="T77" fmla="*/ 313 h 340"/>
                <a:gd name="T78" fmla="*/ 101 w 355"/>
                <a:gd name="T79" fmla="*/ 302 h 340"/>
                <a:gd name="T80" fmla="*/ 132 w 355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40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7" y="106"/>
                    <a:pt x="245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8"/>
                    <a:pt x="173" y="16"/>
                    <a:pt x="195" y="16"/>
                  </a:cubicBezTo>
                  <a:lnTo>
                    <a:pt x="260" y="16"/>
                  </a:lnTo>
                  <a:cubicBezTo>
                    <a:pt x="322" y="16"/>
                    <a:pt x="333" y="32"/>
                    <a:pt x="333" y="71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5" y="16"/>
                    <a:pt x="95" y="16"/>
                  </a:cubicBezTo>
                  <a:cubicBezTo>
                    <a:pt x="113" y="16"/>
                    <a:pt x="127" y="16"/>
                    <a:pt x="127" y="25"/>
                  </a:cubicBezTo>
                  <a:cubicBezTo>
                    <a:pt x="127" y="27"/>
                    <a:pt x="127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2" y="340"/>
                    <a:pt x="58" y="338"/>
                    <a:pt x="73" y="338"/>
                  </a:cubicBezTo>
                  <a:cubicBezTo>
                    <a:pt x="89" y="338"/>
                    <a:pt x="131" y="340"/>
                    <a:pt x="147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29">
              <a:extLst>
                <a:ext uri="{FF2B5EF4-FFF2-40B4-BE49-F238E27FC236}">
                  <a16:creationId xmlns:a16="http://schemas.microsoft.com/office/drawing/2014/main" id="{079DA05C-F84D-E097-4545-D1E16FF7377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056563" y="1657350"/>
              <a:ext cx="73025" cy="107950"/>
            </a:xfrm>
            <a:custGeom>
              <a:avLst/>
              <a:gdLst>
                <a:gd name="T0" fmla="*/ 137 w 141"/>
                <a:gd name="T1" fmla="*/ 11 h 180"/>
                <a:gd name="T2" fmla="*/ 139 w 141"/>
                <a:gd name="T3" fmla="*/ 5 h 180"/>
                <a:gd name="T4" fmla="*/ 130 w 141"/>
                <a:gd name="T5" fmla="*/ 0 h 180"/>
                <a:gd name="T6" fmla="*/ 7 w 141"/>
                <a:gd name="T7" fmla="*/ 0 h 180"/>
                <a:gd name="T8" fmla="*/ 4 w 141"/>
                <a:gd name="T9" fmla="*/ 59 h 180"/>
                <a:gd name="T10" fmla="*/ 13 w 141"/>
                <a:gd name="T11" fmla="*/ 59 h 180"/>
                <a:gd name="T12" fmla="*/ 67 w 141"/>
                <a:gd name="T13" fmla="*/ 9 h 180"/>
                <a:gd name="T14" fmla="*/ 110 w 141"/>
                <a:gd name="T15" fmla="*/ 9 h 180"/>
                <a:gd name="T16" fmla="*/ 2 w 141"/>
                <a:gd name="T17" fmla="*/ 168 h 180"/>
                <a:gd name="T18" fmla="*/ 0 w 141"/>
                <a:gd name="T19" fmla="*/ 174 h 180"/>
                <a:gd name="T20" fmla="*/ 9 w 141"/>
                <a:gd name="T21" fmla="*/ 180 h 180"/>
                <a:gd name="T22" fmla="*/ 136 w 141"/>
                <a:gd name="T23" fmla="*/ 180 h 180"/>
                <a:gd name="T24" fmla="*/ 141 w 141"/>
                <a:gd name="T25" fmla="*/ 109 h 180"/>
                <a:gd name="T26" fmla="*/ 132 w 141"/>
                <a:gd name="T27" fmla="*/ 109 h 180"/>
                <a:gd name="T28" fmla="*/ 75 w 141"/>
                <a:gd name="T29" fmla="*/ 170 h 180"/>
                <a:gd name="T30" fmla="*/ 29 w 141"/>
                <a:gd name="T31" fmla="*/ 170 h 180"/>
                <a:gd name="T32" fmla="*/ 137 w 141"/>
                <a:gd name="T3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80">
                  <a:moveTo>
                    <a:pt x="137" y="11"/>
                  </a:moveTo>
                  <a:cubicBezTo>
                    <a:pt x="139" y="7"/>
                    <a:pt x="139" y="6"/>
                    <a:pt x="139" y="5"/>
                  </a:cubicBezTo>
                  <a:cubicBezTo>
                    <a:pt x="139" y="0"/>
                    <a:pt x="137" y="0"/>
                    <a:pt x="130" y="0"/>
                  </a:cubicBezTo>
                  <a:lnTo>
                    <a:pt x="7" y="0"/>
                  </a:lnTo>
                  <a:lnTo>
                    <a:pt x="4" y="59"/>
                  </a:lnTo>
                  <a:lnTo>
                    <a:pt x="13" y="59"/>
                  </a:lnTo>
                  <a:cubicBezTo>
                    <a:pt x="15" y="21"/>
                    <a:pt x="32" y="9"/>
                    <a:pt x="67" y="9"/>
                  </a:cubicBezTo>
                  <a:lnTo>
                    <a:pt x="110" y="9"/>
                  </a:lnTo>
                  <a:lnTo>
                    <a:pt x="2" y="168"/>
                  </a:lnTo>
                  <a:cubicBezTo>
                    <a:pt x="0" y="171"/>
                    <a:pt x="0" y="173"/>
                    <a:pt x="0" y="174"/>
                  </a:cubicBezTo>
                  <a:cubicBezTo>
                    <a:pt x="0" y="180"/>
                    <a:pt x="2" y="180"/>
                    <a:pt x="9" y="180"/>
                  </a:cubicBezTo>
                  <a:lnTo>
                    <a:pt x="136" y="180"/>
                  </a:lnTo>
                  <a:lnTo>
                    <a:pt x="141" y="109"/>
                  </a:lnTo>
                  <a:lnTo>
                    <a:pt x="132" y="109"/>
                  </a:lnTo>
                  <a:cubicBezTo>
                    <a:pt x="130" y="147"/>
                    <a:pt x="124" y="170"/>
                    <a:pt x="75" y="170"/>
                  </a:cubicBezTo>
                  <a:lnTo>
                    <a:pt x="29" y="170"/>
                  </a:lnTo>
                  <a:lnTo>
                    <a:pt x="137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30">
              <a:extLst>
                <a:ext uri="{FF2B5EF4-FFF2-40B4-BE49-F238E27FC236}">
                  <a16:creationId xmlns:a16="http://schemas.microsoft.com/office/drawing/2014/main" id="{EC521966-8605-4F0F-9187-873EE9C9CC3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147050" y="1657350"/>
              <a:ext cx="100013" cy="107950"/>
            </a:xfrm>
            <a:custGeom>
              <a:avLst/>
              <a:gdLst>
                <a:gd name="T0" fmla="*/ 50 w 192"/>
                <a:gd name="T1" fmla="*/ 103 h 180"/>
                <a:gd name="T2" fmla="*/ 50 w 192"/>
                <a:gd name="T3" fmla="*/ 25 h 180"/>
                <a:gd name="T4" fmla="*/ 75 w 192"/>
                <a:gd name="T5" fmla="*/ 9 h 180"/>
                <a:gd name="T6" fmla="*/ 75 w 192"/>
                <a:gd name="T7" fmla="*/ 0 h 180"/>
                <a:gd name="T8" fmla="*/ 38 w 192"/>
                <a:gd name="T9" fmla="*/ 1 h 180"/>
                <a:gd name="T10" fmla="*/ 0 w 192"/>
                <a:gd name="T11" fmla="*/ 0 h 180"/>
                <a:gd name="T12" fmla="*/ 0 w 192"/>
                <a:gd name="T13" fmla="*/ 9 h 180"/>
                <a:gd name="T14" fmla="*/ 25 w 192"/>
                <a:gd name="T15" fmla="*/ 25 h 180"/>
                <a:gd name="T16" fmla="*/ 25 w 192"/>
                <a:gd name="T17" fmla="*/ 154 h 180"/>
                <a:gd name="T18" fmla="*/ 0 w 192"/>
                <a:gd name="T19" fmla="*/ 171 h 180"/>
                <a:gd name="T20" fmla="*/ 0 w 192"/>
                <a:gd name="T21" fmla="*/ 180 h 180"/>
                <a:gd name="T22" fmla="*/ 38 w 192"/>
                <a:gd name="T23" fmla="*/ 178 h 180"/>
                <a:gd name="T24" fmla="*/ 75 w 192"/>
                <a:gd name="T25" fmla="*/ 180 h 180"/>
                <a:gd name="T26" fmla="*/ 75 w 192"/>
                <a:gd name="T27" fmla="*/ 171 h 180"/>
                <a:gd name="T28" fmla="*/ 50 w 192"/>
                <a:gd name="T29" fmla="*/ 154 h 180"/>
                <a:gd name="T30" fmla="*/ 50 w 192"/>
                <a:gd name="T31" fmla="*/ 115 h 180"/>
                <a:gd name="T32" fmla="*/ 84 w 192"/>
                <a:gd name="T33" fmla="*/ 85 h 180"/>
                <a:gd name="T34" fmla="*/ 130 w 192"/>
                <a:gd name="T35" fmla="*/ 147 h 180"/>
                <a:gd name="T36" fmla="*/ 138 w 192"/>
                <a:gd name="T37" fmla="*/ 163 h 180"/>
                <a:gd name="T38" fmla="*/ 127 w 192"/>
                <a:gd name="T39" fmla="*/ 171 h 180"/>
                <a:gd name="T40" fmla="*/ 127 w 192"/>
                <a:gd name="T41" fmla="*/ 180 h 180"/>
                <a:gd name="T42" fmla="*/ 163 w 192"/>
                <a:gd name="T43" fmla="*/ 178 h 180"/>
                <a:gd name="T44" fmla="*/ 192 w 192"/>
                <a:gd name="T45" fmla="*/ 180 h 180"/>
                <a:gd name="T46" fmla="*/ 192 w 192"/>
                <a:gd name="T47" fmla="*/ 171 h 180"/>
                <a:gd name="T48" fmla="*/ 161 w 192"/>
                <a:gd name="T49" fmla="*/ 152 h 180"/>
                <a:gd name="T50" fmla="*/ 100 w 192"/>
                <a:gd name="T51" fmla="*/ 70 h 180"/>
                <a:gd name="T52" fmla="*/ 189 w 192"/>
                <a:gd name="T53" fmla="*/ 9 h 180"/>
                <a:gd name="T54" fmla="*/ 189 w 192"/>
                <a:gd name="T55" fmla="*/ 0 h 180"/>
                <a:gd name="T56" fmla="*/ 167 w 192"/>
                <a:gd name="T57" fmla="*/ 1 h 180"/>
                <a:gd name="T58" fmla="*/ 134 w 192"/>
                <a:gd name="T59" fmla="*/ 0 h 180"/>
                <a:gd name="T60" fmla="*/ 134 w 192"/>
                <a:gd name="T61" fmla="*/ 9 h 180"/>
                <a:gd name="T62" fmla="*/ 140 w 192"/>
                <a:gd name="T63" fmla="*/ 15 h 180"/>
                <a:gd name="T64" fmla="*/ 129 w 192"/>
                <a:gd name="T65" fmla="*/ 34 h 180"/>
                <a:gd name="T66" fmla="*/ 50 w 192"/>
                <a:gd name="T67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0">
                  <a:moveTo>
                    <a:pt x="50" y="103"/>
                  </a:moveTo>
                  <a:lnTo>
                    <a:pt x="50" y="25"/>
                  </a:lnTo>
                  <a:cubicBezTo>
                    <a:pt x="50" y="11"/>
                    <a:pt x="52" y="9"/>
                    <a:pt x="75" y="9"/>
                  </a:cubicBezTo>
                  <a:lnTo>
                    <a:pt x="75" y="0"/>
                  </a:lnTo>
                  <a:cubicBezTo>
                    <a:pt x="65" y="0"/>
                    <a:pt x="45" y="1"/>
                    <a:pt x="38" y="1"/>
                  </a:cubicBezTo>
                  <a:cubicBezTo>
                    <a:pt x="30" y="1"/>
                    <a:pt x="10" y="0"/>
                    <a:pt x="0" y="0"/>
                  </a:cubicBez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54"/>
                  </a:lnTo>
                  <a:cubicBezTo>
                    <a:pt x="25" y="169"/>
                    <a:pt x="23" y="171"/>
                    <a:pt x="0" y="171"/>
                  </a:cubicBezTo>
                  <a:lnTo>
                    <a:pt x="0" y="180"/>
                  </a:lnTo>
                  <a:cubicBezTo>
                    <a:pt x="10" y="179"/>
                    <a:pt x="30" y="178"/>
                    <a:pt x="38" y="178"/>
                  </a:cubicBezTo>
                  <a:cubicBezTo>
                    <a:pt x="45" y="178"/>
                    <a:pt x="65" y="179"/>
                    <a:pt x="75" y="180"/>
                  </a:cubicBezTo>
                  <a:lnTo>
                    <a:pt x="75" y="171"/>
                  </a:lnTo>
                  <a:cubicBezTo>
                    <a:pt x="52" y="171"/>
                    <a:pt x="50" y="169"/>
                    <a:pt x="50" y="154"/>
                  </a:cubicBezTo>
                  <a:lnTo>
                    <a:pt x="50" y="115"/>
                  </a:lnTo>
                  <a:lnTo>
                    <a:pt x="84" y="85"/>
                  </a:lnTo>
                  <a:lnTo>
                    <a:pt x="130" y="147"/>
                  </a:lnTo>
                  <a:cubicBezTo>
                    <a:pt x="134" y="152"/>
                    <a:pt x="138" y="159"/>
                    <a:pt x="138" y="163"/>
                  </a:cubicBezTo>
                  <a:cubicBezTo>
                    <a:pt x="138" y="170"/>
                    <a:pt x="129" y="171"/>
                    <a:pt x="127" y="171"/>
                  </a:cubicBezTo>
                  <a:lnTo>
                    <a:pt x="127" y="180"/>
                  </a:lnTo>
                  <a:cubicBezTo>
                    <a:pt x="134" y="179"/>
                    <a:pt x="157" y="178"/>
                    <a:pt x="163" y="178"/>
                  </a:cubicBezTo>
                  <a:cubicBezTo>
                    <a:pt x="172" y="178"/>
                    <a:pt x="183" y="179"/>
                    <a:pt x="192" y="180"/>
                  </a:cubicBezTo>
                  <a:lnTo>
                    <a:pt x="192" y="171"/>
                  </a:lnTo>
                  <a:cubicBezTo>
                    <a:pt x="181" y="171"/>
                    <a:pt x="174" y="170"/>
                    <a:pt x="161" y="152"/>
                  </a:cubicBezTo>
                  <a:lnTo>
                    <a:pt x="100" y="70"/>
                  </a:lnTo>
                  <a:cubicBezTo>
                    <a:pt x="166" y="10"/>
                    <a:pt x="174" y="10"/>
                    <a:pt x="189" y="9"/>
                  </a:cubicBezTo>
                  <a:lnTo>
                    <a:pt x="189" y="0"/>
                  </a:lnTo>
                  <a:cubicBezTo>
                    <a:pt x="181" y="1"/>
                    <a:pt x="175" y="1"/>
                    <a:pt x="167" y="1"/>
                  </a:cubicBezTo>
                  <a:cubicBezTo>
                    <a:pt x="157" y="1"/>
                    <a:pt x="139" y="0"/>
                    <a:pt x="134" y="0"/>
                  </a:cubicBezTo>
                  <a:lnTo>
                    <a:pt x="134" y="9"/>
                  </a:lnTo>
                  <a:cubicBezTo>
                    <a:pt x="138" y="10"/>
                    <a:pt x="140" y="12"/>
                    <a:pt x="140" y="15"/>
                  </a:cubicBezTo>
                  <a:cubicBezTo>
                    <a:pt x="140" y="22"/>
                    <a:pt x="134" y="29"/>
                    <a:pt x="129" y="34"/>
                  </a:cubicBezTo>
                  <a:lnTo>
                    <a:pt x="50" y="10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31">
              <a:extLst>
                <a:ext uri="{FF2B5EF4-FFF2-40B4-BE49-F238E27FC236}">
                  <a16:creationId xmlns:a16="http://schemas.microsoft.com/office/drawing/2014/main" id="{8027EDD6-B291-9311-BAB6-13C015565B43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8367713" y="1584325"/>
              <a:ext cx="117475" cy="138113"/>
            </a:xfrm>
            <a:custGeom>
              <a:avLst/>
              <a:gdLst>
                <a:gd name="T0" fmla="*/ 145 w 224"/>
                <a:gd name="T1" fmla="*/ 186 h 229"/>
                <a:gd name="T2" fmla="*/ 184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6 h 229"/>
                <a:gd name="T18" fmla="*/ 158 w 224"/>
                <a:gd name="T19" fmla="*/ 27 h 229"/>
                <a:gd name="T20" fmla="*/ 89 w 224"/>
                <a:gd name="T21" fmla="*/ 0 h 229"/>
                <a:gd name="T22" fmla="*/ 14 w 224"/>
                <a:gd name="T23" fmla="*/ 56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3 h 229"/>
                <a:gd name="T36" fmla="*/ 49 w 224"/>
                <a:gd name="T37" fmla="*/ 111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4"/>
                    <a:pt x="34" y="34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49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32">
              <a:extLst>
                <a:ext uri="{FF2B5EF4-FFF2-40B4-BE49-F238E27FC236}">
                  <a16:creationId xmlns:a16="http://schemas.microsoft.com/office/drawing/2014/main" id="{71642731-A317-8D82-C492-52067F737156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8496300" y="1585913"/>
              <a:ext cx="131763" cy="134938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33">
              <a:extLst>
                <a:ext uri="{FF2B5EF4-FFF2-40B4-BE49-F238E27FC236}">
                  <a16:creationId xmlns:a16="http://schemas.microsoft.com/office/drawing/2014/main" id="{913F7930-4AAC-FEC0-253C-3FFD1A904118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8642350" y="1511300"/>
              <a:ext cx="128588" cy="211138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8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8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1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8" y="306"/>
                  </a:cubicBezTo>
                  <a:cubicBezTo>
                    <a:pt x="153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8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34">
              <a:extLst>
                <a:ext uri="{FF2B5EF4-FFF2-40B4-BE49-F238E27FC236}">
                  <a16:creationId xmlns:a16="http://schemas.microsoft.com/office/drawing/2014/main" id="{164B45A7-8436-D2B5-B1B6-754B3BF5CAEC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875713" y="1514475"/>
              <a:ext cx="187325" cy="206375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1 w 356"/>
                <a:gd name="T13" fmla="*/ 225 h 340"/>
                <a:gd name="T14" fmla="*/ 258 w 356"/>
                <a:gd name="T15" fmla="*/ 117 h 340"/>
                <a:gd name="T16" fmla="*/ 260 w 356"/>
                <a:gd name="T17" fmla="*/ 109 h 340"/>
                <a:gd name="T18" fmla="*/ 254 w 356"/>
                <a:gd name="T19" fmla="*/ 103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7 h 340"/>
                <a:gd name="T36" fmla="*/ 331 w 356"/>
                <a:gd name="T37" fmla="*/ 106 h 340"/>
                <a:gd name="T38" fmla="*/ 337 w 356"/>
                <a:gd name="T39" fmla="*/ 112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7 w 356"/>
                <a:gd name="T47" fmla="*/ 0 h 340"/>
                <a:gd name="T48" fmla="*/ 82 w 356"/>
                <a:gd name="T49" fmla="*/ 10 h 340"/>
                <a:gd name="T50" fmla="*/ 96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60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4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100 w 356"/>
                <a:gd name="T77" fmla="*/ 313 h 340"/>
                <a:gd name="T78" fmla="*/ 102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1" y="225"/>
                  </a:cubicBezTo>
                  <a:lnTo>
                    <a:pt x="258" y="117"/>
                  </a:lnTo>
                  <a:cubicBezTo>
                    <a:pt x="260" y="111"/>
                    <a:pt x="260" y="110"/>
                    <a:pt x="260" y="109"/>
                  </a:cubicBezTo>
                  <a:cubicBezTo>
                    <a:pt x="260" y="108"/>
                    <a:pt x="259" y="103"/>
                    <a:pt x="254" y="103"/>
                  </a:cubicBezTo>
                  <a:cubicBezTo>
                    <a:pt x="249" y="103"/>
                    <a:pt x="248" y="106"/>
                    <a:pt x="246" y="114"/>
                  </a:cubicBezTo>
                  <a:cubicBezTo>
                    <a:pt x="236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60" y="301"/>
                  </a:lnTo>
                  <a:cubicBezTo>
                    <a:pt x="55" y="320"/>
                    <a:pt x="54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4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100" y="320"/>
                    <a:pt x="100" y="313"/>
                  </a:cubicBezTo>
                  <a:cubicBezTo>
                    <a:pt x="100" y="312"/>
                    <a:pt x="100" y="309"/>
                    <a:pt x="102" y="302"/>
                  </a:cubicBezTo>
                  <a:lnTo>
                    <a:pt x="132" y="1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3" name="Freeform 235">
              <a:extLst>
                <a:ext uri="{FF2B5EF4-FFF2-40B4-BE49-F238E27FC236}">
                  <a16:creationId xmlns:a16="http://schemas.microsoft.com/office/drawing/2014/main" id="{4A664EFB-4FEA-BE6B-EE91-49243550CF25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9043988" y="1654175"/>
              <a:ext cx="98425" cy="114300"/>
            </a:xfrm>
            <a:custGeom>
              <a:avLst/>
              <a:gdLst>
                <a:gd name="T0" fmla="*/ 187 w 187"/>
                <a:gd name="T1" fmla="*/ 95 h 189"/>
                <a:gd name="T2" fmla="*/ 94 w 187"/>
                <a:gd name="T3" fmla="*/ 0 h 189"/>
                <a:gd name="T4" fmla="*/ 0 w 187"/>
                <a:gd name="T5" fmla="*/ 95 h 189"/>
                <a:gd name="T6" fmla="*/ 94 w 187"/>
                <a:gd name="T7" fmla="*/ 189 h 189"/>
                <a:gd name="T8" fmla="*/ 187 w 187"/>
                <a:gd name="T9" fmla="*/ 95 h 189"/>
                <a:gd name="T10" fmla="*/ 94 w 187"/>
                <a:gd name="T11" fmla="*/ 180 h 189"/>
                <a:gd name="T12" fmla="*/ 30 w 187"/>
                <a:gd name="T13" fmla="*/ 92 h 189"/>
                <a:gd name="T14" fmla="*/ 94 w 187"/>
                <a:gd name="T15" fmla="*/ 9 h 189"/>
                <a:gd name="T16" fmla="*/ 157 w 187"/>
                <a:gd name="T17" fmla="*/ 92 h 189"/>
                <a:gd name="T18" fmla="*/ 94 w 187"/>
                <a:gd name="T1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9">
                  <a:moveTo>
                    <a:pt x="187" y="95"/>
                  </a:moveTo>
                  <a:cubicBezTo>
                    <a:pt x="187" y="43"/>
                    <a:pt x="145" y="0"/>
                    <a:pt x="94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3" y="189"/>
                    <a:pt x="94" y="189"/>
                  </a:cubicBezTo>
                  <a:cubicBezTo>
                    <a:pt x="144" y="189"/>
                    <a:pt x="187" y="148"/>
                    <a:pt x="187" y="95"/>
                  </a:cubicBezTo>
                  <a:close/>
                  <a:moveTo>
                    <a:pt x="94" y="180"/>
                  </a:moveTo>
                  <a:cubicBezTo>
                    <a:pt x="69" y="180"/>
                    <a:pt x="30" y="160"/>
                    <a:pt x="30" y="92"/>
                  </a:cubicBezTo>
                  <a:cubicBezTo>
                    <a:pt x="30" y="26"/>
                    <a:pt x="70" y="9"/>
                    <a:pt x="94" y="9"/>
                  </a:cubicBezTo>
                  <a:cubicBezTo>
                    <a:pt x="117" y="9"/>
                    <a:pt x="157" y="26"/>
                    <a:pt x="157" y="92"/>
                  </a:cubicBezTo>
                  <a:cubicBezTo>
                    <a:pt x="157" y="160"/>
                    <a:pt x="118" y="180"/>
                    <a:pt x="94" y="18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4" name="Freeform 236">
              <a:extLst>
                <a:ext uri="{FF2B5EF4-FFF2-40B4-BE49-F238E27FC236}">
                  <a16:creationId xmlns:a16="http://schemas.microsoft.com/office/drawing/2014/main" id="{F09B5488-5663-39E6-84D3-80C0C00E74F5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9158288" y="1657350"/>
              <a:ext cx="95250" cy="107950"/>
            </a:xfrm>
            <a:custGeom>
              <a:avLst/>
              <a:gdLst>
                <a:gd name="T0" fmla="*/ 176 w 181"/>
                <a:gd name="T1" fmla="*/ 0 h 178"/>
                <a:gd name="T2" fmla="*/ 5 w 181"/>
                <a:gd name="T3" fmla="*/ 0 h 178"/>
                <a:gd name="T4" fmla="*/ 0 w 181"/>
                <a:gd name="T5" fmla="*/ 59 h 178"/>
                <a:gd name="T6" fmla="*/ 9 w 181"/>
                <a:gd name="T7" fmla="*/ 59 h 178"/>
                <a:gd name="T8" fmla="*/ 57 w 181"/>
                <a:gd name="T9" fmla="*/ 9 h 178"/>
                <a:gd name="T10" fmla="*/ 78 w 181"/>
                <a:gd name="T11" fmla="*/ 24 h 178"/>
                <a:gd name="T12" fmla="*/ 78 w 181"/>
                <a:gd name="T13" fmla="*/ 151 h 178"/>
                <a:gd name="T14" fmla="*/ 50 w 181"/>
                <a:gd name="T15" fmla="*/ 169 h 178"/>
                <a:gd name="T16" fmla="*/ 42 w 181"/>
                <a:gd name="T17" fmla="*/ 169 h 178"/>
                <a:gd name="T18" fmla="*/ 42 w 181"/>
                <a:gd name="T19" fmla="*/ 178 h 178"/>
                <a:gd name="T20" fmla="*/ 90 w 181"/>
                <a:gd name="T21" fmla="*/ 176 h 178"/>
                <a:gd name="T22" fmla="*/ 139 w 181"/>
                <a:gd name="T23" fmla="*/ 178 h 178"/>
                <a:gd name="T24" fmla="*/ 139 w 181"/>
                <a:gd name="T25" fmla="*/ 169 h 178"/>
                <a:gd name="T26" fmla="*/ 131 w 181"/>
                <a:gd name="T27" fmla="*/ 169 h 178"/>
                <a:gd name="T28" fmla="*/ 103 w 181"/>
                <a:gd name="T29" fmla="*/ 151 h 178"/>
                <a:gd name="T30" fmla="*/ 103 w 181"/>
                <a:gd name="T31" fmla="*/ 24 h 178"/>
                <a:gd name="T32" fmla="*/ 124 w 181"/>
                <a:gd name="T33" fmla="*/ 9 h 178"/>
                <a:gd name="T34" fmla="*/ 172 w 181"/>
                <a:gd name="T35" fmla="*/ 59 h 178"/>
                <a:gd name="T36" fmla="*/ 181 w 181"/>
                <a:gd name="T37" fmla="*/ 59 h 178"/>
                <a:gd name="T38" fmla="*/ 176 w 181"/>
                <a:gd name="T3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78">
                  <a:moveTo>
                    <a:pt x="176" y="0"/>
                  </a:moveTo>
                  <a:lnTo>
                    <a:pt x="5" y="0"/>
                  </a:lnTo>
                  <a:lnTo>
                    <a:pt x="0" y="59"/>
                  </a:lnTo>
                  <a:lnTo>
                    <a:pt x="9" y="59"/>
                  </a:lnTo>
                  <a:cubicBezTo>
                    <a:pt x="12" y="15"/>
                    <a:pt x="19" y="9"/>
                    <a:pt x="57" y="9"/>
                  </a:cubicBezTo>
                  <a:cubicBezTo>
                    <a:pt x="77" y="9"/>
                    <a:pt x="78" y="9"/>
                    <a:pt x="78" y="24"/>
                  </a:cubicBezTo>
                  <a:lnTo>
                    <a:pt x="78" y="151"/>
                  </a:lnTo>
                  <a:cubicBezTo>
                    <a:pt x="78" y="165"/>
                    <a:pt x="76" y="169"/>
                    <a:pt x="50" y="169"/>
                  </a:cubicBezTo>
                  <a:lnTo>
                    <a:pt x="42" y="169"/>
                  </a:lnTo>
                  <a:lnTo>
                    <a:pt x="42" y="178"/>
                  </a:lnTo>
                  <a:cubicBezTo>
                    <a:pt x="56" y="176"/>
                    <a:pt x="76" y="176"/>
                    <a:pt x="90" y="176"/>
                  </a:cubicBezTo>
                  <a:cubicBezTo>
                    <a:pt x="104" y="176"/>
                    <a:pt x="125" y="176"/>
                    <a:pt x="139" y="178"/>
                  </a:cubicBezTo>
                  <a:lnTo>
                    <a:pt x="139" y="169"/>
                  </a:lnTo>
                  <a:lnTo>
                    <a:pt x="131" y="169"/>
                  </a:lnTo>
                  <a:cubicBezTo>
                    <a:pt x="104" y="169"/>
                    <a:pt x="103" y="165"/>
                    <a:pt x="103" y="151"/>
                  </a:cubicBezTo>
                  <a:lnTo>
                    <a:pt x="103" y="24"/>
                  </a:lnTo>
                  <a:cubicBezTo>
                    <a:pt x="103" y="9"/>
                    <a:pt x="104" y="9"/>
                    <a:pt x="124" y="9"/>
                  </a:cubicBezTo>
                  <a:cubicBezTo>
                    <a:pt x="161" y="9"/>
                    <a:pt x="169" y="15"/>
                    <a:pt x="172" y="59"/>
                  </a:cubicBezTo>
                  <a:lnTo>
                    <a:pt x="181" y="59"/>
                  </a:lnTo>
                  <a:lnTo>
                    <a:pt x="176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755" name="Straight Arrow Connector 754">
            <a:extLst>
              <a:ext uri="{FF2B5EF4-FFF2-40B4-BE49-F238E27FC236}">
                <a16:creationId xmlns:a16="http://schemas.microsoft.com/office/drawing/2014/main" id="{04225554-AF9D-DA8A-D8DD-1C1030FCA04C}"/>
              </a:ext>
            </a:extLst>
          </p:cNvPr>
          <p:cNvCxnSpPr>
            <a:cxnSpLocks/>
          </p:cNvCxnSpPr>
          <p:nvPr/>
        </p:nvCxnSpPr>
        <p:spPr>
          <a:xfrm>
            <a:off x="6837600" y="3506683"/>
            <a:ext cx="0" cy="71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6" name="TextBox 755">
            <a:extLst>
              <a:ext uri="{FF2B5EF4-FFF2-40B4-BE49-F238E27FC236}">
                <a16:creationId xmlns:a16="http://schemas.microsoft.com/office/drawing/2014/main" id="{75A36543-7BA1-EDCD-2681-92EBC2A3A3EC}"/>
              </a:ext>
            </a:extLst>
          </p:cNvPr>
          <p:cNvSpPr txBox="1"/>
          <p:nvPr/>
        </p:nvSpPr>
        <p:spPr>
          <a:xfrm>
            <a:off x="6830898" y="3477923"/>
            <a:ext cx="224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Quantum Garbling</a:t>
            </a:r>
          </a:p>
        </p:txBody>
      </p:sp>
      <p:cxnSp>
        <p:nvCxnSpPr>
          <p:cNvPr id="757" name="Straight Arrow Connector 756">
            <a:extLst>
              <a:ext uri="{FF2B5EF4-FFF2-40B4-BE49-F238E27FC236}">
                <a16:creationId xmlns:a16="http://schemas.microsoft.com/office/drawing/2014/main" id="{C70E2563-F9C6-7601-6C4C-D150D1023AE4}"/>
              </a:ext>
            </a:extLst>
          </p:cNvPr>
          <p:cNvCxnSpPr>
            <a:cxnSpLocks/>
          </p:cNvCxnSpPr>
          <p:nvPr/>
        </p:nvCxnSpPr>
        <p:spPr>
          <a:xfrm>
            <a:off x="6858212" y="2240510"/>
            <a:ext cx="0" cy="63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TextBox 757">
            <a:extLst>
              <a:ext uri="{FF2B5EF4-FFF2-40B4-BE49-F238E27FC236}">
                <a16:creationId xmlns:a16="http://schemas.microsoft.com/office/drawing/2014/main" id="{2467E2BF-6339-C8E3-AFCA-1A6D0BEAA566}"/>
              </a:ext>
            </a:extLst>
          </p:cNvPr>
          <p:cNvSpPr txBox="1"/>
          <p:nvPr/>
        </p:nvSpPr>
        <p:spPr>
          <a:xfrm>
            <a:off x="6853474" y="2238083"/>
            <a:ext cx="224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Quantum MAC</a:t>
            </a:r>
          </a:p>
        </p:txBody>
      </p: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206F90D2-9C80-C26D-7834-DB8B515687A3}"/>
              </a:ext>
            </a:extLst>
          </p:cNvPr>
          <p:cNvCxnSpPr>
            <a:cxnSpLocks/>
          </p:cNvCxnSpPr>
          <p:nvPr/>
        </p:nvCxnSpPr>
        <p:spPr>
          <a:xfrm>
            <a:off x="5224404" y="1118586"/>
            <a:ext cx="0" cy="361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1" name="TextBox 760">
            <a:extLst>
              <a:ext uri="{FF2B5EF4-FFF2-40B4-BE49-F238E27FC236}">
                <a16:creationId xmlns:a16="http://schemas.microsoft.com/office/drawing/2014/main" id="{A015A312-9856-B705-23C3-FC56B676CF4F}"/>
              </a:ext>
            </a:extLst>
          </p:cNvPr>
          <p:cNvSpPr txBox="1"/>
          <p:nvPr/>
        </p:nvSpPr>
        <p:spPr>
          <a:xfrm>
            <a:off x="5976031" y="1051063"/>
            <a:ext cx="306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Our approach: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3A29E1B2-90A1-85B4-31BF-4FAC62753F2E}"/>
              </a:ext>
            </a:extLst>
          </p:cNvPr>
          <p:cNvSpPr txBox="1"/>
          <p:nvPr/>
        </p:nvSpPr>
        <p:spPr>
          <a:xfrm>
            <a:off x="337369" y="5085066"/>
            <a:ext cx="103332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Technical Efforts: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sim-secure QMAC [</a:t>
            </a:r>
            <a:r>
              <a:rPr lang="en-US" sz="2000" dirty="0">
                <a:solidFill>
                  <a:schemeClr val="accent1"/>
                </a:solidFill>
              </a:rPr>
              <a:t>BroWei16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qubit-wise Input encoding QGC [</a:t>
            </a:r>
            <a:r>
              <a:rPr lang="en-US" sz="2000" dirty="0">
                <a:solidFill>
                  <a:schemeClr val="accent1"/>
                </a:solidFill>
              </a:rPr>
              <a:t>BraYue22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adaptively secure QGC (our work)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QGC cannot hard-wire C’s internal quantum state. (let Adv hold it under QMAC)</a:t>
            </a:r>
          </a:p>
        </p:txBody>
      </p:sp>
    </p:spTree>
    <p:extLst>
      <p:ext uri="{BB962C8B-B14F-4D97-AF65-F5344CB8AC3E}">
        <p14:creationId xmlns:p14="http://schemas.microsoft.com/office/powerpoint/2010/main" val="40983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" grpId="0"/>
      <p:bldP spid="758" grpId="0"/>
      <p:bldP spid="761" grpId="0"/>
      <p:bldP spid="7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C950-D245-4BC7-A189-98E36FB9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CD2A6-2D17-41D9-8CD5-FE14728C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871" y="2494718"/>
            <a:ext cx="3469857" cy="862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9078D-48B4-4CE4-889C-5E420F9B4AF4}"/>
              </a:ext>
            </a:extLst>
          </p:cNvPr>
          <p:cNvSpPr txBox="1"/>
          <p:nvPr/>
        </p:nvSpPr>
        <p:spPr>
          <a:xfrm>
            <a:off x="1477819" y="4045978"/>
            <a:ext cx="83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full version is available at </a:t>
            </a:r>
            <a:r>
              <a:rPr lang="en-US" altLang="zh-CN" sz="2400" dirty="0" err="1"/>
              <a:t>eprint</a:t>
            </a:r>
            <a:r>
              <a:rPr lang="en-US" altLang="zh-CN" sz="2400" dirty="0"/>
              <a:t>: </a:t>
            </a:r>
            <a:r>
              <a:rPr lang="en-US" sz="2400" dirty="0">
                <a:hlinkClick r:id="rId2"/>
              </a:rPr>
              <a:t>ia.cr/2023/827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Bounded-Concurrent PQ-ZK [</a:t>
            </a:r>
            <a:r>
              <a:rPr lang="en-US" dirty="0">
                <a:solidFill>
                  <a:schemeClr val="accent1"/>
                </a:solidFill>
              </a:rPr>
              <a:t>PTW09</a:t>
            </a:r>
            <a:r>
              <a:rPr lang="en-US" dirty="0"/>
              <a:t>,</a:t>
            </a:r>
            <a:r>
              <a:rPr lang="en-US" dirty="0">
                <a:solidFill>
                  <a:schemeClr val="accent1"/>
                </a:solidFill>
              </a:rPr>
              <a:t>ACL21</a:t>
            </a:r>
            <a:r>
              <a:rPr lang="en-US" dirty="0"/>
              <a:t>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671AC9-3327-15C4-B447-16CF38C19C7C}"/>
              </a:ext>
            </a:extLst>
          </p:cNvPr>
          <p:cNvCxnSpPr/>
          <p:nvPr/>
        </p:nvCxnSpPr>
        <p:spPr>
          <a:xfrm>
            <a:off x="7518403" y="22098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9" name="Group 45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 title="IguanaTex Vector Display">
            <a:extLst>
              <a:ext uri="{FF2B5EF4-FFF2-40B4-BE49-F238E27FC236}">
                <a16:creationId xmlns:a16="http://schemas.microsoft.com/office/drawing/2014/main" id="{83C54FE7-542D-7FDE-B187-EE703DEEEEC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21150" y="1143000"/>
            <a:ext cx="1069976" cy="382588"/>
            <a:chOff x="4121150" y="1143000"/>
            <a:chExt cx="1069976" cy="382588"/>
          </a:xfrm>
        </p:grpSpPr>
        <p:sp>
          <p:nvSpPr>
            <p:cNvPr id="452" name="Freeform 242">
              <a:extLst>
                <a:ext uri="{FF2B5EF4-FFF2-40B4-BE49-F238E27FC236}">
                  <a16:creationId xmlns:a16="http://schemas.microsoft.com/office/drawing/2014/main" id="{0E6C5B81-63F5-F1D6-EBFF-2AEC5A7166A0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4121150" y="1168400"/>
              <a:ext cx="241300" cy="261938"/>
            </a:xfrm>
            <a:custGeom>
              <a:avLst/>
              <a:gdLst>
                <a:gd name="T0" fmla="*/ 131 w 356"/>
                <a:gd name="T1" fmla="*/ 183 h 341"/>
                <a:gd name="T2" fmla="*/ 216 w 356"/>
                <a:gd name="T3" fmla="*/ 183 h 341"/>
                <a:gd name="T4" fmla="*/ 356 w 356"/>
                <a:gd name="T5" fmla="*/ 75 h 341"/>
                <a:gd name="T6" fmla="*/ 258 w 356"/>
                <a:gd name="T7" fmla="*/ 0 h 341"/>
                <a:gd name="T8" fmla="*/ 96 w 356"/>
                <a:gd name="T9" fmla="*/ 0 h 341"/>
                <a:gd name="T10" fmla="*/ 81 w 356"/>
                <a:gd name="T11" fmla="*/ 9 h 341"/>
                <a:gd name="T12" fmla="*/ 96 w 356"/>
                <a:gd name="T13" fmla="*/ 15 h 341"/>
                <a:gd name="T14" fmla="*/ 117 w 356"/>
                <a:gd name="T15" fmla="*/ 16 h 341"/>
                <a:gd name="T16" fmla="*/ 128 w 356"/>
                <a:gd name="T17" fmla="*/ 24 h 341"/>
                <a:gd name="T18" fmla="*/ 126 w 356"/>
                <a:gd name="T19" fmla="*/ 34 h 341"/>
                <a:gd name="T20" fmla="*/ 59 w 356"/>
                <a:gd name="T21" fmla="*/ 302 h 341"/>
                <a:gd name="T22" fmla="*/ 14 w 356"/>
                <a:gd name="T23" fmla="*/ 325 h 341"/>
                <a:gd name="T24" fmla="*/ 0 w 356"/>
                <a:gd name="T25" fmla="*/ 335 h 341"/>
                <a:gd name="T26" fmla="*/ 7 w 356"/>
                <a:gd name="T27" fmla="*/ 341 h 341"/>
                <a:gd name="T28" fmla="*/ 71 w 356"/>
                <a:gd name="T29" fmla="*/ 339 h 341"/>
                <a:gd name="T30" fmla="*/ 103 w 356"/>
                <a:gd name="T31" fmla="*/ 340 h 341"/>
                <a:gd name="T32" fmla="*/ 135 w 356"/>
                <a:gd name="T33" fmla="*/ 341 h 341"/>
                <a:gd name="T34" fmla="*/ 145 w 356"/>
                <a:gd name="T35" fmla="*/ 331 h 341"/>
                <a:gd name="T36" fmla="*/ 131 w 356"/>
                <a:gd name="T37" fmla="*/ 325 h 341"/>
                <a:gd name="T38" fmla="*/ 99 w 356"/>
                <a:gd name="T39" fmla="*/ 316 h 341"/>
                <a:gd name="T40" fmla="*/ 100 w 356"/>
                <a:gd name="T41" fmla="*/ 308 h 341"/>
                <a:gd name="T42" fmla="*/ 131 w 356"/>
                <a:gd name="T43" fmla="*/ 183 h 341"/>
                <a:gd name="T44" fmla="*/ 167 w 356"/>
                <a:gd name="T45" fmla="*/ 34 h 341"/>
                <a:gd name="T46" fmla="*/ 194 w 356"/>
                <a:gd name="T47" fmla="*/ 15 h 341"/>
                <a:gd name="T48" fmla="*/ 242 w 356"/>
                <a:gd name="T49" fmla="*/ 15 h 341"/>
                <a:gd name="T50" fmla="*/ 309 w 356"/>
                <a:gd name="T51" fmla="*/ 63 h 341"/>
                <a:gd name="T52" fmla="*/ 280 w 356"/>
                <a:gd name="T53" fmla="*/ 144 h 341"/>
                <a:gd name="T54" fmla="*/ 203 w 356"/>
                <a:gd name="T55" fmla="*/ 170 h 341"/>
                <a:gd name="T56" fmla="*/ 133 w 356"/>
                <a:gd name="T57" fmla="*/ 170 h 341"/>
                <a:gd name="T58" fmla="*/ 167 w 356"/>
                <a:gd name="T59" fmla="*/ 3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1">
                  <a:moveTo>
                    <a:pt x="131" y="183"/>
                  </a:moveTo>
                  <a:lnTo>
                    <a:pt x="216" y="183"/>
                  </a:lnTo>
                  <a:cubicBezTo>
                    <a:pt x="286" y="183"/>
                    <a:pt x="356" y="131"/>
                    <a:pt x="356" y="75"/>
                  </a:cubicBezTo>
                  <a:cubicBezTo>
                    <a:pt x="356" y="37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7" y="339"/>
                    <a:pt x="71" y="339"/>
                  </a:cubicBezTo>
                  <a:cubicBezTo>
                    <a:pt x="81" y="339"/>
                    <a:pt x="92" y="340"/>
                    <a:pt x="103" y="340"/>
                  </a:cubicBezTo>
                  <a:cubicBezTo>
                    <a:pt x="114" y="340"/>
                    <a:pt x="125" y="341"/>
                    <a:pt x="135" y="341"/>
                  </a:cubicBezTo>
                  <a:cubicBezTo>
                    <a:pt x="138" y="341"/>
                    <a:pt x="145" y="341"/>
                    <a:pt x="145" y="331"/>
                  </a:cubicBezTo>
                  <a:cubicBezTo>
                    <a:pt x="145" y="325"/>
                    <a:pt x="140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1"/>
                    <a:pt x="100" y="308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7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09" y="29"/>
                    <a:pt x="309" y="63"/>
                  </a:cubicBezTo>
                  <a:cubicBezTo>
                    <a:pt x="309" y="83"/>
                    <a:pt x="299" y="126"/>
                    <a:pt x="280" y="144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43">
              <a:extLst>
                <a:ext uri="{FF2B5EF4-FFF2-40B4-BE49-F238E27FC236}">
                  <a16:creationId xmlns:a16="http://schemas.microsoft.com/office/drawing/2014/main" id="{3D15E6C7-F0AD-2EFB-D322-A92022444765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403725" y="1143000"/>
              <a:ext cx="77788" cy="38258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44">
              <a:extLst>
                <a:ext uri="{FF2B5EF4-FFF2-40B4-BE49-F238E27FC236}">
                  <a16:creationId xmlns:a16="http://schemas.microsoft.com/office/drawing/2014/main" id="{B2C41490-C43F-0693-5CF7-F56184DCF680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4511675" y="1260475"/>
              <a:ext cx="166688" cy="1746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45">
              <a:extLst>
                <a:ext uri="{FF2B5EF4-FFF2-40B4-BE49-F238E27FC236}">
                  <a16:creationId xmlns:a16="http://schemas.microsoft.com/office/drawing/2014/main" id="{2106F0E4-73CB-2F94-85DB-1B8451B4C679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4722813" y="1390650"/>
              <a:ext cx="39688" cy="1143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46">
              <a:extLst>
                <a:ext uri="{FF2B5EF4-FFF2-40B4-BE49-F238E27FC236}">
                  <a16:creationId xmlns:a16="http://schemas.microsoft.com/office/drawing/2014/main" id="{5CD03C9B-34F8-F7C6-05EA-B8B791C6DCBE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4854575" y="1260475"/>
              <a:ext cx="222250" cy="174625"/>
            </a:xfrm>
            <a:custGeom>
              <a:avLst/>
              <a:gdLst>
                <a:gd name="T0" fmla="*/ 215 w 329"/>
                <a:gd name="T1" fmla="*/ 52 h 226"/>
                <a:gd name="T2" fmla="*/ 223 w 329"/>
                <a:gd name="T3" fmla="*/ 19 h 226"/>
                <a:gd name="T4" fmla="*/ 208 w 329"/>
                <a:gd name="T5" fmla="*/ 6 h 226"/>
                <a:gd name="T6" fmla="*/ 190 w 329"/>
                <a:gd name="T7" fmla="*/ 20 h 226"/>
                <a:gd name="T8" fmla="*/ 161 w 329"/>
                <a:gd name="T9" fmla="*/ 131 h 226"/>
                <a:gd name="T10" fmla="*/ 157 w 329"/>
                <a:gd name="T11" fmla="*/ 164 h 226"/>
                <a:gd name="T12" fmla="*/ 157 w 329"/>
                <a:gd name="T13" fmla="*/ 173 h 226"/>
                <a:gd name="T14" fmla="*/ 112 w 329"/>
                <a:gd name="T15" fmla="*/ 215 h 226"/>
                <a:gd name="T16" fmla="*/ 72 w 329"/>
                <a:gd name="T17" fmla="*/ 170 h 226"/>
                <a:gd name="T18" fmla="*/ 98 w 329"/>
                <a:gd name="T19" fmla="*/ 73 h 226"/>
                <a:gd name="T20" fmla="*/ 106 w 329"/>
                <a:gd name="T21" fmla="*/ 41 h 226"/>
                <a:gd name="T22" fmla="*/ 65 w 329"/>
                <a:gd name="T23" fmla="*/ 0 h 226"/>
                <a:gd name="T24" fmla="*/ 0 w 329"/>
                <a:gd name="T25" fmla="*/ 77 h 226"/>
                <a:gd name="T26" fmla="*/ 5 w 329"/>
                <a:gd name="T27" fmla="*/ 82 h 226"/>
                <a:gd name="T28" fmla="*/ 13 w 329"/>
                <a:gd name="T29" fmla="*/ 73 h 226"/>
                <a:gd name="T30" fmla="*/ 64 w 329"/>
                <a:gd name="T31" fmla="*/ 11 h 226"/>
                <a:gd name="T32" fmla="*/ 76 w 329"/>
                <a:gd name="T33" fmla="*/ 28 h 226"/>
                <a:gd name="T34" fmla="*/ 67 w 329"/>
                <a:gd name="T35" fmla="*/ 62 h 226"/>
                <a:gd name="T36" fmla="*/ 39 w 329"/>
                <a:gd name="T37" fmla="*/ 163 h 226"/>
                <a:gd name="T38" fmla="*/ 110 w 329"/>
                <a:gd name="T39" fmla="*/ 226 h 226"/>
                <a:gd name="T40" fmla="*/ 162 w 329"/>
                <a:gd name="T41" fmla="*/ 191 h 226"/>
                <a:gd name="T42" fmla="*/ 224 w 329"/>
                <a:gd name="T43" fmla="*/ 226 h 226"/>
                <a:gd name="T44" fmla="*/ 296 w 329"/>
                <a:gd name="T45" fmla="*/ 165 h 226"/>
                <a:gd name="T46" fmla="*/ 329 w 329"/>
                <a:gd name="T47" fmla="*/ 35 h 226"/>
                <a:gd name="T48" fmla="*/ 307 w 329"/>
                <a:gd name="T49" fmla="*/ 0 h 226"/>
                <a:gd name="T50" fmla="*/ 283 w 329"/>
                <a:gd name="T51" fmla="*/ 24 h 226"/>
                <a:gd name="T52" fmla="*/ 290 w 329"/>
                <a:gd name="T53" fmla="*/ 38 h 226"/>
                <a:gd name="T54" fmla="*/ 308 w 329"/>
                <a:gd name="T55" fmla="*/ 80 h 226"/>
                <a:gd name="T56" fmla="*/ 281 w 329"/>
                <a:gd name="T57" fmla="*/ 171 h 226"/>
                <a:gd name="T58" fmla="*/ 226 w 329"/>
                <a:gd name="T59" fmla="*/ 215 h 226"/>
                <a:gd name="T60" fmla="*/ 189 w 329"/>
                <a:gd name="T61" fmla="*/ 172 h 226"/>
                <a:gd name="T62" fmla="*/ 194 w 329"/>
                <a:gd name="T63" fmla="*/ 135 h 226"/>
                <a:gd name="T64" fmla="*/ 215 w 329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9" h="226">
                  <a:moveTo>
                    <a:pt x="215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8" y="6"/>
                  </a:cubicBezTo>
                  <a:cubicBezTo>
                    <a:pt x="202" y="6"/>
                    <a:pt x="193" y="10"/>
                    <a:pt x="190" y="20"/>
                  </a:cubicBezTo>
                  <a:cubicBezTo>
                    <a:pt x="188" y="23"/>
                    <a:pt x="165" y="118"/>
                    <a:pt x="161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7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4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4" y="82"/>
                    <a:pt x="5" y="82"/>
                  </a:cubicBezTo>
                  <a:cubicBezTo>
                    <a:pt x="10" y="82"/>
                    <a:pt x="11" y="81"/>
                    <a:pt x="13" y="73"/>
                  </a:cubicBezTo>
                  <a:cubicBezTo>
                    <a:pt x="27" y="27"/>
                    <a:pt x="46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5" y="121"/>
                    <a:pt x="39" y="144"/>
                    <a:pt x="39" y="163"/>
                  </a:cubicBezTo>
                  <a:cubicBezTo>
                    <a:pt x="39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09" y="226"/>
                    <a:pt x="224" y="226"/>
                  </a:cubicBezTo>
                  <a:cubicBezTo>
                    <a:pt x="262" y="226"/>
                    <a:pt x="284" y="195"/>
                    <a:pt x="296" y="165"/>
                  </a:cubicBezTo>
                  <a:cubicBezTo>
                    <a:pt x="313" y="126"/>
                    <a:pt x="329" y="59"/>
                    <a:pt x="329" y="35"/>
                  </a:cubicBezTo>
                  <a:cubicBezTo>
                    <a:pt x="329" y="8"/>
                    <a:pt x="316" y="0"/>
                    <a:pt x="307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5" y="34"/>
                    <a:pt x="290" y="38"/>
                  </a:cubicBezTo>
                  <a:cubicBezTo>
                    <a:pt x="295" y="43"/>
                    <a:pt x="308" y="56"/>
                    <a:pt x="308" y="80"/>
                  </a:cubicBezTo>
                  <a:cubicBezTo>
                    <a:pt x="308" y="97"/>
                    <a:pt x="293" y="146"/>
                    <a:pt x="281" y="171"/>
                  </a:cubicBezTo>
                  <a:cubicBezTo>
                    <a:pt x="268" y="198"/>
                    <a:pt x="250" y="215"/>
                    <a:pt x="226" y="215"/>
                  </a:cubicBezTo>
                  <a:cubicBezTo>
                    <a:pt x="202" y="215"/>
                    <a:pt x="189" y="200"/>
                    <a:pt x="189" y="172"/>
                  </a:cubicBezTo>
                  <a:cubicBezTo>
                    <a:pt x="189" y="158"/>
                    <a:pt x="192" y="142"/>
                    <a:pt x="194" y="135"/>
                  </a:cubicBezTo>
                  <a:lnTo>
                    <a:pt x="215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47">
              <a:extLst>
                <a:ext uri="{FF2B5EF4-FFF2-40B4-BE49-F238E27FC236}">
                  <a16:creationId xmlns:a16="http://schemas.microsoft.com/office/drawing/2014/main" id="{48F5F9F6-82B8-1D60-100D-EBED397899D2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5113338" y="1143000"/>
              <a:ext cx="77788" cy="382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" name="Group 471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 title="IguanaTex Vector Display">
            <a:extLst>
              <a:ext uri="{FF2B5EF4-FFF2-40B4-BE49-F238E27FC236}">
                <a16:creationId xmlns:a16="http://schemas.microsoft.com/office/drawing/2014/main" id="{31DB8315-FCEA-2E20-2B3C-B38669600E4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321675" y="1185863"/>
            <a:ext cx="701675" cy="382588"/>
            <a:chOff x="8321675" y="1185863"/>
            <a:chExt cx="701675" cy="382588"/>
          </a:xfrm>
        </p:grpSpPr>
        <p:sp>
          <p:nvSpPr>
            <p:cNvPr id="467" name="Freeform 254">
              <a:extLst>
                <a:ext uri="{FF2B5EF4-FFF2-40B4-BE49-F238E27FC236}">
                  <a16:creationId xmlns:a16="http://schemas.microsoft.com/office/drawing/2014/main" id="{61CE8886-22EA-0B0E-3B70-1810E64E3D0F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8321675" y="1211263"/>
              <a:ext cx="250825" cy="271463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5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1 h 352"/>
                <a:gd name="T10" fmla="*/ 259 w 355"/>
                <a:gd name="T11" fmla="*/ 0 h 352"/>
                <a:gd name="T12" fmla="*/ 249 w 355"/>
                <a:gd name="T13" fmla="*/ 9 h 352"/>
                <a:gd name="T14" fmla="*/ 257 w 355"/>
                <a:gd name="T15" fmla="*/ 15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4 h 352"/>
                <a:gd name="T22" fmla="*/ 86 w 355"/>
                <a:gd name="T23" fmla="*/ 30 h 352"/>
                <a:gd name="T24" fmla="*/ 120 w 355"/>
                <a:gd name="T25" fmla="*/ 15 h 352"/>
                <a:gd name="T26" fmla="*/ 132 w 355"/>
                <a:gd name="T27" fmla="*/ 5 h 352"/>
                <a:gd name="T28" fmla="*/ 125 w 355"/>
                <a:gd name="T29" fmla="*/ 0 h 352"/>
                <a:gd name="T30" fmla="*/ 64 w 355"/>
                <a:gd name="T31" fmla="*/ 1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9 h 352"/>
                <a:gd name="T38" fmla="*/ 12 w 355"/>
                <a:gd name="T39" fmla="*/ 15 h 352"/>
                <a:gd name="T40" fmla="*/ 42 w 355"/>
                <a:gd name="T41" fmla="*/ 32 h 352"/>
                <a:gd name="T42" fmla="*/ 82 w 355"/>
                <a:gd name="T43" fmla="*/ 340 h 352"/>
                <a:gd name="T44" fmla="*/ 92 w 355"/>
                <a:gd name="T45" fmla="*/ 352 h 352"/>
                <a:gd name="T46" fmla="*/ 106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6"/>
                    <a:pt x="349" y="15"/>
                  </a:cubicBezTo>
                  <a:cubicBezTo>
                    <a:pt x="355" y="15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5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2"/>
                  </a:cubicBezTo>
                  <a:cubicBezTo>
                    <a:pt x="280" y="39"/>
                    <a:pt x="273" y="50"/>
                    <a:pt x="273" y="51"/>
                  </a:cubicBezTo>
                  <a:lnTo>
                    <a:pt x="119" y="294"/>
                  </a:lnTo>
                  <a:lnTo>
                    <a:pt x="86" y="30"/>
                  </a:lnTo>
                  <a:cubicBezTo>
                    <a:pt x="86" y="22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6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20"/>
                    <a:pt x="42" y="32"/>
                  </a:cubicBezTo>
                  <a:lnTo>
                    <a:pt x="82" y="340"/>
                  </a:lnTo>
                  <a:cubicBezTo>
                    <a:pt x="83" y="350"/>
                    <a:pt x="85" y="352"/>
                    <a:pt x="92" y="352"/>
                  </a:cubicBezTo>
                  <a:cubicBezTo>
                    <a:pt x="100" y="352"/>
                    <a:pt x="102" y="349"/>
                    <a:pt x="106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55">
              <a:extLst>
                <a:ext uri="{FF2B5EF4-FFF2-40B4-BE49-F238E27FC236}">
                  <a16:creationId xmlns:a16="http://schemas.microsoft.com/office/drawing/2014/main" id="{A1822AA2-4115-5DD8-B3C8-E30BB0CF2667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8620125" y="1185863"/>
              <a:ext cx="80963" cy="3825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56">
              <a:extLst>
                <a:ext uri="{FF2B5EF4-FFF2-40B4-BE49-F238E27FC236}">
                  <a16:creationId xmlns:a16="http://schemas.microsoft.com/office/drawing/2014/main" id="{2341E146-5B40-B781-96A6-1F10C545AF68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8731250" y="1303338"/>
              <a:ext cx="174625" cy="1746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57">
              <a:extLst>
                <a:ext uri="{FF2B5EF4-FFF2-40B4-BE49-F238E27FC236}">
                  <a16:creationId xmlns:a16="http://schemas.microsoft.com/office/drawing/2014/main" id="{121C7BC7-6A5B-C8D7-D64D-E32D6073AD3C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8940800" y="1185863"/>
              <a:ext cx="82550" cy="382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52D921-8E19-787B-0E36-EE12E3D3D596}"/>
              </a:ext>
            </a:extLst>
          </p:cNvPr>
          <p:cNvCxnSpPr>
            <a:cxnSpLocks/>
          </p:cNvCxnSpPr>
          <p:nvPr/>
        </p:nvCxnSpPr>
        <p:spPr>
          <a:xfrm flipH="1">
            <a:off x="5892717" y="2305355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4" name="Group 663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 title="IguanaTex Vector Display">
            <a:extLst>
              <a:ext uri="{FF2B5EF4-FFF2-40B4-BE49-F238E27FC236}">
                <a16:creationId xmlns:a16="http://schemas.microsoft.com/office/drawing/2014/main" id="{4A5E255F-F9E3-2658-01EF-DDD5C59FEC5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421438" y="1457325"/>
            <a:ext cx="698500" cy="268288"/>
            <a:chOff x="6421438" y="1457325"/>
            <a:chExt cx="698500" cy="268288"/>
          </a:xfrm>
        </p:grpSpPr>
        <p:sp>
          <p:nvSpPr>
            <p:cNvPr id="657" name="Freeform 378">
              <a:extLst>
                <a:ext uri="{FF2B5EF4-FFF2-40B4-BE49-F238E27FC236}">
                  <a16:creationId xmlns:a16="http://schemas.microsoft.com/office/drawing/2014/main" id="{50FC69DB-6DB8-A142-3C7B-1BA00EEE04E8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6421438" y="1535113"/>
              <a:ext cx="90488" cy="1270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8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7" y="203"/>
                    <a:pt x="39" y="167"/>
                    <a:pt x="39" y="118"/>
                  </a:cubicBezTo>
                  <a:cubicBezTo>
                    <a:pt x="39" y="79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379">
              <a:extLst>
                <a:ext uri="{FF2B5EF4-FFF2-40B4-BE49-F238E27FC236}">
                  <a16:creationId xmlns:a16="http://schemas.microsoft.com/office/drawing/2014/main" id="{B5581052-1066-7FD0-0475-47BC11771A07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6526213" y="1535113"/>
              <a:ext cx="106363" cy="1270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380">
              <a:extLst>
                <a:ext uri="{FF2B5EF4-FFF2-40B4-BE49-F238E27FC236}">
                  <a16:creationId xmlns:a16="http://schemas.microsoft.com/office/drawing/2014/main" id="{F066CBC9-8AA7-A9C7-2733-50290E1BB7C6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6659563" y="1536700"/>
              <a:ext cx="150813" cy="122238"/>
            </a:xfrm>
            <a:custGeom>
              <a:avLst/>
              <a:gdLst>
                <a:gd name="T0" fmla="*/ 314 w 314"/>
                <a:gd name="T1" fmla="*/ 78 h 227"/>
                <a:gd name="T2" fmla="*/ 246 w 314"/>
                <a:gd name="T3" fmla="*/ 0 h 227"/>
                <a:gd name="T4" fmla="*/ 172 w 314"/>
                <a:gd name="T5" fmla="*/ 41 h 227"/>
                <a:gd name="T6" fmla="*/ 108 w 314"/>
                <a:gd name="T7" fmla="*/ 0 h 227"/>
                <a:gd name="T8" fmla="*/ 35 w 314"/>
                <a:gd name="T9" fmla="*/ 38 h 227"/>
                <a:gd name="T10" fmla="*/ 35 w 314"/>
                <a:gd name="T11" fmla="*/ 2 h 227"/>
                <a:gd name="T12" fmla="*/ 0 w 314"/>
                <a:gd name="T13" fmla="*/ 2 h 227"/>
                <a:gd name="T14" fmla="*/ 0 w 314"/>
                <a:gd name="T15" fmla="*/ 227 h 227"/>
                <a:gd name="T16" fmla="*/ 38 w 314"/>
                <a:gd name="T17" fmla="*/ 227 h 227"/>
                <a:gd name="T18" fmla="*/ 38 w 314"/>
                <a:gd name="T19" fmla="*/ 104 h 227"/>
                <a:gd name="T20" fmla="*/ 89 w 314"/>
                <a:gd name="T21" fmla="*/ 30 h 227"/>
                <a:gd name="T22" fmla="*/ 138 w 314"/>
                <a:gd name="T23" fmla="*/ 81 h 227"/>
                <a:gd name="T24" fmla="*/ 138 w 314"/>
                <a:gd name="T25" fmla="*/ 227 h 227"/>
                <a:gd name="T26" fmla="*/ 176 w 314"/>
                <a:gd name="T27" fmla="*/ 227 h 227"/>
                <a:gd name="T28" fmla="*/ 176 w 314"/>
                <a:gd name="T29" fmla="*/ 104 h 227"/>
                <a:gd name="T30" fmla="*/ 227 w 314"/>
                <a:gd name="T31" fmla="*/ 30 h 227"/>
                <a:gd name="T32" fmla="*/ 276 w 314"/>
                <a:gd name="T33" fmla="*/ 81 h 227"/>
                <a:gd name="T34" fmla="*/ 276 w 314"/>
                <a:gd name="T35" fmla="*/ 227 h 227"/>
                <a:gd name="T36" fmla="*/ 314 w 314"/>
                <a:gd name="T37" fmla="*/ 227 h 227"/>
                <a:gd name="T38" fmla="*/ 314 w 314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4" h="227">
                  <a:moveTo>
                    <a:pt x="314" y="78"/>
                  </a:moveTo>
                  <a:cubicBezTo>
                    <a:pt x="314" y="45"/>
                    <a:pt x="306" y="0"/>
                    <a:pt x="246" y="0"/>
                  </a:cubicBezTo>
                  <a:cubicBezTo>
                    <a:pt x="216" y="0"/>
                    <a:pt x="190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4"/>
                  </a:lnTo>
                  <a:cubicBezTo>
                    <a:pt x="38" y="70"/>
                    <a:pt x="52" y="30"/>
                    <a:pt x="89" y="30"/>
                  </a:cubicBezTo>
                  <a:cubicBezTo>
                    <a:pt x="135" y="30"/>
                    <a:pt x="138" y="63"/>
                    <a:pt x="138" y="81"/>
                  </a:cubicBezTo>
                  <a:lnTo>
                    <a:pt x="138" y="227"/>
                  </a:lnTo>
                  <a:lnTo>
                    <a:pt x="176" y="227"/>
                  </a:lnTo>
                  <a:lnTo>
                    <a:pt x="176" y="104"/>
                  </a:lnTo>
                  <a:cubicBezTo>
                    <a:pt x="176" y="70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1"/>
                  </a:cubicBezTo>
                  <a:lnTo>
                    <a:pt x="276" y="227"/>
                  </a:lnTo>
                  <a:lnTo>
                    <a:pt x="314" y="227"/>
                  </a:lnTo>
                  <a:lnTo>
                    <a:pt x="314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381">
              <a:extLst>
                <a:ext uri="{FF2B5EF4-FFF2-40B4-BE49-F238E27FC236}">
                  <a16:creationId xmlns:a16="http://schemas.microsoft.com/office/drawing/2014/main" id="{1CF96DA2-B974-E865-E6CE-D36D60404D7A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6853238" y="1457325"/>
              <a:ext cx="55563" cy="26828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382">
              <a:extLst>
                <a:ext uri="{FF2B5EF4-FFF2-40B4-BE49-F238E27FC236}">
                  <a16:creationId xmlns:a16="http://schemas.microsoft.com/office/drawing/2014/main" id="{6DF462D0-9D9F-7348-8161-CB3006E8C45E}"/>
                </a:ext>
              </a:extLst>
            </p:cNvPr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6932613" y="1539875"/>
              <a:ext cx="109538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7 w 228"/>
                <a:gd name="T29" fmla="*/ 41 h 226"/>
                <a:gd name="T30" fmla="*/ 201 w 228"/>
                <a:gd name="T31" fmla="*/ 24 h 226"/>
                <a:gd name="T32" fmla="*/ 186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3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6" y="146"/>
                    <a:pt x="215" y="153"/>
                  </a:cubicBezTo>
                  <a:cubicBezTo>
                    <a:pt x="206" y="186"/>
                    <a:pt x="197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7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6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383">
              <a:extLst>
                <a:ext uri="{FF2B5EF4-FFF2-40B4-BE49-F238E27FC236}">
                  <a16:creationId xmlns:a16="http://schemas.microsoft.com/office/drawing/2014/main" id="{B0992D8F-CB85-9D1D-C29A-4CD566D43865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062788" y="1457325"/>
              <a:ext cx="57150" cy="2682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477F99C-7397-7145-BA1B-80E23F04C982}"/>
              </a:ext>
            </a:extLst>
          </p:cNvPr>
          <p:cNvCxnSpPr>
            <a:cxnSpLocks/>
          </p:cNvCxnSpPr>
          <p:nvPr/>
        </p:nvCxnSpPr>
        <p:spPr>
          <a:xfrm>
            <a:off x="5930632" y="1789644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3" name="Group 602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a$: random bit&#10;&#10;&#10;\end{document}" title="IguanaTex Vector Display">
            <a:extLst>
              <a:ext uri="{FF2B5EF4-FFF2-40B4-BE49-F238E27FC236}">
                <a16:creationId xmlns:a16="http://schemas.microsoft.com/office/drawing/2014/main" id="{FC1DF9A7-CF0F-840F-E84B-BDDFE98E1F4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659063" y="1981200"/>
            <a:ext cx="1411287" cy="204788"/>
            <a:chOff x="2659063" y="1981200"/>
            <a:chExt cx="1411287" cy="204788"/>
          </a:xfrm>
        </p:grpSpPr>
        <p:sp>
          <p:nvSpPr>
            <p:cNvPr id="591" name="Freeform 344">
              <a:extLst>
                <a:ext uri="{FF2B5EF4-FFF2-40B4-BE49-F238E27FC236}">
                  <a16:creationId xmlns:a16="http://schemas.microsoft.com/office/drawing/2014/main" id="{82FA40B8-5F23-87B3-C807-6A9DB2276257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2659063" y="2054225"/>
              <a:ext cx="106362" cy="1317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345">
              <a:extLst>
                <a:ext uri="{FF2B5EF4-FFF2-40B4-BE49-F238E27FC236}">
                  <a16:creationId xmlns:a16="http://schemas.microsoft.com/office/drawing/2014/main" id="{9F750A6C-EF79-F132-4D92-FC07ACD95818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792413" y="2057400"/>
              <a:ext cx="25400" cy="125413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346">
              <a:extLst>
                <a:ext uri="{FF2B5EF4-FFF2-40B4-BE49-F238E27FC236}">
                  <a16:creationId xmlns:a16="http://schemas.microsoft.com/office/drawing/2014/main" id="{3824F2A8-633A-195A-2F02-0A912795937F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947988" y="2054225"/>
              <a:ext cx="77787" cy="128588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5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347">
              <a:extLst>
                <a:ext uri="{FF2B5EF4-FFF2-40B4-BE49-F238E27FC236}">
                  <a16:creationId xmlns:a16="http://schemas.microsoft.com/office/drawing/2014/main" id="{40E6D784-8D46-EC4C-29C0-AE83D3B8853B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3043238" y="2052638"/>
              <a:ext cx="104775" cy="13335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348">
              <a:extLst>
                <a:ext uri="{FF2B5EF4-FFF2-40B4-BE49-F238E27FC236}">
                  <a16:creationId xmlns:a16="http://schemas.microsoft.com/office/drawing/2014/main" id="{C2F63CFE-2644-0654-21ED-6A110FCE7234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57538" y="2054225"/>
              <a:ext cx="117475" cy="128588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349">
              <a:extLst>
                <a:ext uri="{FF2B5EF4-FFF2-40B4-BE49-F238E27FC236}">
                  <a16:creationId xmlns:a16="http://schemas.microsoft.com/office/drawing/2014/main" id="{2B08E88A-02D7-474E-EFBC-0CE28A84898D}"/>
                </a:ext>
              </a:extLst>
            </p:cNvPr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3287713" y="1981200"/>
              <a:ext cx="115887" cy="204788"/>
            </a:xfrm>
            <a:custGeom>
              <a:avLst/>
              <a:gdLst>
                <a:gd name="T0" fmla="*/ 172 w 246"/>
                <a:gd name="T1" fmla="*/ 318 h 351"/>
                <a:gd name="T2" fmla="*/ 172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8 h 351"/>
                <a:gd name="T24" fmla="*/ 106 w 246"/>
                <a:gd name="T25" fmla="*/ 351 h 351"/>
                <a:gd name="T26" fmla="*/ 172 w 246"/>
                <a:gd name="T27" fmla="*/ 318 h 351"/>
                <a:gd name="T28" fmla="*/ 172 w 246"/>
                <a:gd name="T29" fmla="*/ 185 h 351"/>
                <a:gd name="T30" fmla="*/ 172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2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2" y="318"/>
                  </a:moveTo>
                  <a:lnTo>
                    <a:pt x="172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59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8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7" y="351"/>
                    <a:pt x="160" y="334"/>
                    <a:pt x="172" y="318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5"/>
                  </a:cubicBezTo>
                  <a:cubicBezTo>
                    <a:pt x="152" y="329"/>
                    <a:pt x="129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0" y="136"/>
                    <a:pt x="151" y="144"/>
                    <a:pt x="167" y="166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350">
              <a:extLst>
                <a:ext uri="{FF2B5EF4-FFF2-40B4-BE49-F238E27FC236}">
                  <a16:creationId xmlns:a16="http://schemas.microsoft.com/office/drawing/2014/main" id="{6D54799C-22B4-EA23-7B0A-F5D4D3F2BB88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3416300" y="2052638"/>
              <a:ext cx="103187" cy="133350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351">
              <a:extLst>
                <a:ext uri="{FF2B5EF4-FFF2-40B4-BE49-F238E27FC236}">
                  <a16:creationId xmlns:a16="http://schemas.microsoft.com/office/drawing/2014/main" id="{64E760FC-DB8E-F314-B4FC-5ED393B37E96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533775" y="2054225"/>
              <a:ext cx="182562" cy="128588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352">
              <a:extLst>
                <a:ext uri="{FF2B5EF4-FFF2-40B4-BE49-F238E27FC236}">
                  <a16:creationId xmlns:a16="http://schemas.microsoft.com/office/drawing/2014/main" id="{F3E6429F-7F84-6377-4B05-9CA7D3502395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3805238" y="1981200"/>
              <a:ext cx="114300" cy="204788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2 w 246"/>
                <a:gd name="T13" fmla="*/ 346 h 351"/>
                <a:gd name="T14" fmla="*/ 70 w 246"/>
                <a:gd name="T15" fmla="*/ 315 h 351"/>
                <a:gd name="T16" fmla="*/ 135 w 246"/>
                <a:gd name="T17" fmla="*/ 351 h 351"/>
                <a:gd name="T18" fmla="*/ 246 w 246"/>
                <a:gd name="T19" fmla="*/ 238 h 351"/>
                <a:gd name="T20" fmla="*/ 141 w 246"/>
                <a:gd name="T21" fmla="*/ 125 h 351"/>
                <a:gd name="T22" fmla="*/ 72 w 246"/>
                <a:gd name="T23" fmla="*/ 158 h 351"/>
                <a:gd name="T24" fmla="*/ 74 w 246"/>
                <a:gd name="T25" fmla="*/ 289 h 351"/>
                <a:gd name="T26" fmla="*/ 74 w 246"/>
                <a:gd name="T27" fmla="*/ 186 h 351"/>
                <a:gd name="T28" fmla="*/ 79 w 246"/>
                <a:gd name="T29" fmla="*/ 168 h 351"/>
                <a:gd name="T30" fmla="*/ 138 w 246"/>
                <a:gd name="T31" fmla="*/ 136 h 351"/>
                <a:gd name="T32" fmla="*/ 190 w 246"/>
                <a:gd name="T33" fmla="*/ 168 h 351"/>
                <a:gd name="T34" fmla="*/ 205 w 246"/>
                <a:gd name="T35" fmla="*/ 237 h 351"/>
                <a:gd name="T36" fmla="*/ 189 w 246"/>
                <a:gd name="T37" fmla="*/ 308 h 351"/>
                <a:gd name="T38" fmla="*/ 133 w 246"/>
                <a:gd name="T39" fmla="*/ 340 h 351"/>
                <a:gd name="T40" fmla="*/ 81 w 246"/>
                <a:gd name="T41" fmla="*/ 310 h 351"/>
                <a:gd name="T42" fmla="*/ 74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5"/>
                    <a:pt x="56" y="338"/>
                    <a:pt x="70" y="315"/>
                  </a:cubicBezTo>
                  <a:cubicBezTo>
                    <a:pt x="77" y="326"/>
                    <a:pt x="98" y="351"/>
                    <a:pt x="135" y="351"/>
                  </a:cubicBezTo>
                  <a:cubicBezTo>
                    <a:pt x="194" y="351"/>
                    <a:pt x="246" y="302"/>
                    <a:pt x="246" y="238"/>
                  </a:cubicBezTo>
                  <a:cubicBezTo>
                    <a:pt x="246" y="175"/>
                    <a:pt x="197" y="125"/>
                    <a:pt x="141" y="125"/>
                  </a:cubicBezTo>
                  <a:cubicBezTo>
                    <a:pt x="102" y="125"/>
                    <a:pt x="80" y="149"/>
                    <a:pt x="72" y="158"/>
                  </a:cubicBezTo>
                  <a:close/>
                  <a:moveTo>
                    <a:pt x="74" y="289"/>
                  </a:moveTo>
                  <a:lnTo>
                    <a:pt x="74" y="186"/>
                  </a:lnTo>
                  <a:cubicBezTo>
                    <a:pt x="74" y="177"/>
                    <a:pt x="74" y="176"/>
                    <a:pt x="79" y="168"/>
                  </a:cubicBezTo>
                  <a:cubicBezTo>
                    <a:pt x="99" y="140"/>
                    <a:pt x="126" y="136"/>
                    <a:pt x="138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5" y="217"/>
                    <a:pt x="205" y="237"/>
                  </a:cubicBezTo>
                  <a:cubicBezTo>
                    <a:pt x="205" y="256"/>
                    <a:pt x="204" y="286"/>
                    <a:pt x="189" y="308"/>
                  </a:cubicBezTo>
                  <a:cubicBezTo>
                    <a:pt x="179" y="324"/>
                    <a:pt x="160" y="340"/>
                    <a:pt x="133" y="340"/>
                  </a:cubicBezTo>
                  <a:cubicBezTo>
                    <a:pt x="111" y="340"/>
                    <a:pt x="93" y="328"/>
                    <a:pt x="81" y="310"/>
                  </a:cubicBezTo>
                  <a:cubicBezTo>
                    <a:pt x="74" y="299"/>
                    <a:pt x="74" y="298"/>
                    <a:pt x="74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353">
              <a:extLst>
                <a:ext uri="{FF2B5EF4-FFF2-40B4-BE49-F238E27FC236}">
                  <a16:creationId xmlns:a16="http://schemas.microsoft.com/office/drawing/2014/main" id="{D2EC1702-AEDF-9B63-8D69-1DBFC0F28210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3935413" y="1987550"/>
              <a:ext cx="50800" cy="195263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6 h 334"/>
                <a:gd name="T22" fmla="*/ 72 w 106"/>
                <a:gd name="T23" fmla="*/ 113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354">
              <a:extLst>
                <a:ext uri="{FF2B5EF4-FFF2-40B4-BE49-F238E27FC236}">
                  <a16:creationId xmlns:a16="http://schemas.microsoft.com/office/drawing/2014/main" id="{445EF2A9-DF07-4B7F-2895-5659F79F77FD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997325" y="2003425"/>
              <a:ext cx="73025" cy="18256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6" name="Group 63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: random bit&#10;&#10;&#10;\end{document}" title="IguanaTex Vector Display">
            <a:extLst>
              <a:ext uri="{FF2B5EF4-FFF2-40B4-BE49-F238E27FC236}">
                <a16:creationId xmlns:a16="http://schemas.microsoft.com/office/drawing/2014/main" id="{3C602D9A-7C93-075F-CAD8-BB13868CFEF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545513" y="1912938"/>
            <a:ext cx="1384300" cy="203201"/>
            <a:chOff x="8545513" y="1912938"/>
            <a:chExt cx="1384300" cy="203201"/>
          </a:xfrm>
        </p:grpSpPr>
        <p:sp>
          <p:nvSpPr>
            <p:cNvPr id="624" name="Freeform 361">
              <a:extLst>
                <a:ext uri="{FF2B5EF4-FFF2-40B4-BE49-F238E27FC236}">
                  <a16:creationId xmlns:a16="http://schemas.microsoft.com/office/drawing/2014/main" id="{20A78F27-AE93-7E24-4B42-B8D1BDD62E91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8545513" y="1912938"/>
              <a:ext cx="85725" cy="203200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39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7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39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362">
              <a:extLst>
                <a:ext uri="{FF2B5EF4-FFF2-40B4-BE49-F238E27FC236}">
                  <a16:creationId xmlns:a16="http://schemas.microsoft.com/office/drawing/2014/main" id="{634F4047-2656-2BCB-E6BE-EF5D2154C616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8655051" y="1989138"/>
              <a:ext cx="23813" cy="123825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363">
              <a:extLst>
                <a:ext uri="{FF2B5EF4-FFF2-40B4-BE49-F238E27FC236}">
                  <a16:creationId xmlns:a16="http://schemas.microsoft.com/office/drawing/2014/main" id="{EC36B052-25B4-A52A-75BB-8EE917638390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809038" y="1985963"/>
              <a:ext cx="77788" cy="12700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4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364">
              <a:extLst>
                <a:ext uri="{FF2B5EF4-FFF2-40B4-BE49-F238E27FC236}">
                  <a16:creationId xmlns:a16="http://schemas.microsoft.com/office/drawing/2014/main" id="{B9754AAE-F11E-E0E7-98AC-CCE4F63AA339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8904288" y="1984376"/>
              <a:ext cx="104775" cy="1317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1 w 225"/>
                <a:gd name="T33" fmla="*/ 75 h 229"/>
                <a:gd name="T34" fmla="*/ 141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90" y="0"/>
                  </a:cubicBezTo>
                  <a:cubicBezTo>
                    <a:pt x="49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365">
              <a:extLst>
                <a:ext uri="{FF2B5EF4-FFF2-40B4-BE49-F238E27FC236}">
                  <a16:creationId xmlns:a16="http://schemas.microsoft.com/office/drawing/2014/main" id="{E1D27365-AC68-CB24-BD12-01FA5F8FF507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018588" y="1985963"/>
              <a:ext cx="117475" cy="1270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366">
              <a:extLst>
                <a:ext uri="{FF2B5EF4-FFF2-40B4-BE49-F238E27FC236}">
                  <a16:creationId xmlns:a16="http://schemas.microsoft.com/office/drawing/2014/main" id="{4790BEE8-3126-CC3D-B703-D719ABB02BB5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9148763" y="1912938"/>
              <a:ext cx="114300" cy="203200"/>
            </a:xfrm>
            <a:custGeom>
              <a:avLst/>
              <a:gdLst>
                <a:gd name="T0" fmla="*/ 172 w 246"/>
                <a:gd name="T1" fmla="*/ 318 h 351"/>
                <a:gd name="T2" fmla="*/ 172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8 h 351"/>
                <a:gd name="T24" fmla="*/ 105 w 246"/>
                <a:gd name="T25" fmla="*/ 351 h 351"/>
                <a:gd name="T26" fmla="*/ 172 w 246"/>
                <a:gd name="T27" fmla="*/ 318 h 351"/>
                <a:gd name="T28" fmla="*/ 172 w 246"/>
                <a:gd name="T29" fmla="*/ 185 h 351"/>
                <a:gd name="T30" fmla="*/ 172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2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2" y="318"/>
                  </a:moveTo>
                  <a:lnTo>
                    <a:pt x="172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59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8"/>
                  </a:cubicBezTo>
                  <a:cubicBezTo>
                    <a:pt x="0" y="302"/>
                    <a:pt x="49" y="351"/>
                    <a:pt x="105" y="351"/>
                  </a:cubicBezTo>
                  <a:cubicBezTo>
                    <a:pt x="137" y="351"/>
                    <a:pt x="160" y="334"/>
                    <a:pt x="172" y="318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5"/>
                  </a:cubicBezTo>
                  <a:cubicBezTo>
                    <a:pt x="152" y="329"/>
                    <a:pt x="129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0" y="136"/>
                    <a:pt x="151" y="144"/>
                    <a:pt x="167" y="166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367">
              <a:extLst>
                <a:ext uri="{FF2B5EF4-FFF2-40B4-BE49-F238E27FC236}">
                  <a16:creationId xmlns:a16="http://schemas.microsoft.com/office/drawing/2014/main" id="{5E9C0155-8F01-FFCC-D842-0B04C7B8A155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275763" y="1984376"/>
              <a:ext cx="103188" cy="131763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4 w 220"/>
                <a:gd name="T13" fmla="*/ 183 h 229"/>
                <a:gd name="T14" fmla="*/ 41 w 220"/>
                <a:gd name="T15" fmla="*/ 113 h 229"/>
                <a:gd name="T16" fmla="*/ 53 w 220"/>
                <a:gd name="T17" fmla="*/ 45 h 229"/>
                <a:gd name="T18" fmla="*/ 110 w 220"/>
                <a:gd name="T19" fmla="*/ 11 h 229"/>
                <a:gd name="T20" fmla="*/ 166 w 220"/>
                <a:gd name="T21" fmla="*/ 44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368">
              <a:extLst>
                <a:ext uri="{FF2B5EF4-FFF2-40B4-BE49-F238E27FC236}">
                  <a16:creationId xmlns:a16="http://schemas.microsoft.com/office/drawing/2014/main" id="{4FF4D2FC-24D2-D621-9C35-54913D01DF76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9393238" y="1985963"/>
              <a:ext cx="182563" cy="1270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0 w 389"/>
                <a:gd name="T31" fmla="*/ 221 h 221"/>
                <a:gd name="T32" fmla="*/ 250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369">
              <a:extLst>
                <a:ext uri="{FF2B5EF4-FFF2-40B4-BE49-F238E27FC236}">
                  <a16:creationId xmlns:a16="http://schemas.microsoft.com/office/drawing/2014/main" id="{51A3EE1D-39E4-126D-A83A-96035F7CFEED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664701" y="1912938"/>
              <a:ext cx="115888" cy="203200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2 w 246"/>
                <a:gd name="T13" fmla="*/ 346 h 351"/>
                <a:gd name="T14" fmla="*/ 70 w 246"/>
                <a:gd name="T15" fmla="*/ 315 h 351"/>
                <a:gd name="T16" fmla="*/ 135 w 246"/>
                <a:gd name="T17" fmla="*/ 351 h 351"/>
                <a:gd name="T18" fmla="*/ 246 w 246"/>
                <a:gd name="T19" fmla="*/ 238 h 351"/>
                <a:gd name="T20" fmla="*/ 140 w 246"/>
                <a:gd name="T21" fmla="*/ 125 h 351"/>
                <a:gd name="T22" fmla="*/ 72 w 246"/>
                <a:gd name="T23" fmla="*/ 158 h 351"/>
                <a:gd name="T24" fmla="*/ 74 w 246"/>
                <a:gd name="T25" fmla="*/ 289 h 351"/>
                <a:gd name="T26" fmla="*/ 74 w 246"/>
                <a:gd name="T27" fmla="*/ 186 h 351"/>
                <a:gd name="T28" fmla="*/ 79 w 246"/>
                <a:gd name="T29" fmla="*/ 168 h 351"/>
                <a:gd name="T30" fmla="*/ 138 w 246"/>
                <a:gd name="T31" fmla="*/ 136 h 351"/>
                <a:gd name="T32" fmla="*/ 190 w 246"/>
                <a:gd name="T33" fmla="*/ 168 h 351"/>
                <a:gd name="T34" fmla="*/ 205 w 246"/>
                <a:gd name="T35" fmla="*/ 237 h 351"/>
                <a:gd name="T36" fmla="*/ 189 w 246"/>
                <a:gd name="T37" fmla="*/ 308 h 351"/>
                <a:gd name="T38" fmla="*/ 133 w 246"/>
                <a:gd name="T39" fmla="*/ 340 h 351"/>
                <a:gd name="T40" fmla="*/ 81 w 246"/>
                <a:gd name="T41" fmla="*/ 310 h 351"/>
                <a:gd name="T42" fmla="*/ 74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5"/>
                    <a:pt x="56" y="338"/>
                    <a:pt x="70" y="315"/>
                  </a:cubicBezTo>
                  <a:cubicBezTo>
                    <a:pt x="77" y="326"/>
                    <a:pt x="98" y="351"/>
                    <a:pt x="135" y="351"/>
                  </a:cubicBezTo>
                  <a:cubicBezTo>
                    <a:pt x="194" y="351"/>
                    <a:pt x="246" y="302"/>
                    <a:pt x="246" y="238"/>
                  </a:cubicBezTo>
                  <a:cubicBezTo>
                    <a:pt x="246" y="175"/>
                    <a:pt x="197" y="125"/>
                    <a:pt x="140" y="125"/>
                  </a:cubicBezTo>
                  <a:cubicBezTo>
                    <a:pt x="102" y="125"/>
                    <a:pt x="80" y="149"/>
                    <a:pt x="72" y="158"/>
                  </a:cubicBezTo>
                  <a:close/>
                  <a:moveTo>
                    <a:pt x="74" y="289"/>
                  </a:moveTo>
                  <a:lnTo>
                    <a:pt x="74" y="186"/>
                  </a:lnTo>
                  <a:cubicBezTo>
                    <a:pt x="74" y="177"/>
                    <a:pt x="74" y="176"/>
                    <a:pt x="79" y="168"/>
                  </a:cubicBezTo>
                  <a:cubicBezTo>
                    <a:pt x="99" y="140"/>
                    <a:pt x="126" y="136"/>
                    <a:pt x="138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5" y="217"/>
                    <a:pt x="205" y="237"/>
                  </a:cubicBezTo>
                  <a:cubicBezTo>
                    <a:pt x="205" y="256"/>
                    <a:pt x="204" y="286"/>
                    <a:pt x="189" y="308"/>
                  </a:cubicBezTo>
                  <a:cubicBezTo>
                    <a:pt x="179" y="324"/>
                    <a:pt x="160" y="340"/>
                    <a:pt x="133" y="340"/>
                  </a:cubicBezTo>
                  <a:cubicBezTo>
                    <a:pt x="111" y="340"/>
                    <a:pt x="93" y="328"/>
                    <a:pt x="81" y="310"/>
                  </a:cubicBezTo>
                  <a:cubicBezTo>
                    <a:pt x="74" y="299"/>
                    <a:pt x="74" y="298"/>
                    <a:pt x="74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370">
              <a:extLst>
                <a:ext uri="{FF2B5EF4-FFF2-40B4-BE49-F238E27FC236}">
                  <a16:creationId xmlns:a16="http://schemas.microsoft.com/office/drawing/2014/main" id="{63C9C111-7B87-459B-ECE9-60E8949ACB96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796463" y="1919288"/>
              <a:ext cx="49213" cy="193675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8 w 106"/>
                <a:gd name="T7" fmla="*/ 162 h 334"/>
                <a:gd name="T8" fmla="*/ 38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4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2"/>
                  </a:cubicBezTo>
                  <a:lnTo>
                    <a:pt x="38" y="296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1" y="0"/>
                    <a:pt x="21" y="14"/>
                    <a:pt x="21" y="27"/>
                  </a:cubicBezTo>
                  <a:cubicBezTo>
                    <a:pt x="21" y="40"/>
                    <a:pt x="31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371">
              <a:extLst>
                <a:ext uri="{FF2B5EF4-FFF2-40B4-BE49-F238E27FC236}">
                  <a16:creationId xmlns:a16="http://schemas.microsoft.com/office/drawing/2014/main" id="{0690ED9F-EACF-3602-A0B5-E532880B087A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9856788" y="1935163"/>
              <a:ext cx="73025" cy="1809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9" name="Left Brace 318">
            <a:extLst>
              <a:ext uri="{FF2B5EF4-FFF2-40B4-BE49-F238E27FC236}">
                <a16:creationId xmlns:a16="http://schemas.microsoft.com/office/drawing/2014/main" id="{421DDEC5-7EF1-D1F6-D958-76ACE1D9E6DE}"/>
              </a:ext>
            </a:extLst>
          </p:cNvPr>
          <p:cNvSpPr/>
          <p:nvPr/>
        </p:nvSpPr>
        <p:spPr>
          <a:xfrm>
            <a:off x="5567359" y="1710798"/>
            <a:ext cx="191029" cy="7064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Left Brace 320">
            <a:extLst>
              <a:ext uri="{FF2B5EF4-FFF2-40B4-BE49-F238E27FC236}">
                <a16:creationId xmlns:a16="http://schemas.microsoft.com/office/drawing/2014/main" id="{0A683727-CFE6-E749-21A6-31C4F8AEC715}"/>
              </a:ext>
            </a:extLst>
          </p:cNvPr>
          <p:cNvSpPr/>
          <p:nvPr/>
        </p:nvSpPr>
        <p:spPr>
          <a:xfrm>
            <a:off x="5566563" y="2824668"/>
            <a:ext cx="191029" cy="409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E95CEB30-D7F6-12D3-401F-1B5DF4EB4807}"/>
              </a:ext>
            </a:extLst>
          </p:cNvPr>
          <p:cNvSpPr txBox="1"/>
          <p:nvPr/>
        </p:nvSpPr>
        <p:spPr>
          <a:xfrm rot="5400000">
            <a:off x="4968976" y="347172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roup 33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1$&#10;&#10;&#10;\end{document}" title="IguanaTex Vector Display">
            <a:extLst>
              <a:ext uri="{FF2B5EF4-FFF2-40B4-BE49-F238E27FC236}">
                <a16:creationId xmlns:a16="http://schemas.microsoft.com/office/drawing/2014/main" id="{8CF505C5-B001-6DA0-2DD9-0A1EE8FC960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884219" y="1927529"/>
            <a:ext cx="536295" cy="304802"/>
            <a:chOff x="2540000" y="2540000"/>
            <a:chExt cx="441325" cy="250826"/>
          </a:xfrm>
          <a:solidFill>
            <a:schemeClr val="accent1"/>
          </a:solidFill>
        </p:grpSpPr>
        <p:sp>
          <p:nvSpPr>
            <p:cNvPr id="331" name="Freeform 175 1">
              <a:extLst>
                <a:ext uri="{FF2B5EF4-FFF2-40B4-BE49-F238E27FC236}">
                  <a16:creationId xmlns:a16="http://schemas.microsoft.com/office/drawing/2014/main" id="{4E1A85AD-3135-31E2-804A-5AF53953E076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540000" y="2609850"/>
              <a:ext cx="82550" cy="139700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5 h 236"/>
                <a:gd name="T6" fmla="*/ 30 w 166"/>
                <a:gd name="T7" fmla="*/ 115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4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6 h 236"/>
                <a:gd name="T24" fmla="*/ 146 w 166"/>
                <a:gd name="T25" fmla="*/ 120 h 236"/>
                <a:gd name="T26" fmla="*/ 88 w 166"/>
                <a:gd name="T27" fmla="*/ 95 h 236"/>
                <a:gd name="T28" fmla="*/ 38 w 166"/>
                <a:gd name="T29" fmla="*/ 60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176 1">
              <a:extLst>
                <a:ext uri="{FF2B5EF4-FFF2-40B4-BE49-F238E27FC236}">
                  <a16:creationId xmlns:a16="http://schemas.microsoft.com/office/drawing/2014/main" id="{D9202DCF-3675-3D1C-E1D9-CD1343B0EA60}"/>
                </a:ext>
              </a:extLst>
            </p:cNvPr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647950" y="2540000"/>
              <a:ext cx="19050" cy="206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77 1">
              <a:extLst>
                <a:ext uri="{FF2B5EF4-FFF2-40B4-BE49-F238E27FC236}">
                  <a16:creationId xmlns:a16="http://schemas.microsoft.com/office/drawing/2014/main" id="{0AC793AD-31EC-D8BD-A9AB-C3CE9F9E554C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2693988" y="2609850"/>
              <a:ext cx="109538" cy="1397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78 1">
              <a:extLst>
                <a:ext uri="{FF2B5EF4-FFF2-40B4-BE49-F238E27FC236}">
                  <a16:creationId xmlns:a16="http://schemas.microsoft.com/office/drawing/2014/main" id="{A773A493-8499-EDD0-C888-A90DF84230B0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814638" y="2576513"/>
              <a:ext cx="77788" cy="173038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3 w 156"/>
                <a:gd name="T11" fmla="*/ 0 h 291"/>
                <a:gd name="T12" fmla="*/ 43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3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3" y="0"/>
                  </a:lnTo>
                  <a:lnTo>
                    <a:pt x="43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3" y="291"/>
                  </a:cubicBezTo>
                  <a:cubicBezTo>
                    <a:pt x="118" y="291"/>
                    <a:pt x="143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4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79 1">
              <a:extLst>
                <a:ext uri="{FF2B5EF4-FFF2-40B4-BE49-F238E27FC236}">
                  <a16:creationId xmlns:a16="http://schemas.microsoft.com/office/drawing/2014/main" id="{E0993741-23FB-B5B9-8001-1E8D142034A4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917825" y="2652713"/>
              <a:ext cx="63500" cy="1381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7" name="Group 35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2$&#10;&#10;&#10;\end{document}" title="IguanaTex Vector Display">
            <a:extLst>
              <a:ext uri="{FF2B5EF4-FFF2-40B4-BE49-F238E27FC236}">
                <a16:creationId xmlns:a16="http://schemas.microsoft.com/office/drawing/2014/main" id="{776A0F39-64C7-1D63-BAD9-E30A2121ED3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886329" y="2867025"/>
            <a:ext cx="550863" cy="303213"/>
            <a:chOff x="4886329" y="2867025"/>
            <a:chExt cx="550863" cy="303213"/>
          </a:xfrm>
          <a:solidFill>
            <a:schemeClr val="accent1"/>
          </a:solidFill>
        </p:grpSpPr>
        <p:sp>
          <p:nvSpPr>
            <p:cNvPr id="351" name="Freeform 186 1">
              <a:extLst>
                <a:ext uri="{FF2B5EF4-FFF2-40B4-BE49-F238E27FC236}">
                  <a16:creationId xmlns:a16="http://schemas.microsoft.com/office/drawing/2014/main" id="{35CE9A07-E3F0-6F3C-B100-37196206D48C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886329" y="2951163"/>
              <a:ext cx="101600" cy="169863"/>
            </a:xfrm>
            <a:custGeom>
              <a:avLst/>
              <a:gdLst>
                <a:gd name="T0" fmla="*/ 157 w 166"/>
                <a:gd name="T1" fmla="*/ 16 h 236"/>
                <a:gd name="T2" fmla="*/ 86 w 166"/>
                <a:gd name="T3" fmla="*/ 0 h 236"/>
                <a:gd name="T4" fmla="*/ 3 w 166"/>
                <a:gd name="T5" fmla="*/ 65 h 236"/>
                <a:gd name="T6" fmla="*/ 30 w 166"/>
                <a:gd name="T7" fmla="*/ 115 h 236"/>
                <a:gd name="T8" fmla="*/ 84 w 166"/>
                <a:gd name="T9" fmla="*/ 134 h 236"/>
                <a:gd name="T10" fmla="*/ 130 w 166"/>
                <a:gd name="T11" fmla="*/ 170 h 236"/>
                <a:gd name="T12" fmla="*/ 84 w 166"/>
                <a:gd name="T13" fmla="*/ 204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6 h 236"/>
                <a:gd name="T24" fmla="*/ 146 w 166"/>
                <a:gd name="T25" fmla="*/ 120 h 236"/>
                <a:gd name="T26" fmla="*/ 89 w 166"/>
                <a:gd name="T27" fmla="*/ 95 h 236"/>
                <a:gd name="T28" fmla="*/ 38 w 166"/>
                <a:gd name="T29" fmla="*/ 60 h 236"/>
                <a:gd name="T30" fmla="*/ 81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2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4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30"/>
                    <a:pt x="74" y="30"/>
                    <a:pt x="81" y="30"/>
                  </a:cubicBezTo>
                  <a:cubicBezTo>
                    <a:pt x="97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87 1">
              <a:extLst>
                <a:ext uri="{FF2B5EF4-FFF2-40B4-BE49-F238E27FC236}">
                  <a16:creationId xmlns:a16="http://schemas.microsoft.com/office/drawing/2014/main" id="{E0FD77DF-CD14-65EB-CF2F-72CB1CCFC053}"/>
                </a:ext>
              </a:extLst>
            </p:cNvPr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019679" y="2867025"/>
              <a:ext cx="22225" cy="249238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88 1">
              <a:extLst>
                <a:ext uri="{FF2B5EF4-FFF2-40B4-BE49-F238E27FC236}">
                  <a16:creationId xmlns:a16="http://schemas.microsoft.com/office/drawing/2014/main" id="{600B787F-6804-AD1B-5978-287002D9B4E0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5076829" y="2951163"/>
              <a:ext cx="133350" cy="169863"/>
            </a:xfrm>
            <a:custGeom>
              <a:avLst/>
              <a:gdLst>
                <a:gd name="T0" fmla="*/ 218 w 218"/>
                <a:gd name="T1" fmla="*/ 120 h 236"/>
                <a:gd name="T2" fmla="*/ 109 w 218"/>
                <a:gd name="T3" fmla="*/ 0 h 236"/>
                <a:gd name="T4" fmla="*/ 0 w 218"/>
                <a:gd name="T5" fmla="*/ 120 h 236"/>
                <a:gd name="T6" fmla="*/ 109 w 218"/>
                <a:gd name="T7" fmla="*/ 236 h 236"/>
                <a:gd name="T8" fmla="*/ 218 w 218"/>
                <a:gd name="T9" fmla="*/ 120 h 236"/>
                <a:gd name="T10" fmla="*/ 109 w 218"/>
                <a:gd name="T11" fmla="*/ 204 h 236"/>
                <a:gd name="T12" fmla="*/ 38 w 218"/>
                <a:gd name="T13" fmla="*/ 115 h 236"/>
                <a:gd name="T14" fmla="*/ 109 w 218"/>
                <a:gd name="T15" fmla="*/ 31 h 236"/>
                <a:gd name="T16" fmla="*/ 180 w 218"/>
                <a:gd name="T17" fmla="*/ 115 h 236"/>
                <a:gd name="T18" fmla="*/ 109 w 218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6">
                  <a:moveTo>
                    <a:pt x="218" y="120"/>
                  </a:moveTo>
                  <a:cubicBezTo>
                    <a:pt x="218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6"/>
                    <a:pt x="109" y="236"/>
                  </a:cubicBezTo>
                  <a:cubicBezTo>
                    <a:pt x="169" y="236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8" y="176"/>
                    <a:pt x="38" y="115"/>
                  </a:cubicBezTo>
                  <a:cubicBezTo>
                    <a:pt x="38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89 1">
              <a:extLst>
                <a:ext uri="{FF2B5EF4-FFF2-40B4-BE49-F238E27FC236}">
                  <a16:creationId xmlns:a16="http://schemas.microsoft.com/office/drawing/2014/main" id="{2E9C35A3-5725-3708-88FF-EB0643CAF113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5226054" y="2911475"/>
              <a:ext cx="95250" cy="209550"/>
            </a:xfrm>
            <a:custGeom>
              <a:avLst/>
              <a:gdLst>
                <a:gd name="T0" fmla="*/ 78 w 157"/>
                <a:gd name="T1" fmla="*/ 93 h 291"/>
                <a:gd name="T2" fmla="*/ 149 w 157"/>
                <a:gd name="T3" fmla="*/ 93 h 291"/>
                <a:gd name="T4" fmla="*/ 149 w 157"/>
                <a:gd name="T5" fmla="*/ 64 h 291"/>
                <a:gd name="T6" fmla="*/ 78 w 157"/>
                <a:gd name="T7" fmla="*/ 64 h 291"/>
                <a:gd name="T8" fmla="*/ 78 w 157"/>
                <a:gd name="T9" fmla="*/ 0 h 291"/>
                <a:gd name="T10" fmla="*/ 44 w 157"/>
                <a:gd name="T11" fmla="*/ 0 h 291"/>
                <a:gd name="T12" fmla="*/ 44 w 157"/>
                <a:gd name="T13" fmla="*/ 64 h 291"/>
                <a:gd name="T14" fmla="*/ 0 w 157"/>
                <a:gd name="T15" fmla="*/ 64 h 291"/>
                <a:gd name="T16" fmla="*/ 0 w 157"/>
                <a:gd name="T17" fmla="*/ 93 h 291"/>
                <a:gd name="T18" fmla="*/ 42 w 157"/>
                <a:gd name="T19" fmla="*/ 93 h 291"/>
                <a:gd name="T20" fmla="*/ 42 w 157"/>
                <a:gd name="T21" fmla="*/ 226 h 291"/>
                <a:gd name="T22" fmla="*/ 84 w 157"/>
                <a:gd name="T23" fmla="*/ 291 h 291"/>
                <a:gd name="T24" fmla="*/ 157 w 157"/>
                <a:gd name="T25" fmla="*/ 272 h 291"/>
                <a:gd name="T26" fmla="*/ 149 w 157"/>
                <a:gd name="T27" fmla="*/ 242 h 291"/>
                <a:gd name="T28" fmla="*/ 104 w 157"/>
                <a:gd name="T29" fmla="*/ 259 h 291"/>
                <a:gd name="T30" fmla="*/ 78 w 157"/>
                <a:gd name="T31" fmla="*/ 217 h 291"/>
                <a:gd name="T32" fmla="*/ 78 w 157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91">
                  <a:moveTo>
                    <a:pt x="78" y="93"/>
                  </a:moveTo>
                  <a:lnTo>
                    <a:pt x="149" y="93"/>
                  </a:lnTo>
                  <a:lnTo>
                    <a:pt x="149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9" y="291"/>
                    <a:pt x="144" y="278"/>
                    <a:pt x="157" y="272"/>
                  </a:cubicBezTo>
                  <a:lnTo>
                    <a:pt x="149" y="242"/>
                  </a:lnTo>
                  <a:cubicBezTo>
                    <a:pt x="136" y="253"/>
                    <a:pt x="120" y="259"/>
                    <a:pt x="104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90 1">
              <a:extLst>
                <a:ext uri="{FF2B5EF4-FFF2-40B4-BE49-F238E27FC236}">
                  <a16:creationId xmlns:a16="http://schemas.microsoft.com/office/drawing/2014/main" id="{643E6FB2-BD9C-003B-7B9C-8F9B79E19443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5343529" y="3003550"/>
              <a:ext cx="93663" cy="166688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4" name="TextBox 363">
            <a:extLst>
              <a:ext uri="{FF2B5EF4-FFF2-40B4-BE49-F238E27FC236}">
                <a16:creationId xmlns:a16="http://schemas.microsoft.com/office/drawing/2014/main" id="{FC410089-CF27-27DD-B405-5C7911490799}"/>
              </a:ext>
            </a:extLst>
          </p:cNvPr>
          <p:cNvSpPr txBox="1"/>
          <p:nvPr/>
        </p:nvSpPr>
        <p:spPr>
          <a:xfrm rot="5400000">
            <a:off x="6732392" y="345075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5" name="Left Brace 364">
            <a:extLst>
              <a:ext uri="{FF2B5EF4-FFF2-40B4-BE49-F238E27FC236}">
                <a16:creationId xmlns:a16="http://schemas.microsoft.com/office/drawing/2014/main" id="{3699B3B5-A29D-DC9F-F89C-86A3E0F10288}"/>
              </a:ext>
            </a:extLst>
          </p:cNvPr>
          <p:cNvSpPr/>
          <p:nvPr/>
        </p:nvSpPr>
        <p:spPr>
          <a:xfrm>
            <a:off x="5566563" y="4207833"/>
            <a:ext cx="191029" cy="409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{\ell}$&#10;&#10;&#10;\end{document}" title="IguanaTex Vector Display">
            <a:extLst>
              <a:ext uri="{FF2B5EF4-FFF2-40B4-BE49-F238E27FC236}">
                <a16:creationId xmlns:a16="http://schemas.microsoft.com/office/drawing/2014/main" id="{80EC8DDD-6C18-6860-2F01-21026B9932F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886325" y="4249738"/>
            <a:ext cx="522288" cy="269875"/>
            <a:chOff x="4886325" y="4249738"/>
            <a:chExt cx="522288" cy="269875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84B75D6-FE4F-75F8-E773-502BF8C0BEED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886325" y="4322763"/>
              <a:ext cx="98425" cy="149225"/>
            </a:xfrm>
            <a:custGeom>
              <a:avLst/>
              <a:gdLst>
                <a:gd name="T0" fmla="*/ 157 w 166"/>
                <a:gd name="T1" fmla="*/ 16 h 236"/>
                <a:gd name="T2" fmla="*/ 86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4 w 166"/>
                <a:gd name="T9" fmla="*/ 134 h 236"/>
                <a:gd name="T10" fmla="*/ 130 w 166"/>
                <a:gd name="T11" fmla="*/ 170 h 236"/>
                <a:gd name="T12" fmla="*/ 84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9 w 166"/>
                <a:gd name="T27" fmla="*/ 96 h 236"/>
                <a:gd name="T28" fmla="*/ 38 w 166"/>
                <a:gd name="T29" fmla="*/ 61 h 236"/>
                <a:gd name="T30" fmla="*/ 81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4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4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9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1" y="30"/>
                  </a:cubicBezTo>
                  <a:cubicBezTo>
                    <a:pt x="97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C07B380-4EC6-865C-1EEB-C3ADE278AF1B}"/>
                </a:ext>
              </a:extLst>
            </p:cNvPr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014913" y="4249738"/>
              <a:ext cx="23813" cy="219075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C07D0AA-D30A-8C0B-50FD-C87A34305270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5072063" y="4322763"/>
              <a:ext cx="130175" cy="149225"/>
            </a:xfrm>
            <a:custGeom>
              <a:avLst/>
              <a:gdLst>
                <a:gd name="T0" fmla="*/ 219 w 219"/>
                <a:gd name="T1" fmla="*/ 121 h 236"/>
                <a:gd name="T2" fmla="*/ 110 w 219"/>
                <a:gd name="T3" fmla="*/ 0 h 236"/>
                <a:gd name="T4" fmla="*/ 0 w 219"/>
                <a:gd name="T5" fmla="*/ 121 h 236"/>
                <a:gd name="T6" fmla="*/ 110 w 219"/>
                <a:gd name="T7" fmla="*/ 236 h 236"/>
                <a:gd name="T8" fmla="*/ 219 w 219"/>
                <a:gd name="T9" fmla="*/ 121 h 236"/>
                <a:gd name="T10" fmla="*/ 110 w 219"/>
                <a:gd name="T11" fmla="*/ 204 h 236"/>
                <a:gd name="T12" fmla="*/ 39 w 219"/>
                <a:gd name="T13" fmla="*/ 116 h 236"/>
                <a:gd name="T14" fmla="*/ 110 w 219"/>
                <a:gd name="T15" fmla="*/ 31 h 236"/>
                <a:gd name="T16" fmla="*/ 180 w 219"/>
                <a:gd name="T17" fmla="*/ 116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9" y="0"/>
                    <a:pt x="0" y="55"/>
                    <a:pt x="0" y="121"/>
                  </a:cubicBezTo>
                  <a:cubicBezTo>
                    <a:pt x="0" y="187"/>
                    <a:pt x="51" y="236"/>
                    <a:pt x="110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6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10" y="204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809C746-89B3-6F7D-F5F8-052E89C7A80B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216525" y="4287838"/>
              <a:ext cx="92075" cy="184150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3 w 156"/>
                <a:gd name="T11" fmla="*/ 0 h 291"/>
                <a:gd name="T12" fmla="*/ 43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3 w 156"/>
                <a:gd name="T23" fmla="*/ 291 h 291"/>
                <a:gd name="T24" fmla="*/ 156 w 156"/>
                <a:gd name="T25" fmla="*/ 272 h 291"/>
                <a:gd name="T26" fmla="*/ 148 w 156"/>
                <a:gd name="T27" fmla="*/ 243 h 291"/>
                <a:gd name="T28" fmla="*/ 103 w 156"/>
                <a:gd name="T29" fmla="*/ 259 h 291"/>
                <a:gd name="T30" fmla="*/ 78 w 156"/>
                <a:gd name="T31" fmla="*/ 218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3" y="0"/>
                  </a:lnTo>
                  <a:lnTo>
                    <a:pt x="43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3" y="291"/>
                  </a:cubicBezTo>
                  <a:cubicBezTo>
                    <a:pt x="118" y="291"/>
                    <a:pt x="144" y="279"/>
                    <a:pt x="156" y="272"/>
                  </a:cubicBezTo>
                  <a:lnTo>
                    <a:pt x="148" y="243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8"/>
                  </a:cubicBezTo>
                  <a:lnTo>
                    <a:pt x="78" y="93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6BDF76E-7575-1C6F-FE66-BA9A756DD7B1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5322888" y="4360863"/>
              <a:ext cx="85725" cy="158750"/>
            </a:xfrm>
            <a:custGeom>
              <a:avLst/>
              <a:gdLst>
                <a:gd name="T0" fmla="*/ 33 w 145"/>
                <a:gd name="T1" fmla="*/ 199 h 251"/>
                <a:gd name="T2" fmla="*/ 78 w 145"/>
                <a:gd name="T3" fmla="*/ 251 h 251"/>
                <a:gd name="T4" fmla="*/ 114 w 145"/>
                <a:gd name="T5" fmla="*/ 238 h 251"/>
                <a:gd name="T6" fmla="*/ 138 w 145"/>
                <a:gd name="T7" fmla="*/ 217 h 251"/>
                <a:gd name="T8" fmla="*/ 133 w 145"/>
                <a:gd name="T9" fmla="*/ 211 h 251"/>
                <a:gd name="T10" fmla="*/ 125 w 145"/>
                <a:gd name="T11" fmla="*/ 216 h 251"/>
                <a:gd name="T12" fmla="*/ 78 w 145"/>
                <a:gd name="T13" fmla="*/ 241 h 251"/>
                <a:gd name="T14" fmla="*/ 54 w 145"/>
                <a:gd name="T15" fmla="*/ 193 h 251"/>
                <a:gd name="T16" fmla="*/ 55 w 145"/>
                <a:gd name="T17" fmla="*/ 181 h 251"/>
                <a:gd name="T18" fmla="*/ 60 w 145"/>
                <a:gd name="T19" fmla="*/ 173 h 251"/>
                <a:gd name="T20" fmla="*/ 145 w 145"/>
                <a:gd name="T21" fmla="*/ 31 h 251"/>
                <a:gd name="T22" fmla="*/ 122 w 145"/>
                <a:gd name="T23" fmla="*/ 0 h 251"/>
                <a:gd name="T24" fmla="*/ 64 w 145"/>
                <a:gd name="T25" fmla="*/ 56 h 251"/>
                <a:gd name="T26" fmla="*/ 37 w 145"/>
                <a:gd name="T27" fmla="*/ 132 h 251"/>
                <a:gd name="T28" fmla="*/ 31 w 145"/>
                <a:gd name="T29" fmla="*/ 185 h 251"/>
                <a:gd name="T30" fmla="*/ 6 w 145"/>
                <a:gd name="T31" fmla="*/ 208 h 251"/>
                <a:gd name="T32" fmla="*/ 0 w 145"/>
                <a:gd name="T33" fmla="*/ 215 h 251"/>
                <a:gd name="T34" fmla="*/ 6 w 145"/>
                <a:gd name="T35" fmla="*/ 221 h 251"/>
                <a:gd name="T36" fmla="*/ 20 w 145"/>
                <a:gd name="T37" fmla="*/ 210 h 251"/>
                <a:gd name="T38" fmla="*/ 33 w 145"/>
                <a:gd name="T39" fmla="*/ 199 h 251"/>
                <a:gd name="T40" fmla="*/ 58 w 145"/>
                <a:gd name="T41" fmla="*/ 159 h 251"/>
                <a:gd name="T42" fmla="*/ 121 w 145"/>
                <a:gd name="T43" fmla="*/ 10 h 251"/>
                <a:gd name="T44" fmla="*/ 134 w 145"/>
                <a:gd name="T45" fmla="*/ 28 h 251"/>
                <a:gd name="T46" fmla="*/ 104 w 145"/>
                <a:gd name="T47" fmla="*/ 107 h 251"/>
                <a:gd name="T48" fmla="*/ 58 w 145"/>
                <a:gd name="T49" fmla="*/ 15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51">
                  <a:moveTo>
                    <a:pt x="33" y="199"/>
                  </a:moveTo>
                  <a:cubicBezTo>
                    <a:pt x="37" y="221"/>
                    <a:pt x="48" y="251"/>
                    <a:pt x="78" y="251"/>
                  </a:cubicBezTo>
                  <a:cubicBezTo>
                    <a:pt x="89" y="251"/>
                    <a:pt x="101" y="246"/>
                    <a:pt x="114" y="238"/>
                  </a:cubicBezTo>
                  <a:cubicBezTo>
                    <a:pt x="120" y="235"/>
                    <a:pt x="138" y="222"/>
                    <a:pt x="138" y="217"/>
                  </a:cubicBezTo>
                  <a:cubicBezTo>
                    <a:pt x="138" y="215"/>
                    <a:pt x="136" y="211"/>
                    <a:pt x="133" y="211"/>
                  </a:cubicBezTo>
                  <a:cubicBezTo>
                    <a:pt x="131" y="211"/>
                    <a:pt x="130" y="211"/>
                    <a:pt x="125" y="216"/>
                  </a:cubicBezTo>
                  <a:cubicBezTo>
                    <a:pt x="110" y="229"/>
                    <a:pt x="94" y="241"/>
                    <a:pt x="78" y="241"/>
                  </a:cubicBezTo>
                  <a:cubicBezTo>
                    <a:pt x="54" y="241"/>
                    <a:pt x="54" y="200"/>
                    <a:pt x="54" y="193"/>
                  </a:cubicBezTo>
                  <a:cubicBezTo>
                    <a:pt x="54" y="189"/>
                    <a:pt x="54" y="188"/>
                    <a:pt x="55" y="181"/>
                  </a:cubicBezTo>
                  <a:cubicBezTo>
                    <a:pt x="55" y="178"/>
                    <a:pt x="55" y="177"/>
                    <a:pt x="60" y="173"/>
                  </a:cubicBezTo>
                  <a:cubicBezTo>
                    <a:pt x="79" y="155"/>
                    <a:pt x="145" y="92"/>
                    <a:pt x="145" y="31"/>
                  </a:cubicBezTo>
                  <a:cubicBezTo>
                    <a:pt x="145" y="26"/>
                    <a:pt x="145" y="0"/>
                    <a:pt x="122" y="0"/>
                  </a:cubicBezTo>
                  <a:cubicBezTo>
                    <a:pt x="93" y="0"/>
                    <a:pt x="69" y="46"/>
                    <a:pt x="64" y="56"/>
                  </a:cubicBezTo>
                  <a:cubicBezTo>
                    <a:pt x="48" y="86"/>
                    <a:pt x="40" y="114"/>
                    <a:pt x="37" y="132"/>
                  </a:cubicBezTo>
                  <a:cubicBezTo>
                    <a:pt x="31" y="155"/>
                    <a:pt x="31" y="168"/>
                    <a:pt x="31" y="185"/>
                  </a:cubicBezTo>
                  <a:cubicBezTo>
                    <a:pt x="29" y="187"/>
                    <a:pt x="9" y="205"/>
                    <a:pt x="6" y="208"/>
                  </a:cubicBezTo>
                  <a:cubicBezTo>
                    <a:pt x="0" y="213"/>
                    <a:pt x="0" y="213"/>
                    <a:pt x="0" y="215"/>
                  </a:cubicBezTo>
                  <a:cubicBezTo>
                    <a:pt x="0" y="217"/>
                    <a:pt x="3" y="221"/>
                    <a:pt x="6" y="221"/>
                  </a:cubicBezTo>
                  <a:cubicBezTo>
                    <a:pt x="8" y="221"/>
                    <a:pt x="17" y="213"/>
                    <a:pt x="20" y="210"/>
                  </a:cubicBezTo>
                  <a:lnTo>
                    <a:pt x="33" y="199"/>
                  </a:lnTo>
                  <a:close/>
                  <a:moveTo>
                    <a:pt x="58" y="159"/>
                  </a:moveTo>
                  <a:cubicBezTo>
                    <a:pt x="64" y="123"/>
                    <a:pt x="92" y="10"/>
                    <a:pt x="121" y="10"/>
                  </a:cubicBezTo>
                  <a:cubicBezTo>
                    <a:pt x="129" y="10"/>
                    <a:pt x="134" y="16"/>
                    <a:pt x="134" y="28"/>
                  </a:cubicBezTo>
                  <a:cubicBezTo>
                    <a:pt x="134" y="33"/>
                    <a:pt x="134" y="64"/>
                    <a:pt x="104" y="107"/>
                  </a:cubicBezTo>
                  <a:cubicBezTo>
                    <a:pt x="86" y="132"/>
                    <a:pt x="67" y="151"/>
                    <a:pt x="58" y="159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ll = \poly(\secpar, Q)$&#10;&#10;&#10;\end{document}" title="IguanaTex Vector Display">
            <a:extLst>
              <a:ext uri="{FF2B5EF4-FFF2-40B4-BE49-F238E27FC236}">
                <a16:creationId xmlns:a16="http://schemas.microsoft.com/office/drawing/2014/main" id="{92C9DA4F-AB5A-2599-3BC9-A9E3FD514621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770188" y="4286250"/>
            <a:ext cx="1385888" cy="268288"/>
            <a:chOff x="2770188" y="4286250"/>
            <a:chExt cx="1385888" cy="268288"/>
          </a:xfrm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D3D54658-49CF-1E1C-1B1D-6B9D1971B2BB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2770188" y="4297363"/>
              <a:ext cx="88900" cy="193675"/>
            </a:xfrm>
            <a:custGeom>
              <a:avLst/>
              <a:gdLst>
                <a:gd name="T0" fmla="*/ 2 w 193"/>
                <a:gd name="T1" fmla="*/ 302 h 358"/>
                <a:gd name="T2" fmla="*/ 0 w 193"/>
                <a:gd name="T3" fmla="*/ 307 h 358"/>
                <a:gd name="T4" fmla="*/ 6 w 193"/>
                <a:gd name="T5" fmla="*/ 314 h 358"/>
                <a:gd name="T6" fmla="*/ 24 w 193"/>
                <a:gd name="T7" fmla="*/ 298 h 358"/>
                <a:gd name="T8" fmla="*/ 42 w 193"/>
                <a:gd name="T9" fmla="*/ 281 h 358"/>
                <a:gd name="T10" fmla="*/ 98 w 193"/>
                <a:gd name="T11" fmla="*/ 358 h 358"/>
                <a:gd name="T12" fmla="*/ 145 w 193"/>
                <a:gd name="T13" fmla="*/ 339 h 358"/>
                <a:gd name="T14" fmla="*/ 176 w 193"/>
                <a:gd name="T15" fmla="*/ 309 h 358"/>
                <a:gd name="T16" fmla="*/ 170 w 193"/>
                <a:gd name="T17" fmla="*/ 303 h 358"/>
                <a:gd name="T18" fmla="*/ 163 w 193"/>
                <a:gd name="T19" fmla="*/ 308 h 358"/>
                <a:gd name="T20" fmla="*/ 99 w 193"/>
                <a:gd name="T21" fmla="*/ 347 h 358"/>
                <a:gd name="T22" fmla="*/ 68 w 193"/>
                <a:gd name="T23" fmla="*/ 282 h 358"/>
                <a:gd name="T24" fmla="*/ 71 w 193"/>
                <a:gd name="T25" fmla="*/ 253 h 358"/>
                <a:gd name="T26" fmla="*/ 82 w 193"/>
                <a:gd name="T27" fmla="*/ 241 h 358"/>
                <a:gd name="T28" fmla="*/ 193 w 193"/>
                <a:gd name="T29" fmla="*/ 39 h 358"/>
                <a:gd name="T30" fmla="*/ 163 w 193"/>
                <a:gd name="T31" fmla="*/ 0 h 358"/>
                <a:gd name="T32" fmla="*/ 80 w 193"/>
                <a:gd name="T33" fmla="*/ 94 h 358"/>
                <a:gd name="T34" fmla="*/ 41 w 193"/>
                <a:gd name="T35" fmla="*/ 266 h 358"/>
                <a:gd name="T36" fmla="*/ 2 w 193"/>
                <a:gd name="T37" fmla="*/ 302 h 358"/>
                <a:gd name="T38" fmla="*/ 73 w 193"/>
                <a:gd name="T39" fmla="*/ 232 h 358"/>
                <a:gd name="T40" fmla="*/ 124 w 193"/>
                <a:gd name="T41" fmla="*/ 58 h 358"/>
                <a:gd name="T42" fmla="*/ 164 w 193"/>
                <a:gd name="T43" fmla="*/ 11 h 358"/>
                <a:gd name="T44" fmla="*/ 181 w 193"/>
                <a:gd name="T45" fmla="*/ 37 h 358"/>
                <a:gd name="T46" fmla="*/ 73 w 193"/>
                <a:gd name="T47" fmla="*/ 23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358">
                  <a:moveTo>
                    <a:pt x="2" y="302"/>
                  </a:moveTo>
                  <a:cubicBezTo>
                    <a:pt x="1" y="304"/>
                    <a:pt x="0" y="305"/>
                    <a:pt x="0" y="307"/>
                  </a:cubicBezTo>
                  <a:cubicBezTo>
                    <a:pt x="0" y="310"/>
                    <a:pt x="3" y="314"/>
                    <a:pt x="6" y="314"/>
                  </a:cubicBezTo>
                  <a:cubicBezTo>
                    <a:pt x="8" y="314"/>
                    <a:pt x="10" y="312"/>
                    <a:pt x="24" y="298"/>
                  </a:cubicBezTo>
                  <a:cubicBezTo>
                    <a:pt x="28" y="295"/>
                    <a:pt x="38" y="285"/>
                    <a:pt x="42" y="281"/>
                  </a:cubicBezTo>
                  <a:cubicBezTo>
                    <a:pt x="47" y="321"/>
                    <a:pt x="61" y="358"/>
                    <a:pt x="98" y="358"/>
                  </a:cubicBezTo>
                  <a:cubicBezTo>
                    <a:pt x="118" y="358"/>
                    <a:pt x="135" y="346"/>
                    <a:pt x="145" y="339"/>
                  </a:cubicBezTo>
                  <a:cubicBezTo>
                    <a:pt x="152" y="334"/>
                    <a:pt x="176" y="314"/>
                    <a:pt x="176" y="309"/>
                  </a:cubicBezTo>
                  <a:cubicBezTo>
                    <a:pt x="176" y="308"/>
                    <a:pt x="174" y="303"/>
                    <a:pt x="170" y="303"/>
                  </a:cubicBezTo>
                  <a:cubicBezTo>
                    <a:pt x="168" y="303"/>
                    <a:pt x="168" y="304"/>
                    <a:pt x="163" y="308"/>
                  </a:cubicBezTo>
                  <a:cubicBezTo>
                    <a:pt x="131" y="339"/>
                    <a:pt x="113" y="347"/>
                    <a:pt x="99" y="347"/>
                  </a:cubicBezTo>
                  <a:cubicBezTo>
                    <a:pt x="76" y="347"/>
                    <a:pt x="68" y="321"/>
                    <a:pt x="68" y="282"/>
                  </a:cubicBezTo>
                  <a:cubicBezTo>
                    <a:pt x="68" y="279"/>
                    <a:pt x="69" y="256"/>
                    <a:pt x="71" y="253"/>
                  </a:cubicBezTo>
                  <a:cubicBezTo>
                    <a:pt x="72" y="252"/>
                    <a:pt x="72" y="251"/>
                    <a:pt x="82" y="241"/>
                  </a:cubicBezTo>
                  <a:cubicBezTo>
                    <a:pt x="122" y="200"/>
                    <a:pt x="193" y="116"/>
                    <a:pt x="193" y="39"/>
                  </a:cubicBezTo>
                  <a:cubicBezTo>
                    <a:pt x="193" y="30"/>
                    <a:pt x="193" y="0"/>
                    <a:pt x="163" y="0"/>
                  </a:cubicBezTo>
                  <a:cubicBezTo>
                    <a:pt x="122" y="0"/>
                    <a:pt x="85" y="82"/>
                    <a:pt x="80" y="94"/>
                  </a:cubicBezTo>
                  <a:cubicBezTo>
                    <a:pt x="56" y="148"/>
                    <a:pt x="41" y="206"/>
                    <a:pt x="41" y="266"/>
                  </a:cubicBezTo>
                  <a:lnTo>
                    <a:pt x="2" y="302"/>
                  </a:lnTo>
                  <a:close/>
                  <a:moveTo>
                    <a:pt x="73" y="232"/>
                  </a:moveTo>
                  <a:cubicBezTo>
                    <a:pt x="74" y="227"/>
                    <a:pt x="96" y="116"/>
                    <a:pt x="124" y="58"/>
                  </a:cubicBezTo>
                  <a:cubicBezTo>
                    <a:pt x="137" y="31"/>
                    <a:pt x="148" y="11"/>
                    <a:pt x="164" y="11"/>
                  </a:cubicBezTo>
                  <a:cubicBezTo>
                    <a:pt x="181" y="11"/>
                    <a:pt x="181" y="29"/>
                    <a:pt x="181" y="37"/>
                  </a:cubicBezTo>
                  <a:cubicBezTo>
                    <a:pt x="181" y="120"/>
                    <a:pt x="97" y="207"/>
                    <a:pt x="73" y="2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9E52CE7F-5A3D-E636-F73F-FD1F45E2C2AE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2941638" y="4389438"/>
              <a:ext cx="153988" cy="619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8CD27E3-E2A0-FEE1-E479-8A2D6C70B052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190876" y="4365625"/>
              <a:ext cx="92075" cy="174625"/>
            </a:xfrm>
            <a:custGeom>
              <a:avLst/>
              <a:gdLst>
                <a:gd name="T0" fmla="*/ 39 w 199"/>
                <a:gd name="T1" fmla="*/ 204 h 323"/>
                <a:gd name="T2" fmla="*/ 106 w 199"/>
                <a:gd name="T3" fmla="*/ 232 h 323"/>
                <a:gd name="T4" fmla="*/ 199 w 199"/>
                <a:gd name="T5" fmla="*/ 115 h 323"/>
                <a:gd name="T6" fmla="*/ 119 w 199"/>
                <a:gd name="T7" fmla="*/ 0 h 323"/>
                <a:gd name="T8" fmla="*/ 38 w 199"/>
                <a:gd name="T9" fmla="*/ 30 h 323"/>
                <a:gd name="T10" fmla="*/ 38 w 199"/>
                <a:gd name="T11" fmla="*/ 5 h 323"/>
                <a:gd name="T12" fmla="*/ 0 w 199"/>
                <a:gd name="T13" fmla="*/ 5 h 323"/>
                <a:gd name="T14" fmla="*/ 0 w 199"/>
                <a:gd name="T15" fmla="*/ 323 h 323"/>
                <a:gd name="T16" fmla="*/ 39 w 199"/>
                <a:gd name="T17" fmla="*/ 323 h 323"/>
                <a:gd name="T18" fmla="*/ 39 w 199"/>
                <a:gd name="T19" fmla="*/ 204 h 323"/>
                <a:gd name="T20" fmla="*/ 39 w 199"/>
                <a:gd name="T21" fmla="*/ 61 h 323"/>
                <a:gd name="T22" fmla="*/ 92 w 199"/>
                <a:gd name="T23" fmla="*/ 32 h 323"/>
                <a:gd name="T24" fmla="*/ 160 w 199"/>
                <a:gd name="T25" fmla="*/ 115 h 323"/>
                <a:gd name="T26" fmla="*/ 87 w 199"/>
                <a:gd name="T27" fmla="*/ 202 h 323"/>
                <a:gd name="T28" fmla="*/ 44 w 199"/>
                <a:gd name="T29" fmla="*/ 178 h 323"/>
                <a:gd name="T30" fmla="*/ 39 w 199"/>
                <a:gd name="T31" fmla="*/ 161 h 323"/>
                <a:gd name="T32" fmla="*/ 39 w 199"/>
                <a:gd name="T33" fmla="*/ 6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23">
                  <a:moveTo>
                    <a:pt x="39" y="204"/>
                  </a:moveTo>
                  <a:cubicBezTo>
                    <a:pt x="55" y="218"/>
                    <a:pt x="76" y="232"/>
                    <a:pt x="106" y="232"/>
                  </a:cubicBezTo>
                  <a:cubicBezTo>
                    <a:pt x="155" y="232"/>
                    <a:pt x="199" y="183"/>
                    <a:pt x="199" y="115"/>
                  </a:cubicBezTo>
                  <a:cubicBezTo>
                    <a:pt x="199" y="56"/>
                    <a:pt x="167" y="0"/>
                    <a:pt x="119" y="0"/>
                  </a:cubicBezTo>
                  <a:cubicBezTo>
                    <a:pt x="89" y="0"/>
                    <a:pt x="60" y="10"/>
                    <a:pt x="38" y="30"/>
                  </a:cubicBezTo>
                  <a:lnTo>
                    <a:pt x="38" y="5"/>
                  </a:lnTo>
                  <a:lnTo>
                    <a:pt x="0" y="5"/>
                  </a:lnTo>
                  <a:lnTo>
                    <a:pt x="0" y="323"/>
                  </a:lnTo>
                  <a:lnTo>
                    <a:pt x="39" y="323"/>
                  </a:lnTo>
                  <a:lnTo>
                    <a:pt x="39" y="204"/>
                  </a:lnTo>
                  <a:close/>
                  <a:moveTo>
                    <a:pt x="39" y="61"/>
                  </a:moveTo>
                  <a:cubicBezTo>
                    <a:pt x="51" y="43"/>
                    <a:pt x="70" y="32"/>
                    <a:pt x="92" y="32"/>
                  </a:cubicBezTo>
                  <a:cubicBezTo>
                    <a:pt x="130" y="32"/>
                    <a:pt x="160" y="69"/>
                    <a:pt x="160" y="115"/>
                  </a:cubicBezTo>
                  <a:cubicBezTo>
                    <a:pt x="160" y="167"/>
                    <a:pt x="124" y="202"/>
                    <a:pt x="87" y="202"/>
                  </a:cubicBezTo>
                  <a:cubicBezTo>
                    <a:pt x="67" y="202"/>
                    <a:pt x="54" y="192"/>
                    <a:pt x="44" y="178"/>
                  </a:cubicBezTo>
                  <a:cubicBezTo>
                    <a:pt x="39" y="171"/>
                    <a:pt x="39" y="170"/>
                    <a:pt x="39" y="161"/>
                  </a:cubicBezTo>
                  <a:lnTo>
                    <a:pt x="39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393F6A11-ED6B-C28B-A51A-9CFF91E8A15C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05176" y="4364038"/>
              <a:ext cx="101600" cy="127000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3 h 235"/>
                <a:gd name="T12" fmla="*/ 38 w 218"/>
                <a:gd name="T13" fmla="*/ 115 h 235"/>
                <a:gd name="T14" fmla="*/ 109 w 218"/>
                <a:gd name="T15" fmla="*/ 30 h 235"/>
                <a:gd name="T16" fmla="*/ 179 w 218"/>
                <a:gd name="T17" fmla="*/ 115 h 235"/>
                <a:gd name="T18" fmla="*/ 109 w 218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8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5"/>
                    <a:pt x="109" y="235"/>
                  </a:cubicBezTo>
                  <a:cubicBezTo>
                    <a:pt x="168" y="235"/>
                    <a:pt x="218" y="185"/>
                    <a:pt x="218" y="120"/>
                  </a:cubicBezTo>
                  <a:close/>
                  <a:moveTo>
                    <a:pt x="109" y="203"/>
                  </a:moveTo>
                  <a:cubicBezTo>
                    <a:pt x="74" y="203"/>
                    <a:pt x="38" y="175"/>
                    <a:pt x="38" y="115"/>
                  </a:cubicBezTo>
                  <a:cubicBezTo>
                    <a:pt x="38" y="55"/>
                    <a:pt x="76" y="30"/>
                    <a:pt x="109" y="30"/>
                  </a:cubicBezTo>
                  <a:cubicBezTo>
                    <a:pt x="144" y="30"/>
                    <a:pt x="179" y="56"/>
                    <a:pt x="179" y="115"/>
                  </a:cubicBezTo>
                  <a:cubicBezTo>
                    <a:pt x="179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16EE892-E4EB-ED80-BF90-582ACC575997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32176" y="4300538"/>
              <a:ext cx="17463" cy="1873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17CEC6D-E426-E866-55E6-713C5BAE2B7B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471863" y="4368800"/>
              <a:ext cx="100013" cy="174625"/>
            </a:xfrm>
            <a:custGeom>
              <a:avLst/>
              <a:gdLst>
                <a:gd name="T0" fmla="*/ 215 w 215"/>
                <a:gd name="T1" fmla="*/ 0 h 324"/>
                <a:gd name="T2" fmla="*/ 178 w 215"/>
                <a:gd name="T3" fmla="*/ 0 h 324"/>
                <a:gd name="T4" fmla="*/ 111 w 215"/>
                <a:gd name="T5" fmla="*/ 193 h 324"/>
                <a:gd name="T6" fmla="*/ 111 w 215"/>
                <a:gd name="T7" fmla="*/ 193 h 324"/>
                <a:gd name="T8" fmla="*/ 66 w 215"/>
                <a:gd name="T9" fmla="*/ 62 h 324"/>
                <a:gd name="T10" fmla="*/ 39 w 215"/>
                <a:gd name="T11" fmla="*/ 0 h 324"/>
                <a:gd name="T12" fmla="*/ 0 w 215"/>
                <a:gd name="T13" fmla="*/ 0 h 324"/>
                <a:gd name="T14" fmla="*/ 96 w 215"/>
                <a:gd name="T15" fmla="*/ 222 h 324"/>
                <a:gd name="T16" fmla="*/ 79 w 215"/>
                <a:gd name="T17" fmla="*/ 266 h 324"/>
                <a:gd name="T18" fmla="*/ 50 w 215"/>
                <a:gd name="T19" fmla="*/ 295 h 324"/>
                <a:gd name="T20" fmla="*/ 11 w 215"/>
                <a:gd name="T21" fmla="*/ 287 h 324"/>
                <a:gd name="T22" fmla="*/ 14 w 215"/>
                <a:gd name="T23" fmla="*/ 320 h 324"/>
                <a:gd name="T24" fmla="*/ 50 w 215"/>
                <a:gd name="T25" fmla="*/ 324 h 324"/>
                <a:gd name="T26" fmla="*/ 106 w 215"/>
                <a:gd name="T27" fmla="*/ 267 h 324"/>
                <a:gd name="T28" fmla="*/ 215 w 215"/>
                <a:gd name="T2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324">
                  <a:moveTo>
                    <a:pt x="215" y="0"/>
                  </a:moveTo>
                  <a:lnTo>
                    <a:pt x="178" y="0"/>
                  </a:lnTo>
                  <a:cubicBezTo>
                    <a:pt x="113" y="159"/>
                    <a:pt x="112" y="182"/>
                    <a:pt x="111" y="193"/>
                  </a:cubicBezTo>
                  <a:lnTo>
                    <a:pt x="111" y="193"/>
                  </a:lnTo>
                  <a:cubicBezTo>
                    <a:pt x="108" y="160"/>
                    <a:pt x="68" y="67"/>
                    <a:pt x="66" y="62"/>
                  </a:cubicBezTo>
                  <a:lnTo>
                    <a:pt x="39" y="0"/>
                  </a:lnTo>
                  <a:lnTo>
                    <a:pt x="0" y="0"/>
                  </a:lnTo>
                  <a:lnTo>
                    <a:pt x="96" y="222"/>
                  </a:lnTo>
                  <a:cubicBezTo>
                    <a:pt x="90" y="237"/>
                    <a:pt x="81" y="262"/>
                    <a:pt x="79" y="266"/>
                  </a:cubicBezTo>
                  <a:cubicBezTo>
                    <a:pt x="66" y="295"/>
                    <a:pt x="57" y="295"/>
                    <a:pt x="50" y="295"/>
                  </a:cubicBezTo>
                  <a:cubicBezTo>
                    <a:pt x="42" y="295"/>
                    <a:pt x="26" y="293"/>
                    <a:pt x="11" y="287"/>
                  </a:cubicBezTo>
                  <a:lnTo>
                    <a:pt x="14" y="320"/>
                  </a:lnTo>
                  <a:cubicBezTo>
                    <a:pt x="25" y="322"/>
                    <a:pt x="39" y="324"/>
                    <a:pt x="50" y="324"/>
                  </a:cubicBezTo>
                  <a:cubicBezTo>
                    <a:pt x="68" y="324"/>
                    <a:pt x="86" y="318"/>
                    <a:pt x="106" y="267"/>
                  </a:cubicBezTo>
                  <a:lnTo>
                    <a:pt x="215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EA582F7C-B2F0-A98F-A522-329338488834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602038" y="4286250"/>
              <a:ext cx="53975" cy="2682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1D380AD-D8A0-489C-C021-ED399B72432A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681413" y="4300538"/>
              <a:ext cx="114300" cy="190500"/>
            </a:xfrm>
            <a:custGeom>
              <a:avLst/>
              <a:gdLst>
                <a:gd name="T0" fmla="*/ 151 w 246"/>
                <a:gd name="T1" fmla="*/ 201 h 353"/>
                <a:gd name="T2" fmla="*/ 203 w 246"/>
                <a:gd name="T3" fmla="*/ 341 h 353"/>
                <a:gd name="T4" fmla="*/ 230 w 246"/>
                <a:gd name="T5" fmla="*/ 352 h 353"/>
                <a:gd name="T6" fmla="*/ 241 w 246"/>
                <a:gd name="T7" fmla="*/ 352 h 353"/>
                <a:gd name="T8" fmla="*/ 246 w 246"/>
                <a:gd name="T9" fmla="*/ 347 h 353"/>
                <a:gd name="T10" fmla="*/ 244 w 246"/>
                <a:gd name="T11" fmla="*/ 343 h 353"/>
                <a:gd name="T12" fmla="*/ 232 w 246"/>
                <a:gd name="T13" fmla="*/ 320 h 353"/>
                <a:gd name="T14" fmla="*/ 131 w 246"/>
                <a:gd name="T15" fmla="*/ 36 h 353"/>
                <a:gd name="T16" fmla="*/ 70 w 246"/>
                <a:gd name="T17" fmla="*/ 0 h 353"/>
                <a:gd name="T18" fmla="*/ 61 w 246"/>
                <a:gd name="T19" fmla="*/ 6 h 353"/>
                <a:gd name="T20" fmla="*/ 65 w 246"/>
                <a:gd name="T21" fmla="*/ 11 h 353"/>
                <a:gd name="T22" fmla="*/ 98 w 246"/>
                <a:gd name="T23" fmla="*/ 51 h 353"/>
                <a:gd name="T24" fmla="*/ 146 w 246"/>
                <a:gd name="T25" fmla="*/ 186 h 353"/>
                <a:gd name="T26" fmla="*/ 9 w 246"/>
                <a:gd name="T27" fmla="*/ 323 h 353"/>
                <a:gd name="T28" fmla="*/ 0 w 246"/>
                <a:gd name="T29" fmla="*/ 339 h 353"/>
                <a:gd name="T30" fmla="*/ 14 w 246"/>
                <a:gd name="T31" fmla="*/ 353 h 353"/>
                <a:gd name="T32" fmla="*/ 31 w 246"/>
                <a:gd name="T33" fmla="*/ 343 h 353"/>
                <a:gd name="T34" fmla="*/ 151 w 246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353">
                  <a:moveTo>
                    <a:pt x="151" y="201"/>
                  </a:moveTo>
                  <a:cubicBezTo>
                    <a:pt x="171" y="253"/>
                    <a:pt x="195" y="330"/>
                    <a:pt x="203" y="341"/>
                  </a:cubicBezTo>
                  <a:cubicBezTo>
                    <a:pt x="211" y="352"/>
                    <a:pt x="216" y="352"/>
                    <a:pt x="230" y="352"/>
                  </a:cubicBezTo>
                  <a:lnTo>
                    <a:pt x="241" y="352"/>
                  </a:lnTo>
                  <a:cubicBezTo>
                    <a:pt x="246" y="352"/>
                    <a:pt x="246" y="349"/>
                    <a:pt x="246" y="347"/>
                  </a:cubicBezTo>
                  <a:cubicBezTo>
                    <a:pt x="246" y="346"/>
                    <a:pt x="245" y="345"/>
                    <a:pt x="244" y="343"/>
                  </a:cubicBezTo>
                  <a:cubicBezTo>
                    <a:pt x="239" y="337"/>
                    <a:pt x="236" y="330"/>
                    <a:pt x="232" y="320"/>
                  </a:cubicBezTo>
                  <a:lnTo>
                    <a:pt x="131" y="36"/>
                  </a:lnTo>
                  <a:cubicBezTo>
                    <a:pt x="120" y="7"/>
                    <a:pt x="93" y="0"/>
                    <a:pt x="70" y="0"/>
                  </a:cubicBezTo>
                  <a:cubicBezTo>
                    <a:pt x="67" y="0"/>
                    <a:pt x="61" y="0"/>
                    <a:pt x="61" y="6"/>
                  </a:cubicBezTo>
                  <a:cubicBezTo>
                    <a:pt x="61" y="10"/>
                    <a:pt x="65" y="11"/>
                    <a:pt x="65" y="11"/>
                  </a:cubicBezTo>
                  <a:cubicBezTo>
                    <a:pt x="82" y="14"/>
                    <a:pt x="85" y="17"/>
                    <a:pt x="98" y="51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9"/>
                  </a:cubicBezTo>
                  <a:cubicBezTo>
                    <a:pt x="0" y="347"/>
                    <a:pt x="7" y="353"/>
                    <a:pt x="14" y="353"/>
                  </a:cubicBezTo>
                  <a:cubicBezTo>
                    <a:pt x="22" y="353"/>
                    <a:pt x="27" y="348"/>
                    <a:pt x="31" y="343"/>
                  </a:cubicBezTo>
                  <a:lnTo>
                    <a:pt x="151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7917A5FD-6849-63D5-5F12-76C878C4FA2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822701" y="4459288"/>
              <a:ext cx="28575" cy="80963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8921F90E-E81F-3683-A3B2-CDF439DB6EDF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917951" y="4297363"/>
              <a:ext cx="160338" cy="242888"/>
            </a:xfrm>
            <a:custGeom>
              <a:avLst/>
              <a:gdLst>
                <a:gd name="T0" fmla="*/ 194 w 344"/>
                <a:gd name="T1" fmla="*/ 349 h 448"/>
                <a:gd name="T2" fmla="*/ 344 w 344"/>
                <a:gd name="T3" fmla="*/ 134 h 448"/>
                <a:gd name="T4" fmla="*/ 217 w 344"/>
                <a:gd name="T5" fmla="*/ 0 h 448"/>
                <a:gd name="T6" fmla="*/ 0 w 344"/>
                <a:gd name="T7" fmla="*/ 229 h 448"/>
                <a:gd name="T8" fmla="*/ 127 w 344"/>
                <a:gd name="T9" fmla="*/ 363 h 448"/>
                <a:gd name="T10" fmla="*/ 176 w 344"/>
                <a:gd name="T11" fmla="*/ 355 h 448"/>
                <a:gd name="T12" fmla="*/ 174 w 344"/>
                <a:gd name="T13" fmla="*/ 393 h 448"/>
                <a:gd name="T14" fmla="*/ 215 w 344"/>
                <a:gd name="T15" fmla="*/ 448 h 448"/>
                <a:gd name="T16" fmla="*/ 299 w 344"/>
                <a:gd name="T17" fmla="*/ 352 h 448"/>
                <a:gd name="T18" fmla="*/ 293 w 344"/>
                <a:gd name="T19" fmla="*/ 347 h 448"/>
                <a:gd name="T20" fmla="*/ 287 w 344"/>
                <a:gd name="T21" fmla="*/ 352 h 448"/>
                <a:gd name="T22" fmla="*/ 229 w 344"/>
                <a:gd name="T23" fmla="*/ 400 h 448"/>
                <a:gd name="T24" fmla="*/ 194 w 344"/>
                <a:gd name="T25" fmla="*/ 349 h 448"/>
                <a:gd name="T26" fmla="*/ 99 w 344"/>
                <a:gd name="T27" fmla="*/ 345 h 448"/>
                <a:gd name="T28" fmla="*/ 44 w 344"/>
                <a:gd name="T29" fmla="*/ 245 h 448"/>
                <a:gd name="T30" fmla="*/ 94 w 344"/>
                <a:gd name="T31" fmla="*/ 86 h 448"/>
                <a:gd name="T32" fmla="*/ 214 w 344"/>
                <a:gd name="T33" fmla="*/ 12 h 448"/>
                <a:gd name="T34" fmla="*/ 300 w 344"/>
                <a:gd name="T35" fmla="*/ 118 h 448"/>
                <a:gd name="T36" fmla="*/ 191 w 344"/>
                <a:gd name="T37" fmla="*/ 332 h 448"/>
                <a:gd name="T38" fmla="*/ 147 w 344"/>
                <a:gd name="T39" fmla="*/ 278 h 448"/>
                <a:gd name="T40" fmla="*/ 96 w 344"/>
                <a:gd name="T41" fmla="*/ 329 h 448"/>
                <a:gd name="T42" fmla="*/ 99 w 344"/>
                <a:gd name="T43" fmla="*/ 345 h 448"/>
                <a:gd name="T44" fmla="*/ 130 w 344"/>
                <a:gd name="T45" fmla="*/ 350 h 448"/>
                <a:gd name="T46" fmla="*/ 107 w 344"/>
                <a:gd name="T47" fmla="*/ 329 h 448"/>
                <a:gd name="T48" fmla="*/ 147 w 344"/>
                <a:gd name="T49" fmla="*/ 289 h 448"/>
                <a:gd name="T50" fmla="*/ 178 w 344"/>
                <a:gd name="T51" fmla="*/ 331 h 448"/>
                <a:gd name="T52" fmla="*/ 172 w 344"/>
                <a:gd name="T53" fmla="*/ 341 h 448"/>
                <a:gd name="T54" fmla="*/ 130 w 344"/>
                <a:gd name="T55" fmla="*/ 3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4" h="448">
                  <a:moveTo>
                    <a:pt x="194" y="349"/>
                  </a:moveTo>
                  <a:cubicBezTo>
                    <a:pt x="271" y="319"/>
                    <a:pt x="344" y="230"/>
                    <a:pt x="344" y="134"/>
                  </a:cubicBezTo>
                  <a:cubicBezTo>
                    <a:pt x="344" y="54"/>
                    <a:pt x="291" y="0"/>
                    <a:pt x="217" y="0"/>
                  </a:cubicBezTo>
                  <a:cubicBezTo>
                    <a:pt x="109" y="0"/>
                    <a:pt x="0" y="113"/>
                    <a:pt x="0" y="229"/>
                  </a:cubicBezTo>
                  <a:cubicBezTo>
                    <a:pt x="0" y="312"/>
                    <a:pt x="55" y="363"/>
                    <a:pt x="127" y="363"/>
                  </a:cubicBezTo>
                  <a:cubicBezTo>
                    <a:pt x="140" y="363"/>
                    <a:pt x="157" y="361"/>
                    <a:pt x="176" y="355"/>
                  </a:cubicBezTo>
                  <a:cubicBezTo>
                    <a:pt x="174" y="386"/>
                    <a:pt x="174" y="387"/>
                    <a:pt x="174" y="393"/>
                  </a:cubicBezTo>
                  <a:cubicBezTo>
                    <a:pt x="174" y="409"/>
                    <a:pt x="174" y="448"/>
                    <a:pt x="215" y="448"/>
                  </a:cubicBezTo>
                  <a:cubicBezTo>
                    <a:pt x="275" y="448"/>
                    <a:pt x="299" y="357"/>
                    <a:pt x="299" y="352"/>
                  </a:cubicBezTo>
                  <a:cubicBezTo>
                    <a:pt x="299" y="348"/>
                    <a:pt x="295" y="347"/>
                    <a:pt x="293" y="347"/>
                  </a:cubicBezTo>
                  <a:cubicBezTo>
                    <a:pt x="289" y="347"/>
                    <a:pt x="288" y="349"/>
                    <a:pt x="287" y="352"/>
                  </a:cubicBezTo>
                  <a:cubicBezTo>
                    <a:pt x="275" y="388"/>
                    <a:pt x="246" y="400"/>
                    <a:pt x="229" y="400"/>
                  </a:cubicBezTo>
                  <a:cubicBezTo>
                    <a:pt x="206" y="400"/>
                    <a:pt x="198" y="386"/>
                    <a:pt x="194" y="349"/>
                  </a:cubicBezTo>
                  <a:close/>
                  <a:moveTo>
                    <a:pt x="99" y="345"/>
                  </a:moveTo>
                  <a:cubicBezTo>
                    <a:pt x="60" y="329"/>
                    <a:pt x="44" y="290"/>
                    <a:pt x="44" y="245"/>
                  </a:cubicBezTo>
                  <a:cubicBezTo>
                    <a:pt x="44" y="211"/>
                    <a:pt x="56" y="140"/>
                    <a:pt x="94" y="86"/>
                  </a:cubicBezTo>
                  <a:cubicBezTo>
                    <a:pt x="131" y="35"/>
                    <a:pt x="178" y="12"/>
                    <a:pt x="214" y="12"/>
                  </a:cubicBezTo>
                  <a:cubicBezTo>
                    <a:pt x="264" y="12"/>
                    <a:pt x="300" y="51"/>
                    <a:pt x="300" y="118"/>
                  </a:cubicBezTo>
                  <a:cubicBezTo>
                    <a:pt x="300" y="168"/>
                    <a:pt x="275" y="285"/>
                    <a:pt x="191" y="332"/>
                  </a:cubicBezTo>
                  <a:cubicBezTo>
                    <a:pt x="189" y="314"/>
                    <a:pt x="184" y="278"/>
                    <a:pt x="147" y="278"/>
                  </a:cubicBezTo>
                  <a:cubicBezTo>
                    <a:pt x="121" y="278"/>
                    <a:pt x="96" y="303"/>
                    <a:pt x="96" y="329"/>
                  </a:cubicBezTo>
                  <a:cubicBezTo>
                    <a:pt x="96" y="339"/>
                    <a:pt x="99" y="344"/>
                    <a:pt x="99" y="345"/>
                  </a:cubicBezTo>
                  <a:close/>
                  <a:moveTo>
                    <a:pt x="130" y="350"/>
                  </a:moveTo>
                  <a:cubicBezTo>
                    <a:pt x="123" y="350"/>
                    <a:pt x="107" y="350"/>
                    <a:pt x="107" y="329"/>
                  </a:cubicBezTo>
                  <a:cubicBezTo>
                    <a:pt x="107" y="309"/>
                    <a:pt x="126" y="289"/>
                    <a:pt x="147" y="289"/>
                  </a:cubicBezTo>
                  <a:cubicBezTo>
                    <a:pt x="168" y="289"/>
                    <a:pt x="178" y="301"/>
                    <a:pt x="178" y="331"/>
                  </a:cubicBezTo>
                  <a:cubicBezTo>
                    <a:pt x="178" y="339"/>
                    <a:pt x="177" y="339"/>
                    <a:pt x="172" y="341"/>
                  </a:cubicBezTo>
                  <a:cubicBezTo>
                    <a:pt x="159" y="347"/>
                    <a:pt x="144" y="350"/>
                    <a:pt x="130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D4FD132-0EEC-860D-03AE-299D72C4FEAA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02101" y="4286250"/>
              <a:ext cx="53975" cy="2682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4" name="Arrow: Right 443">
            <a:extLst>
              <a:ext uri="{FF2B5EF4-FFF2-40B4-BE49-F238E27FC236}">
                <a16:creationId xmlns:a16="http://schemas.microsoft.com/office/drawing/2014/main" id="{7FC8EBB4-BBB2-DF57-F869-58FF1D6CE335}"/>
              </a:ext>
            </a:extLst>
          </p:cNvPr>
          <p:cNvSpPr/>
          <p:nvPr/>
        </p:nvSpPr>
        <p:spPr>
          <a:xfrm>
            <a:off x="5765717" y="4890927"/>
            <a:ext cx="2679784" cy="1577606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9" name="Group 70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Match: $b = a$&#10;&#10;&#10;\end{document}" title="IguanaTex Vector Display">
            <a:extLst>
              <a:ext uri="{FF2B5EF4-FFF2-40B4-BE49-F238E27FC236}">
                <a16:creationId xmlns:a16="http://schemas.microsoft.com/office/drawing/2014/main" id="{E32E30EC-52A4-7FAC-9311-7FC2E329A28D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689225" y="2922588"/>
            <a:ext cx="1335088" cy="203201"/>
            <a:chOff x="2689225" y="2922588"/>
            <a:chExt cx="1335088" cy="203201"/>
          </a:xfrm>
        </p:grpSpPr>
        <p:sp>
          <p:nvSpPr>
            <p:cNvPr id="699" name="Freeform 404">
              <a:extLst>
                <a:ext uri="{FF2B5EF4-FFF2-40B4-BE49-F238E27FC236}">
                  <a16:creationId xmlns:a16="http://schemas.microsoft.com/office/drawing/2014/main" id="{D1E7FFD2-DCCD-EC47-828A-58106D366FD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689225" y="2925763"/>
              <a:ext cx="196850" cy="196850"/>
            </a:xfrm>
            <a:custGeom>
              <a:avLst/>
              <a:gdLst>
                <a:gd name="T0" fmla="*/ 102 w 420"/>
                <a:gd name="T1" fmla="*/ 11 h 341"/>
                <a:gd name="T2" fmla="*/ 85 w 420"/>
                <a:gd name="T3" fmla="*/ 0 h 341"/>
                <a:gd name="T4" fmla="*/ 0 w 420"/>
                <a:gd name="T5" fmla="*/ 0 h 341"/>
                <a:gd name="T6" fmla="*/ 0 w 420"/>
                <a:gd name="T7" fmla="*/ 16 h 341"/>
                <a:gd name="T8" fmla="*/ 12 w 420"/>
                <a:gd name="T9" fmla="*/ 16 h 341"/>
                <a:gd name="T10" fmla="*/ 52 w 420"/>
                <a:gd name="T11" fmla="*/ 39 h 341"/>
                <a:gd name="T12" fmla="*/ 52 w 420"/>
                <a:gd name="T13" fmla="*/ 288 h 341"/>
                <a:gd name="T14" fmla="*/ 0 w 420"/>
                <a:gd name="T15" fmla="*/ 325 h 341"/>
                <a:gd name="T16" fmla="*/ 0 w 420"/>
                <a:gd name="T17" fmla="*/ 341 h 341"/>
                <a:gd name="T18" fmla="*/ 59 w 420"/>
                <a:gd name="T19" fmla="*/ 339 h 341"/>
                <a:gd name="T20" fmla="*/ 117 w 420"/>
                <a:gd name="T21" fmla="*/ 341 h 341"/>
                <a:gd name="T22" fmla="*/ 117 w 420"/>
                <a:gd name="T23" fmla="*/ 325 h 341"/>
                <a:gd name="T24" fmla="*/ 66 w 420"/>
                <a:gd name="T25" fmla="*/ 288 h 341"/>
                <a:gd name="T26" fmla="*/ 66 w 420"/>
                <a:gd name="T27" fmla="*/ 20 h 341"/>
                <a:gd name="T28" fmla="*/ 66 w 420"/>
                <a:gd name="T29" fmla="*/ 20 h 341"/>
                <a:gd name="T30" fmla="*/ 186 w 420"/>
                <a:gd name="T31" fmla="*/ 330 h 341"/>
                <a:gd name="T32" fmla="*/ 196 w 420"/>
                <a:gd name="T33" fmla="*/ 341 h 341"/>
                <a:gd name="T34" fmla="*/ 205 w 420"/>
                <a:gd name="T35" fmla="*/ 331 h 341"/>
                <a:gd name="T36" fmla="*/ 328 w 420"/>
                <a:gd name="T37" fmla="*/ 16 h 341"/>
                <a:gd name="T38" fmla="*/ 328 w 420"/>
                <a:gd name="T39" fmla="*/ 16 h 341"/>
                <a:gd name="T40" fmla="*/ 328 w 420"/>
                <a:gd name="T41" fmla="*/ 302 h 341"/>
                <a:gd name="T42" fmla="*/ 289 w 420"/>
                <a:gd name="T43" fmla="*/ 325 h 341"/>
                <a:gd name="T44" fmla="*/ 277 w 420"/>
                <a:gd name="T45" fmla="*/ 325 h 341"/>
                <a:gd name="T46" fmla="*/ 277 w 420"/>
                <a:gd name="T47" fmla="*/ 341 h 341"/>
                <a:gd name="T48" fmla="*/ 349 w 420"/>
                <a:gd name="T49" fmla="*/ 339 h 341"/>
                <a:gd name="T50" fmla="*/ 420 w 420"/>
                <a:gd name="T51" fmla="*/ 341 h 341"/>
                <a:gd name="T52" fmla="*/ 420 w 420"/>
                <a:gd name="T53" fmla="*/ 325 h 341"/>
                <a:gd name="T54" fmla="*/ 408 w 420"/>
                <a:gd name="T55" fmla="*/ 325 h 341"/>
                <a:gd name="T56" fmla="*/ 369 w 420"/>
                <a:gd name="T57" fmla="*/ 302 h 341"/>
                <a:gd name="T58" fmla="*/ 369 w 420"/>
                <a:gd name="T59" fmla="*/ 39 h 341"/>
                <a:gd name="T60" fmla="*/ 408 w 420"/>
                <a:gd name="T61" fmla="*/ 16 h 341"/>
                <a:gd name="T62" fmla="*/ 420 w 420"/>
                <a:gd name="T63" fmla="*/ 16 h 341"/>
                <a:gd name="T64" fmla="*/ 420 w 420"/>
                <a:gd name="T65" fmla="*/ 0 h 341"/>
                <a:gd name="T66" fmla="*/ 336 w 420"/>
                <a:gd name="T67" fmla="*/ 0 h 341"/>
                <a:gd name="T68" fmla="*/ 319 w 420"/>
                <a:gd name="T69" fmla="*/ 10 h 341"/>
                <a:gd name="T70" fmla="*/ 210 w 420"/>
                <a:gd name="T71" fmla="*/ 290 h 341"/>
                <a:gd name="T72" fmla="*/ 102 w 420"/>
                <a:gd name="T73" fmla="*/ 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341">
                  <a:moveTo>
                    <a:pt x="102" y="11"/>
                  </a:moveTo>
                  <a:cubicBezTo>
                    <a:pt x="97" y="0"/>
                    <a:pt x="96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1" y="16"/>
                    <a:pt x="52" y="21"/>
                    <a:pt x="52" y="39"/>
                  </a:cubicBezTo>
                  <a:lnTo>
                    <a:pt x="52" y="288"/>
                  </a:lnTo>
                  <a:cubicBezTo>
                    <a:pt x="52" y="302"/>
                    <a:pt x="52" y="325"/>
                    <a:pt x="0" y="325"/>
                  </a:cubicBezTo>
                  <a:lnTo>
                    <a:pt x="0" y="341"/>
                  </a:lnTo>
                  <a:cubicBezTo>
                    <a:pt x="18" y="340"/>
                    <a:pt x="42" y="339"/>
                    <a:pt x="59" y="339"/>
                  </a:cubicBezTo>
                  <a:cubicBezTo>
                    <a:pt x="75" y="339"/>
                    <a:pt x="99" y="340"/>
                    <a:pt x="117" y="341"/>
                  </a:cubicBezTo>
                  <a:lnTo>
                    <a:pt x="117" y="325"/>
                  </a:lnTo>
                  <a:cubicBezTo>
                    <a:pt x="66" y="325"/>
                    <a:pt x="66" y="302"/>
                    <a:pt x="66" y="288"/>
                  </a:cubicBezTo>
                  <a:lnTo>
                    <a:pt x="66" y="20"/>
                  </a:lnTo>
                  <a:lnTo>
                    <a:pt x="66" y="20"/>
                  </a:lnTo>
                  <a:lnTo>
                    <a:pt x="186" y="330"/>
                  </a:lnTo>
                  <a:cubicBezTo>
                    <a:pt x="189" y="336"/>
                    <a:pt x="191" y="341"/>
                    <a:pt x="196" y="341"/>
                  </a:cubicBezTo>
                  <a:cubicBezTo>
                    <a:pt x="202" y="341"/>
                    <a:pt x="203" y="337"/>
                    <a:pt x="205" y="331"/>
                  </a:cubicBezTo>
                  <a:lnTo>
                    <a:pt x="328" y="16"/>
                  </a:lnTo>
                  <a:lnTo>
                    <a:pt x="328" y="16"/>
                  </a:lnTo>
                  <a:lnTo>
                    <a:pt x="328" y="302"/>
                  </a:lnTo>
                  <a:cubicBezTo>
                    <a:pt x="328" y="320"/>
                    <a:pt x="327" y="325"/>
                    <a:pt x="289" y="325"/>
                  </a:cubicBezTo>
                  <a:lnTo>
                    <a:pt x="277" y="325"/>
                  </a:lnTo>
                  <a:lnTo>
                    <a:pt x="277" y="341"/>
                  </a:lnTo>
                  <a:cubicBezTo>
                    <a:pt x="295" y="339"/>
                    <a:pt x="329" y="339"/>
                    <a:pt x="349" y="339"/>
                  </a:cubicBezTo>
                  <a:cubicBezTo>
                    <a:pt x="368" y="339"/>
                    <a:pt x="401" y="339"/>
                    <a:pt x="420" y="341"/>
                  </a:cubicBezTo>
                  <a:lnTo>
                    <a:pt x="420" y="325"/>
                  </a:lnTo>
                  <a:lnTo>
                    <a:pt x="408" y="325"/>
                  </a:lnTo>
                  <a:cubicBezTo>
                    <a:pt x="370" y="325"/>
                    <a:pt x="369" y="320"/>
                    <a:pt x="369" y="302"/>
                  </a:cubicBezTo>
                  <a:lnTo>
                    <a:pt x="369" y="39"/>
                  </a:lnTo>
                  <a:cubicBezTo>
                    <a:pt x="369" y="21"/>
                    <a:pt x="370" y="16"/>
                    <a:pt x="408" y="16"/>
                  </a:cubicBezTo>
                  <a:lnTo>
                    <a:pt x="420" y="16"/>
                  </a:lnTo>
                  <a:lnTo>
                    <a:pt x="420" y="0"/>
                  </a:lnTo>
                  <a:lnTo>
                    <a:pt x="336" y="0"/>
                  </a:lnTo>
                  <a:cubicBezTo>
                    <a:pt x="323" y="0"/>
                    <a:pt x="323" y="1"/>
                    <a:pt x="319" y="10"/>
                  </a:cubicBezTo>
                  <a:lnTo>
                    <a:pt x="210" y="290"/>
                  </a:lnTo>
                  <a:lnTo>
                    <a:pt x="102" y="11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405">
              <a:extLst>
                <a:ext uri="{FF2B5EF4-FFF2-40B4-BE49-F238E27FC236}">
                  <a16:creationId xmlns:a16="http://schemas.microsoft.com/office/drawing/2014/main" id="{F49AE8F0-06C0-C9AD-3F31-C98C4494D427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2905125" y="2994026"/>
              <a:ext cx="104775" cy="131763"/>
            </a:xfrm>
            <a:custGeom>
              <a:avLst/>
              <a:gdLst>
                <a:gd name="T0" fmla="*/ 145 w 224"/>
                <a:gd name="T1" fmla="*/ 186 h 229"/>
                <a:gd name="T2" fmla="*/ 183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7 h 229"/>
                <a:gd name="T18" fmla="*/ 158 w 224"/>
                <a:gd name="T19" fmla="*/ 28 h 229"/>
                <a:gd name="T20" fmla="*/ 89 w 224"/>
                <a:gd name="T21" fmla="*/ 0 h 229"/>
                <a:gd name="T22" fmla="*/ 14 w 224"/>
                <a:gd name="T23" fmla="*/ 57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4 h 229"/>
                <a:gd name="T36" fmla="*/ 49 w 224"/>
                <a:gd name="T37" fmla="*/ 112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3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199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4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406">
              <a:extLst>
                <a:ext uri="{FF2B5EF4-FFF2-40B4-BE49-F238E27FC236}">
                  <a16:creationId xmlns:a16="http://schemas.microsoft.com/office/drawing/2014/main" id="{ACCC81DC-0E23-C9AA-B35F-21B82430C253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016250" y="2944813"/>
              <a:ext cx="73025" cy="1809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407">
              <a:extLst>
                <a:ext uri="{FF2B5EF4-FFF2-40B4-BE49-F238E27FC236}">
                  <a16:creationId xmlns:a16="http://schemas.microsoft.com/office/drawing/2014/main" id="{DEA4C204-FF07-DB32-279E-87B0C45E9F65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109913" y="2994026"/>
              <a:ext cx="88900" cy="131763"/>
            </a:xfrm>
            <a:custGeom>
              <a:avLst/>
              <a:gdLst>
                <a:gd name="T0" fmla="*/ 41 w 189"/>
                <a:gd name="T1" fmla="*/ 115 h 229"/>
                <a:gd name="T2" fmla="*/ 108 w 189"/>
                <a:gd name="T3" fmla="*/ 13 h 229"/>
                <a:gd name="T4" fmla="*/ 162 w 189"/>
                <a:gd name="T5" fmla="*/ 31 h 229"/>
                <a:gd name="T6" fmla="*/ 138 w 189"/>
                <a:gd name="T7" fmla="*/ 54 h 229"/>
                <a:gd name="T8" fmla="*/ 161 w 189"/>
                <a:gd name="T9" fmla="*/ 77 h 229"/>
                <a:gd name="T10" fmla="*/ 184 w 189"/>
                <a:gd name="T11" fmla="*/ 54 h 229"/>
                <a:gd name="T12" fmla="*/ 108 w 189"/>
                <a:gd name="T13" fmla="*/ 0 h 229"/>
                <a:gd name="T14" fmla="*/ 0 w 189"/>
                <a:gd name="T15" fmla="*/ 116 h 229"/>
                <a:gd name="T16" fmla="*/ 107 w 189"/>
                <a:gd name="T17" fmla="*/ 229 h 229"/>
                <a:gd name="T18" fmla="*/ 189 w 189"/>
                <a:gd name="T19" fmla="*/ 164 h 229"/>
                <a:gd name="T20" fmla="*/ 183 w 189"/>
                <a:gd name="T21" fmla="*/ 159 h 229"/>
                <a:gd name="T22" fmla="*/ 176 w 189"/>
                <a:gd name="T23" fmla="*/ 164 h 229"/>
                <a:gd name="T24" fmla="*/ 111 w 189"/>
                <a:gd name="T25" fmla="*/ 217 h 229"/>
                <a:gd name="T26" fmla="*/ 41 w 189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29">
                  <a:moveTo>
                    <a:pt x="41" y="115"/>
                  </a:moveTo>
                  <a:cubicBezTo>
                    <a:pt x="41" y="34"/>
                    <a:pt x="82" y="13"/>
                    <a:pt x="108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5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3" y="229"/>
                    <a:pt x="189" y="169"/>
                    <a:pt x="189" y="164"/>
                  </a:cubicBezTo>
                  <a:cubicBezTo>
                    <a:pt x="189" y="159"/>
                    <a:pt x="184" y="159"/>
                    <a:pt x="183" y="159"/>
                  </a:cubicBezTo>
                  <a:cubicBezTo>
                    <a:pt x="178" y="159"/>
                    <a:pt x="177" y="161"/>
                    <a:pt x="176" y="164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408">
              <a:extLst>
                <a:ext uri="{FF2B5EF4-FFF2-40B4-BE49-F238E27FC236}">
                  <a16:creationId xmlns:a16="http://schemas.microsoft.com/office/drawing/2014/main" id="{2188BE7A-C267-F285-62AB-DA71702F4749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206750" y="2922588"/>
              <a:ext cx="117475" cy="200025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0 h 346"/>
                <a:gd name="T4" fmla="*/ 0 w 251"/>
                <a:gd name="T5" fmla="*/ 346 h 346"/>
                <a:gd name="T6" fmla="*/ 56 w 251"/>
                <a:gd name="T7" fmla="*/ 344 h 346"/>
                <a:gd name="T8" fmla="*/ 112 w 251"/>
                <a:gd name="T9" fmla="*/ 346 h 346"/>
                <a:gd name="T10" fmla="*/ 112 w 251"/>
                <a:gd name="T11" fmla="*/ 330 h 346"/>
                <a:gd name="T12" fmla="*/ 73 w 251"/>
                <a:gd name="T13" fmla="*/ 308 h 346"/>
                <a:gd name="T14" fmla="*/ 73 w 251"/>
                <a:gd name="T15" fmla="*/ 216 h 346"/>
                <a:gd name="T16" fmla="*/ 141 w 251"/>
                <a:gd name="T17" fmla="*/ 136 h 346"/>
                <a:gd name="T18" fmla="*/ 177 w 251"/>
                <a:gd name="T19" fmla="*/ 192 h 346"/>
                <a:gd name="T20" fmla="*/ 177 w 251"/>
                <a:gd name="T21" fmla="*/ 308 h 346"/>
                <a:gd name="T22" fmla="*/ 139 w 251"/>
                <a:gd name="T23" fmla="*/ 330 h 346"/>
                <a:gd name="T24" fmla="*/ 139 w 251"/>
                <a:gd name="T25" fmla="*/ 346 h 346"/>
                <a:gd name="T26" fmla="*/ 195 w 251"/>
                <a:gd name="T27" fmla="*/ 344 h 346"/>
                <a:gd name="T28" fmla="*/ 251 w 251"/>
                <a:gd name="T29" fmla="*/ 346 h 346"/>
                <a:gd name="T30" fmla="*/ 251 w 251"/>
                <a:gd name="T31" fmla="*/ 330 h 346"/>
                <a:gd name="T32" fmla="*/ 212 w 251"/>
                <a:gd name="T33" fmla="*/ 315 h 346"/>
                <a:gd name="T34" fmla="*/ 212 w 251"/>
                <a:gd name="T35" fmla="*/ 220 h 346"/>
                <a:gd name="T36" fmla="*/ 196 w 251"/>
                <a:gd name="T37" fmla="*/ 144 h 346"/>
                <a:gd name="T38" fmla="*/ 144 w 251"/>
                <a:gd name="T39" fmla="*/ 125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9" y="344"/>
                    <a:pt x="95" y="345"/>
                    <a:pt x="112" y="346"/>
                  </a:cubicBezTo>
                  <a:lnTo>
                    <a:pt x="112" y="330"/>
                  </a:lnTo>
                  <a:cubicBezTo>
                    <a:pt x="79" y="330"/>
                    <a:pt x="73" y="330"/>
                    <a:pt x="73" y="308"/>
                  </a:cubicBezTo>
                  <a:lnTo>
                    <a:pt x="73" y="216"/>
                  </a:lnTo>
                  <a:cubicBezTo>
                    <a:pt x="73" y="164"/>
                    <a:pt x="109" y="136"/>
                    <a:pt x="141" y="136"/>
                  </a:cubicBezTo>
                  <a:cubicBezTo>
                    <a:pt x="172" y="136"/>
                    <a:pt x="177" y="163"/>
                    <a:pt x="177" y="192"/>
                  </a:cubicBezTo>
                  <a:lnTo>
                    <a:pt x="177" y="308"/>
                  </a:lnTo>
                  <a:cubicBezTo>
                    <a:pt x="177" y="330"/>
                    <a:pt x="172" y="330"/>
                    <a:pt x="139" y="330"/>
                  </a:cubicBezTo>
                  <a:lnTo>
                    <a:pt x="139" y="346"/>
                  </a:lnTo>
                  <a:cubicBezTo>
                    <a:pt x="156" y="345"/>
                    <a:pt x="181" y="344"/>
                    <a:pt x="195" y="344"/>
                  </a:cubicBezTo>
                  <a:cubicBezTo>
                    <a:pt x="208" y="344"/>
                    <a:pt x="234" y="345"/>
                    <a:pt x="251" y="346"/>
                  </a:cubicBezTo>
                  <a:lnTo>
                    <a:pt x="251" y="330"/>
                  </a:lnTo>
                  <a:cubicBezTo>
                    <a:pt x="225" y="330"/>
                    <a:pt x="212" y="330"/>
                    <a:pt x="212" y="315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6" y="144"/>
                  </a:cubicBezTo>
                  <a:cubicBezTo>
                    <a:pt x="189" y="135"/>
                    <a:pt x="173" y="125"/>
                    <a:pt x="144" y="125"/>
                  </a:cubicBezTo>
                  <a:cubicBezTo>
                    <a:pt x="102" y="125"/>
                    <a:pt x="80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409">
              <a:extLst>
                <a:ext uri="{FF2B5EF4-FFF2-40B4-BE49-F238E27FC236}">
                  <a16:creationId xmlns:a16="http://schemas.microsoft.com/office/drawing/2014/main" id="{847899AE-9E28-4652-CA57-41DD1D60DF72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348038" y="2998788"/>
              <a:ext cx="25400" cy="123825"/>
            </a:xfrm>
            <a:custGeom>
              <a:avLst/>
              <a:gdLst>
                <a:gd name="T0" fmla="*/ 53 w 53"/>
                <a:gd name="T1" fmla="*/ 26 h 215"/>
                <a:gd name="T2" fmla="*/ 26 w 53"/>
                <a:gd name="T3" fmla="*/ 0 h 215"/>
                <a:gd name="T4" fmla="*/ 0 w 53"/>
                <a:gd name="T5" fmla="*/ 26 h 215"/>
                <a:gd name="T6" fmla="*/ 26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6 w 53"/>
                <a:gd name="T13" fmla="*/ 162 h 215"/>
                <a:gd name="T14" fmla="*/ 0 w 53"/>
                <a:gd name="T15" fmla="*/ 188 h 215"/>
                <a:gd name="T16" fmla="*/ 26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6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410">
              <a:extLst>
                <a:ext uri="{FF2B5EF4-FFF2-40B4-BE49-F238E27FC236}">
                  <a16:creationId xmlns:a16="http://schemas.microsoft.com/office/drawing/2014/main" id="{A320642B-BB47-F0C6-67BC-BA20CEA53523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508375" y="2922588"/>
              <a:ext cx="85725" cy="203200"/>
            </a:xfrm>
            <a:custGeom>
              <a:avLst/>
              <a:gdLst>
                <a:gd name="T0" fmla="*/ 96 w 184"/>
                <a:gd name="T1" fmla="*/ 5 h 351"/>
                <a:gd name="T2" fmla="*/ 90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8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7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39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7"/>
                    <a:pt x="0" y="255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8" y="125"/>
                  </a:cubicBezTo>
                  <a:cubicBezTo>
                    <a:pt x="95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4" y="136"/>
                    <a:pt x="117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39"/>
                  </a:cubicBezTo>
                  <a:lnTo>
                    <a:pt x="49" y="194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411">
              <a:extLst>
                <a:ext uri="{FF2B5EF4-FFF2-40B4-BE49-F238E27FC236}">
                  <a16:creationId xmlns:a16="http://schemas.microsoft.com/office/drawing/2014/main" id="{CFC4914C-53D4-51A1-2B08-78DBC80AB7B6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675063" y="3016251"/>
              <a:ext cx="155575" cy="682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412">
              <a:extLst>
                <a:ext uri="{FF2B5EF4-FFF2-40B4-BE49-F238E27FC236}">
                  <a16:creationId xmlns:a16="http://schemas.microsoft.com/office/drawing/2014/main" id="{65F148A8-3E5B-6EB8-211C-FB6405B6186E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3917950" y="2995613"/>
              <a:ext cx="106363" cy="13017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4" name="Group 513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031260F1-EA3E-4015-E4FA-F9D3595D906A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5892800" y="5105400"/>
            <a:ext cx="296863" cy="196850"/>
            <a:chOff x="2540000" y="2540000"/>
            <a:chExt cx="296863" cy="196850"/>
          </a:xfrm>
        </p:grpSpPr>
        <p:sp>
          <p:nvSpPr>
            <p:cNvPr id="511" name="Freeform 289">
              <a:extLst>
                <a:ext uri="{FF2B5EF4-FFF2-40B4-BE49-F238E27FC236}">
                  <a16:creationId xmlns:a16="http://schemas.microsoft.com/office/drawing/2014/main" id="{AA28F23F-D466-935E-1DFB-CDADF5F64B37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0">
              <a:extLst>
                <a:ext uri="{FF2B5EF4-FFF2-40B4-BE49-F238E27FC236}">
                  <a16:creationId xmlns:a16="http://schemas.microsoft.com/office/drawing/2014/main" id="{2241AF28-9527-FA0A-4D29-881811F2AFA4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8" name="Group 54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1. $x \in \mcal{L}$, or&#10;&#10;&#10;\end{document}" title="IguanaTex Vector Display">
            <a:extLst>
              <a:ext uri="{FF2B5EF4-FFF2-40B4-BE49-F238E27FC236}">
                <a16:creationId xmlns:a16="http://schemas.microsoft.com/office/drawing/2014/main" id="{10883203-1125-455E-47E3-6626ADA9BCD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985404" y="5475289"/>
            <a:ext cx="1184275" cy="246062"/>
            <a:chOff x="6230938" y="5449888"/>
            <a:chExt cx="1184275" cy="246062"/>
          </a:xfrm>
        </p:grpSpPr>
        <p:sp>
          <p:nvSpPr>
            <p:cNvPr id="539" name="Freeform 308">
              <a:extLst>
                <a:ext uri="{FF2B5EF4-FFF2-40B4-BE49-F238E27FC236}">
                  <a16:creationId xmlns:a16="http://schemas.microsoft.com/office/drawing/2014/main" id="{A0BDE666-C6C5-9F7C-6D77-4EC1EF9EA7B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230938" y="5461000"/>
              <a:ext cx="77788" cy="1809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39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2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Oval 309">
              <a:extLst>
                <a:ext uri="{FF2B5EF4-FFF2-40B4-BE49-F238E27FC236}">
                  <a16:creationId xmlns:a16="http://schemas.microsoft.com/office/drawing/2014/main" id="{452894C8-9216-B26B-D786-CDB03BED91D5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346826" y="5613400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310">
              <a:extLst>
                <a:ext uri="{FF2B5EF4-FFF2-40B4-BE49-F238E27FC236}">
                  <a16:creationId xmlns:a16="http://schemas.microsoft.com/office/drawing/2014/main" id="{9D2E2BA1-47DE-E9EA-0C6D-32FD79C57B75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500813" y="5521325"/>
              <a:ext cx="115888" cy="123825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7 h 226"/>
                <a:gd name="T6" fmla="*/ 203 w 248"/>
                <a:gd name="T7" fmla="*/ 44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311">
              <a:extLst>
                <a:ext uri="{FF2B5EF4-FFF2-40B4-BE49-F238E27FC236}">
                  <a16:creationId xmlns:a16="http://schemas.microsoft.com/office/drawing/2014/main" id="{62DA3E03-8F90-6B30-86D0-D7984D2601FB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710363" y="5494338"/>
              <a:ext cx="117475" cy="158750"/>
            </a:xfrm>
            <a:custGeom>
              <a:avLst/>
              <a:gdLst>
                <a:gd name="T0" fmla="*/ 232 w 250"/>
                <a:gd name="T1" fmla="*/ 155 h 289"/>
                <a:gd name="T2" fmla="*/ 250 w 250"/>
                <a:gd name="T3" fmla="*/ 145 h 289"/>
                <a:gd name="T4" fmla="*/ 232 w 250"/>
                <a:gd name="T5" fmla="*/ 135 h 289"/>
                <a:gd name="T6" fmla="*/ 21 w 250"/>
                <a:gd name="T7" fmla="*/ 135 h 289"/>
                <a:gd name="T8" fmla="*/ 154 w 250"/>
                <a:gd name="T9" fmla="*/ 20 h 289"/>
                <a:gd name="T10" fmla="*/ 232 w 250"/>
                <a:gd name="T11" fmla="*/ 20 h 289"/>
                <a:gd name="T12" fmla="*/ 250 w 250"/>
                <a:gd name="T13" fmla="*/ 10 h 289"/>
                <a:gd name="T14" fmla="*/ 232 w 250"/>
                <a:gd name="T15" fmla="*/ 0 h 289"/>
                <a:gd name="T16" fmla="*/ 153 w 250"/>
                <a:gd name="T17" fmla="*/ 0 h 289"/>
                <a:gd name="T18" fmla="*/ 0 w 250"/>
                <a:gd name="T19" fmla="*/ 145 h 289"/>
                <a:gd name="T20" fmla="*/ 153 w 250"/>
                <a:gd name="T21" fmla="*/ 289 h 289"/>
                <a:gd name="T22" fmla="*/ 232 w 250"/>
                <a:gd name="T23" fmla="*/ 289 h 289"/>
                <a:gd name="T24" fmla="*/ 250 w 250"/>
                <a:gd name="T25" fmla="*/ 279 h 289"/>
                <a:gd name="T26" fmla="*/ 232 w 250"/>
                <a:gd name="T27" fmla="*/ 269 h 289"/>
                <a:gd name="T28" fmla="*/ 154 w 250"/>
                <a:gd name="T29" fmla="*/ 269 h 289"/>
                <a:gd name="T30" fmla="*/ 21 w 250"/>
                <a:gd name="T31" fmla="*/ 155 h 289"/>
                <a:gd name="T32" fmla="*/ 232 w 250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89">
                  <a:moveTo>
                    <a:pt x="232" y="155"/>
                  </a:moveTo>
                  <a:cubicBezTo>
                    <a:pt x="241" y="155"/>
                    <a:pt x="250" y="155"/>
                    <a:pt x="250" y="145"/>
                  </a:cubicBezTo>
                  <a:cubicBezTo>
                    <a:pt x="250" y="135"/>
                    <a:pt x="241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1" y="20"/>
                    <a:pt x="250" y="20"/>
                    <a:pt x="250" y="10"/>
                  </a:cubicBezTo>
                  <a:cubicBezTo>
                    <a:pt x="250" y="0"/>
                    <a:pt x="241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1" y="289"/>
                    <a:pt x="250" y="289"/>
                    <a:pt x="250" y="279"/>
                  </a:cubicBezTo>
                  <a:cubicBezTo>
                    <a:pt x="250" y="269"/>
                    <a:pt x="241" y="269"/>
                    <a:pt x="232" y="269"/>
                  </a:cubicBezTo>
                  <a:lnTo>
                    <a:pt x="154" y="269"/>
                  </a:lnTo>
                  <a:cubicBezTo>
                    <a:pt x="84" y="269"/>
                    <a:pt x="27" y="222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312">
              <a:extLst>
                <a:ext uri="{FF2B5EF4-FFF2-40B4-BE49-F238E27FC236}">
                  <a16:creationId xmlns:a16="http://schemas.microsoft.com/office/drawing/2014/main" id="{F8ADD638-3E94-6E4C-FE2F-AE20CDCCF66F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918326" y="5449888"/>
              <a:ext cx="146050" cy="198437"/>
            </a:xfrm>
            <a:custGeom>
              <a:avLst/>
              <a:gdLst>
                <a:gd name="T0" fmla="*/ 74 w 311"/>
                <a:gd name="T1" fmla="*/ 305 h 362"/>
                <a:gd name="T2" fmla="*/ 116 w 311"/>
                <a:gd name="T3" fmla="*/ 205 h 362"/>
                <a:gd name="T4" fmla="*/ 184 w 311"/>
                <a:gd name="T5" fmla="*/ 42 h 362"/>
                <a:gd name="T6" fmla="*/ 209 w 311"/>
                <a:gd name="T7" fmla="*/ 31 h 362"/>
                <a:gd name="T8" fmla="*/ 245 w 311"/>
                <a:gd name="T9" fmla="*/ 72 h 362"/>
                <a:gd name="T10" fmla="*/ 242 w 311"/>
                <a:gd name="T11" fmla="*/ 91 h 362"/>
                <a:gd name="T12" fmla="*/ 246 w 311"/>
                <a:gd name="T13" fmla="*/ 94 h 362"/>
                <a:gd name="T14" fmla="*/ 280 w 311"/>
                <a:gd name="T15" fmla="*/ 80 h 362"/>
                <a:gd name="T16" fmla="*/ 293 w 311"/>
                <a:gd name="T17" fmla="*/ 47 h 362"/>
                <a:gd name="T18" fmla="*/ 251 w 311"/>
                <a:gd name="T19" fmla="*/ 0 h 362"/>
                <a:gd name="T20" fmla="*/ 143 w 311"/>
                <a:gd name="T21" fmla="*/ 53 h 362"/>
                <a:gd name="T22" fmla="*/ 70 w 311"/>
                <a:gd name="T23" fmla="*/ 221 h 362"/>
                <a:gd name="T24" fmla="*/ 42 w 311"/>
                <a:gd name="T25" fmla="*/ 301 h 362"/>
                <a:gd name="T26" fmla="*/ 19 w 311"/>
                <a:gd name="T27" fmla="*/ 336 h 362"/>
                <a:gd name="T28" fmla="*/ 0 w 311"/>
                <a:gd name="T29" fmla="*/ 359 h 362"/>
                <a:gd name="T30" fmla="*/ 5 w 311"/>
                <a:gd name="T31" fmla="*/ 362 h 362"/>
                <a:gd name="T32" fmla="*/ 30 w 311"/>
                <a:gd name="T33" fmla="*/ 352 h 362"/>
                <a:gd name="T34" fmla="*/ 51 w 311"/>
                <a:gd name="T35" fmla="*/ 334 h 362"/>
                <a:gd name="T36" fmla="*/ 125 w 311"/>
                <a:gd name="T37" fmla="*/ 348 h 362"/>
                <a:gd name="T38" fmla="*/ 201 w 311"/>
                <a:gd name="T39" fmla="*/ 362 h 362"/>
                <a:gd name="T40" fmla="*/ 298 w 311"/>
                <a:gd name="T41" fmla="*/ 310 h 362"/>
                <a:gd name="T42" fmla="*/ 311 w 311"/>
                <a:gd name="T43" fmla="*/ 283 h 362"/>
                <a:gd name="T44" fmla="*/ 308 w 311"/>
                <a:gd name="T45" fmla="*/ 279 h 362"/>
                <a:gd name="T46" fmla="*/ 279 w 311"/>
                <a:gd name="T47" fmla="*/ 291 h 362"/>
                <a:gd name="T48" fmla="*/ 262 w 311"/>
                <a:gd name="T49" fmla="*/ 311 h 362"/>
                <a:gd name="T50" fmla="*/ 254 w 311"/>
                <a:gd name="T51" fmla="*/ 326 h 362"/>
                <a:gd name="T52" fmla="*/ 242 w 311"/>
                <a:gd name="T53" fmla="*/ 332 h 362"/>
                <a:gd name="T54" fmla="*/ 161 w 311"/>
                <a:gd name="T55" fmla="*/ 315 h 362"/>
                <a:gd name="T56" fmla="*/ 94 w 311"/>
                <a:gd name="T57" fmla="*/ 303 h 362"/>
                <a:gd name="T58" fmla="*/ 74 w 311"/>
                <a:gd name="T59" fmla="*/ 30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1" h="362">
                  <a:moveTo>
                    <a:pt x="74" y="305"/>
                  </a:moveTo>
                  <a:cubicBezTo>
                    <a:pt x="101" y="263"/>
                    <a:pt x="110" y="231"/>
                    <a:pt x="116" y="205"/>
                  </a:cubicBezTo>
                  <a:cubicBezTo>
                    <a:pt x="134" y="136"/>
                    <a:pt x="153" y="76"/>
                    <a:pt x="184" y="42"/>
                  </a:cubicBezTo>
                  <a:cubicBezTo>
                    <a:pt x="190" y="35"/>
                    <a:pt x="194" y="31"/>
                    <a:pt x="209" y="31"/>
                  </a:cubicBezTo>
                  <a:cubicBezTo>
                    <a:pt x="244" y="31"/>
                    <a:pt x="245" y="65"/>
                    <a:pt x="245" y="72"/>
                  </a:cubicBezTo>
                  <a:cubicBezTo>
                    <a:pt x="245" y="81"/>
                    <a:pt x="242" y="88"/>
                    <a:pt x="242" y="91"/>
                  </a:cubicBezTo>
                  <a:cubicBezTo>
                    <a:pt x="242" y="94"/>
                    <a:pt x="245" y="94"/>
                    <a:pt x="246" y="94"/>
                  </a:cubicBezTo>
                  <a:cubicBezTo>
                    <a:pt x="254" y="94"/>
                    <a:pt x="267" y="89"/>
                    <a:pt x="280" y="80"/>
                  </a:cubicBezTo>
                  <a:cubicBezTo>
                    <a:pt x="289" y="73"/>
                    <a:pt x="293" y="68"/>
                    <a:pt x="293" y="47"/>
                  </a:cubicBezTo>
                  <a:cubicBezTo>
                    <a:pt x="293" y="20"/>
                    <a:pt x="279" y="0"/>
                    <a:pt x="251" y="0"/>
                  </a:cubicBezTo>
                  <a:cubicBezTo>
                    <a:pt x="235" y="0"/>
                    <a:pt x="192" y="4"/>
                    <a:pt x="143" y="53"/>
                  </a:cubicBezTo>
                  <a:cubicBezTo>
                    <a:pt x="103" y="94"/>
                    <a:pt x="79" y="184"/>
                    <a:pt x="70" y="221"/>
                  </a:cubicBezTo>
                  <a:cubicBezTo>
                    <a:pt x="61" y="256"/>
                    <a:pt x="57" y="271"/>
                    <a:pt x="42" y="301"/>
                  </a:cubicBezTo>
                  <a:cubicBezTo>
                    <a:pt x="38" y="307"/>
                    <a:pt x="26" y="329"/>
                    <a:pt x="19" y="336"/>
                  </a:cubicBezTo>
                  <a:cubicBezTo>
                    <a:pt x="5" y="348"/>
                    <a:pt x="0" y="357"/>
                    <a:pt x="0" y="359"/>
                  </a:cubicBezTo>
                  <a:cubicBezTo>
                    <a:pt x="0" y="360"/>
                    <a:pt x="1" y="362"/>
                    <a:pt x="5" y="362"/>
                  </a:cubicBezTo>
                  <a:cubicBezTo>
                    <a:pt x="7" y="362"/>
                    <a:pt x="17" y="360"/>
                    <a:pt x="30" y="352"/>
                  </a:cubicBezTo>
                  <a:cubicBezTo>
                    <a:pt x="38" y="347"/>
                    <a:pt x="39" y="346"/>
                    <a:pt x="51" y="334"/>
                  </a:cubicBezTo>
                  <a:cubicBezTo>
                    <a:pt x="76" y="335"/>
                    <a:pt x="93" y="339"/>
                    <a:pt x="125" y="348"/>
                  </a:cubicBezTo>
                  <a:cubicBezTo>
                    <a:pt x="150" y="355"/>
                    <a:pt x="176" y="362"/>
                    <a:pt x="201" y="362"/>
                  </a:cubicBezTo>
                  <a:cubicBezTo>
                    <a:pt x="241" y="362"/>
                    <a:pt x="282" y="332"/>
                    <a:pt x="298" y="310"/>
                  </a:cubicBezTo>
                  <a:cubicBezTo>
                    <a:pt x="308" y="297"/>
                    <a:pt x="311" y="284"/>
                    <a:pt x="311" y="283"/>
                  </a:cubicBezTo>
                  <a:cubicBezTo>
                    <a:pt x="311" y="279"/>
                    <a:pt x="308" y="279"/>
                    <a:pt x="308" y="279"/>
                  </a:cubicBezTo>
                  <a:cubicBezTo>
                    <a:pt x="300" y="279"/>
                    <a:pt x="288" y="285"/>
                    <a:pt x="279" y="291"/>
                  </a:cubicBezTo>
                  <a:cubicBezTo>
                    <a:pt x="266" y="299"/>
                    <a:pt x="265" y="302"/>
                    <a:pt x="262" y="311"/>
                  </a:cubicBezTo>
                  <a:cubicBezTo>
                    <a:pt x="259" y="319"/>
                    <a:pt x="256" y="323"/>
                    <a:pt x="254" y="326"/>
                  </a:cubicBezTo>
                  <a:cubicBezTo>
                    <a:pt x="250" y="332"/>
                    <a:pt x="250" y="332"/>
                    <a:pt x="242" y="332"/>
                  </a:cubicBezTo>
                  <a:cubicBezTo>
                    <a:pt x="218" y="332"/>
                    <a:pt x="194" y="324"/>
                    <a:pt x="161" y="315"/>
                  </a:cubicBezTo>
                  <a:cubicBezTo>
                    <a:pt x="147" y="311"/>
                    <a:pt x="119" y="303"/>
                    <a:pt x="94" y="303"/>
                  </a:cubicBezTo>
                  <a:cubicBezTo>
                    <a:pt x="88" y="303"/>
                    <a:pt x="81" y="304"/>
                    <a:pt x="74" y="30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313">
              <a:extLst>
                <a:ext uri="{FF2B5EF4-FFF2-40B4-BE49-F238E27FC236}">
                  <a16:creationId xmlns:a16="http://schemas.microsoft.com/office/drawing/2014/main" id="{F9DADB36-7E6B-D84F-0768-7FC07727D7F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7091363" y="5613400"/>
              <a:ext cx="28575" cy="8255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2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2"/>
                    <a:pt x="27" y="52"/>
                  </a:cubicBezTo>
                  <a:cubicBezTo>
                    <a:pt x="35" y="52"/>
                    <a:pt x="41" y="49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4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09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314">
              <a:extLst>
                <a:ext uri="{FF2B5EF4-FFF2-40B4-BE49-F238E27FC236}">
                  <a16:creationId xmlns:a16="http://schemas.microsoft.com/office/drawing/2014/main" id="{037FC8F8-E8D8-AC4F-30F7-7947B60139E1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7219951" y="5519738"/>
              <a:ext cx="103188" cy="125412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315">
              <a:extLst>
                <a:ext uri="{FF2B5EF4-FFF2-40B4-BE49-F238E27FC236}">
                  <a16:creationId xmlns:a16="http://schemas.microsoft.com/office/drawing/2014/main" id="{79B967B7-65D7-5708-0D86-461E212AA096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7335838" y="5521325"/>
              <a:ext cx="79375" cy="120650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6 h 220"/>
                <a:gd name="T6" fmla="*/ 0 w 167"/>
                <a:gd name="T7" fmla="*/ 21 h 220"/>
                <a:gd name="T8" fmla="*/ 39 w 167"/>
                <a:gd name="T9" fmla="*/ 49 h 220"/>
                <a:gd name="T10" fmla="*/ 39 w 167"/>
                <a:gd name="T11" fmla="*/ 183 h 220"/>
                <a:gd name="T12" fmla="*/ 0 w 167"/>
                <a:gd name="T13" fmla="*/ 205 h 220"/>
                <a:gd name="T14" fmla="*/ 0 w 167"/>
                <a:gd name="T15" fmla="*/ 220 h 220"/>
                <a:gd name="T16" fmla="*/ 57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10 w 167"/>
                <a:gd name="T23" fmla="*/ 205 h 220"/>
                <a:gd name="T24" fmla="*/ 72 w 167"/>
                <a:gd name="T25" fmla="*/ 182 h 220"/>
                <a:gd name="T26" fmla="*/ 72 w 167"/>
                <a:gd name="T27" fmla="*/ 105 h 220"/>
                <a:gd name="T28" fmla="*/ 131 w 167"/>
                <a:gd name="T29" fmla="*/ 11 h 220"/>
                <a:gd name="T30" fmla="*/ 136 w 167"/>
                <a:gd name="T31" fmla="*/ 12 h 220"/>
                <a:gd name="T32" fmla="*/ 125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1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7" name="Group 47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2. $ &gt; \ell/2$ slots match&#10;&#10;&#10;\end{document}" title="IguanaTex Vector Display">
            <a:extLst>
              <a:ext uri="{FF2B5EF4-FFF2-40B4-BE49-F238E27FC236}">
                <a16:creationId xmlns:a16="http://schemas.microsoft.com/office/drawing/2014/main" id="{C99A734E-AABA-09B7-7EF2-7BFB9D7735E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984875" y="5902325"/>
            <a:ext cx="2057401" cy="268288"/>
            <a:chOff x="5984875" y="5902325"/>
            <a:chExt cx="2057401" cy="268288"/>
          </a:xfrm>
        </p:grpSpPr>
        <p:sp>
          <p:nvSpPr>
            <p:cNvPr id="448" name="Freeform 35">
              <a:extLst>
                <a:ext uri="{FF2B5EF4-FFF2-40B4-BE49-F238E27FC236}">
                  <a16:creationId xmlns:a16="http://schemas.microsoft.com/office/drawing/2014/main" id="{29AB451D-7E46-126A-5977-58B807DBEF36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984875" y="5924550"/>
              <a:ext cx="92075" cy="179388"/>
            </a:xfrm>
            <a:custGeom>
              <a:avLst/>
              <a:gdLst>
                <a:gd name="T0" fmla="*/ 38 w 198"/>
                <a:gd name="T1" fmla="*/ 294 h 333"/>
                <a:gd name="T2" fmla="*/ 91 w 198"/>
                <a:gd name="T3" fmla="*/ 243 h 333"/>
                <a:gd name="T4" fmla="*/ 198 w 198"/>
                <a:gd name="T5" fmla="*/ 97 h 333"/>
                <a:gd name="T6" fmla="*/ 93 w 198"/>
                <a:gd name="T7" fmla="*/ 0 h 333"/>
                <a:gd name="T8" fmla="*/ 0 w 198"/>
                <a:gd name="T9" fmla="*/ 91 h 333"/>
                <a:gd name="T10" fmla="*/ 26 w 198"/>
                <a:gd name="T11" fmla="*/ 119 h 333"/>
                <a:gd name="T12" fmla="*/ 52 w 198"/>
                <a:gd name="T13" fmla="*/ 92 h 333"/>
                <a:gd name="T14" fmla="*/ 25 w 198"/>
                <a:gd name="T15" fmla="*/ 66 h 333"/>
                <a:gd name="T16" fmla="*/ 19 w 198"/>
                <a:gd name="T17" fmla="*/ 67 h 333"/>
                <a:gd name="T18" fmla="*/ 86 w 198"/>
                <a:gd name="T19" fmla="*/ 16 h 333"/>
                <a:gd name="T20" fmla="*/ 153 w 198"/>
                <a:gd name="T21" fmla="*/ 97 h 333"/>
                <a:gd name="T22" fmla="*/ 101 w 198"/>
                <a:gd name="T23" fmla="*/ 207 h 333"/>
                <a:gd name="T24" fmla="*/ 5 w 198"/>
                <a:gd name="T25" fmla="*/ 314 h 333"/>
                <a:gd name="T26" fmla="*/ 0 w 198"/>
                <a:gd name="T27" fmla="*/ 333 h 333"/>
                <a:gd name="T28" fmla="*/ 184 w 198"/>
                <a:gd name="T29" fmla="*/ 333 h 333"/>
                <a:gd name="T30" fmla="*/ 198 w 198"/>
                <a:gd name="T31" fmla="*/ 246 h 333"/>
                <a:gd name="T32" fmla="*/ 186 w 198"/>
                <a:gd name="T33" fmla="*/ 246 h 333"/>
                <a:gd name="T34" fmla="*/ 175 w 198"/>
                <a:gd name="T35" fmla="*/ 290 h 333"/>
                <a:gd name="T36" fmla="*/ 128 w 198"/>
                <a:gd name="T37" fmla="*/ 294 h 333"/>
                <a:gd name="T38" fmla="*/ 38 w 198"/>
                <a:gd name="T39" fmla="*/ 2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3">
                  <a:moveTo>
                    <a:pt x="38" y="294"/>
                  </a:moveTo>
                  <a:lnTo>
                    <a:pt x="91" y="243"/>
                  </a:lnTo>
                  <a:cubicBezTo>
                    <a:pt x="168" y="174"/>
                    <a:pt x="198" y="147"/>
                    <a:pt x="198" y="97"/>
                  </a:cubicBezTo>
                  <a:cubicBezTo>
                    <a:pt x="198" y="40"/>
                    <a:pt x="154" y="0"/>
                    <a:pt x="93" y="0"/>
                  </a:cubicBezTo>
                  <a:cubicBezTo>
                    <a:pt x="36" y="0"/>
                    <a:pt x="0" y="46"/>
                    <a:pt x="0" y="91"/>
                  </a:cubicBezTo>
                  <a:cubicBezTo>
                    <a:pt x="0" y="119"/>
                    <a:pt x="24" y="119"/>
                    <a:pt x="26" y="119"/>
                  </a:cubicBezTo>
                  <a:cubicBezTo>
                    <a:pt x="34" y="119"/>
                    <a:pt x="52" y="113"/>
                    <a:pt x="52" y="92"/>
                  </a:cubicBezTo>
                  <a:cubicBezTo>
                    <a:pt x="52" y="79"/>
                    <a:pt x="43" y="66"/>
                    <a:pt x="25" y="66"/>
                  </a:cubicBezTo>
                  <a:cubicBezTo>
                    <a:pt x="21" y="66"/>
                    <a:pt x="20" y="66"/>
                    <a:pt x="19" y="67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2" y="16"/>
                    <a:pt x="153" y="56"/>
                    <a:pt x="153" y="97"/>
                  </a:cubicBezTo>
                  <a:cubicBezTo>
                    <a:pt x="153" y="137"/>
                    <a:pt x="128" y="176"/>
                    <a:pt x="101" y="207"/>
                  </a:cubicBezTo>
                  <a:lnTo>
                    <a:pt x="5" y="314"/>
                  </a:lnTo>
                  <a:cubicBezTo>
                    <a:pt x="0" y="320"/>
                    <a:pt x="0" y="321"/>
                    <a:pt x="0" y="333"/>
                  </a:cubicBezTo>
                  <a:lnTo>
                    <a:pt x="184" y="333"/>
                  </a:lnTo>
                  <a:lnTo>
                    <a:pt x="198" y="246"/>
                  </a:lnTo>
                  <a:lnTo>
                    <a:pt x="186" y="246"/>
                  </a:lnTo>
                  <a:cubicBezTo>
                    <a:pt x="183" y="261"/>
                    <a:pt x="180" y="283"/>
                    <a:pt x="175" y="290"/>
                  </a:cubicBezTo>
                  <a:cubicBezTo>
                    <a:pt x="171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36">
              <a:extLst>
                <a:ext uri="{FF2B5EF4-FFF2-40B4-BE49-F238E27FC236}">
                  <a16:creationId xmlns:a16="http://schemas.microsoft.com/office/drawing/2014/main" id="{32183938-04DB-AC81-03DE-37DDCDAABF4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08700" y="607536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37">
              <a:extLst>
                <a:ext uri="{FF2B5EF4-FFF2-40B4-BE49-F238E27FC236}">
                  <a16:creationId xmlns:a16="http://schemas.microsoft.com/office/drawing/2014/main" id="{4359DC1D-48D1-05AF-5B1F-76BD04511E8F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5957888"/>
              <a:ext cx="139700" cy="157163"/>
            </a:xfrm>
            <a:custGeom>
              <a:avLst/>
              <a:gdLst>
                <a:gd name="T0" fmla="*/ 295 w 304"/>
                <a:gd name="T1" fmla="*/ 156 h 290"/>
                <a:gd name="T2" fmla="*/ 304 w 304"/>
                <a:gd name="T3" fmla="*/ 145 h 290"/>
                <a:gd name="T4" fmla="*/ 295 w 304"/>
                <a:gd name="T5" fmla="*/ 134 h 290"/>
                <a:gd name="T6" fmla="*/ 19 w 304"/>
                <a:gd name="T7" fmla="*/ 4 h 290"/>
                <a:gd name="T8" fmla="*/ 10 w 304"/>
                <a:gd name="T9" fmla="*/ 0 h 290"/>
                <a:gd name="T10" fmla="*/ 0 w 304"/>
                <a:gd name="T11" fmla="*/ 10 h 290"/>
                <a:gd name="T12" fmla="*/ 9 w 304"/>
                <a:gd name="T13" fmla="*/ 21 h 290"/>
                <a:gd name="T14" fmla="*/ 271 w 304"/>
                <a:gd name="T15" fmla="*/ 145 h 290"/>
                <a:gd name="T16" fmla="*/ 9 w 304"/>
                <a:gd name="T17" fmla="*/ 269 h 290"/>
                <a:gd name="T18" fmla="*/ 0 w 304"/>
                <a:gd name="T19" fmla="*/ 280 h 290"/>
                <a:gd name="T20" fmla="*/ 10 w 304"/>
                <a:gd name="T21" fmla="*/ 290 h 290"/>
                <a:gd name="T22" fmla="*/ 19 w 304"/>
                <a:gd name="T23" fmla="*/ 286 h 290"/>
                <a:gd name="T24" fmla="*/ 295 w 304"/>
                <a:gd name="T25" fmla="*/ 15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290">
                  <a:moveTo>
                    <a:pt x="295" y="156"/>
                  </a:moveTo>
                  <a:cubicBezTo>
                    <a:pt x="300" y="153"/>
                    <a:pt x="304" y="151"/>
                    <a:pt x="304" y="145"/>
                  </a:cubicBezTo>
                  <a:cubicBezTo>
                    <a:pt x="304" y="139"/>
                    <a:pt x="300" y="136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2" y="18"/>
                    <a:pt x="9" y="21"/>
                  </a:cubicBezTo>
                  <a:lnTo>
                    <a:pt x="271" y="145"/>
                  </a:lnTo>
                  <a:lnTo>
                    <a:pt x="9" y="269"/>
                  </a:lnTo>
                  <a:cubicBezTo>
                    <a:pt x="2" y="272"/>
                    <a:pt x="0" y="275"/>
                    <a:pt x="0" y="280"/>
                  </a:cubicBezTo>
                  <a:cubicBezTo>
                    <a:pt x="0" y="285"/>
                    <a:pt x="4" y="290"/>
                    <a:pt x="10" y="290"/>
                  </a:cubicBezTo>
                  <a:cubicBezTo>
                    <a:pt x="11" y="290"/>
                    <a:pt x="12" y="290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38">
              <a:extLst>
                <a:ext uri="{FF2B5EF4-FFF2-40B4-BE49-F238E27FC236}">
                  <a16:creationId xmlns:a16="http://schemas.microsoft.com/office/drawing/2014/main" id="{E8BF0CD2-D74E-9546-FE85-DDBEA1B56D7A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6500813" y="5913438"/>
              <a:ext cx="88900" cy="193675"/>
            </a:xfrm>
            <a:custGeom>
              <a:avLst/>
              <a:gdLst>
                <a:gd name="T0" fmla="*/ 2 w 193"/>
                <a:gd name="T1" fmla="*/ 302 h 358"/>
                <a:gd name="T2" fmla="*/ 0 w 193"/>
                <a:gd name="T3" fmla="*/ 307 h 358"/>
                <a:gd name="T4" fmla="*/ 6 w 193"/>
                <a:gd name="T5" fmla="*/ 314 h 358"/>
                <a:gd name="T6" fmla="*/ 24 w 193"/>
                <a:gd name="T7" fmla="*/ 298 h 358"/>
                <a:gd name="T8" fmla="*/ 42 w 193"/>
                <a:gd name="T9" fmla="*/ 281 h 358"/>
                <a:gd name="T10" fmla="*/ 97 w 193"/>
                <a:gd name="T11" fmla="*/ 358 h 358"/>
                <a:gd name="T12" fmla="*/ 145 w 193"/>
                <a:gd name="T13" fmla="*/ 339 h 358"/>
                <a:gd name="T14" fmla="*/ 176 w 193"/>
                <a:gd name="T15" fmla="*/ 309 h 358"/>
                <a:gd name="T16" fmla="*/ 170 w 193"/>
                <a:gd name="T17" fmla="*/ 303 h 358"/>
                <a:gd name="T18" fmla="*/ 163 w 193"/>
                <a:gd name="T19" fmla="*/ 308 h 358"/>
                <a:gd name="T20" fmla="*/ 98 w 193"/>
                <a:gd name="T21" fmla="*/ 347 h 358"/>
                <a:gd name="T22" fmla="*/ 68 w 193"/>
                <a:gd name="T23" fmla="*/ 282 h 358"/>
                <a:gd name="T24" fmla="*/ 71 w 193"/>
                <a:gd name="T25" fmla="*/ 253 h 358"/>
                <a:gd name="T26" fmla="*/ 82 w 193"/>
                <a:gd name="T27" fmla="*/ 241 h 358"/>
                <a:gd name="T28" fmla="*/ 193 w 193"/>
                <a:gd name="T29" fmla="*/ 39 h 358"/>
                <a:gd name="T30" fmla="*/ 163 w 193"/>
                <a:gd name="T31" fmla="*/ 0 h 358"/>
                <a:gd name="T32" fmla="*/ 80 w 193"/>
                <a:gd name="T33" fmla="*/ 94 h 358"/>
                <a:gd name="T34" fmla="*/ 41 w 193"/>
                <a:gd name="T35" fmla="*/ 266 h 358"/>
                <a:gd name="T36" fmla="*/ 2 w 193"/>
                <a:gd name="T37" fmla="*/ 302 h 358"/>
                <a:gd name="T38" fmla="*/ 73 w 193"/>
                <a:gd name="T39" fmla="*/ 232 h 358"/>
                <a:gd name="T40" fmla="*/ 124 w 193"/>
                <a:gd name="T41" fmla="*/ 58 h 358"/>
                <a:gd name="T42" fmla="*/ 164 w 193"/>
                <a:gd name="T43" fmla="*/ 11 h 358"/>
                <a:gd name="T44" fmla="*/ 181 w 193"/>
                <a:gd name="T45" fmla="*/ 37 h 358"/>
                <a:gd name="T46" fmla="*/ 73 w 193"/>
                <a:gd name="T47" fmla="*/ 23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358">
                  <a:moveTo>
                    <a:pt x="2" y="302"/>
                  </a:moveTo>
                  <a:cubicBezTo>
                    <a:pt x="1" y="304"/>
                    <a:pt x="0" y="305"/>
                    <a:pt x="0" y="307"/>
                  </a:cubicBezTo>
                  <a:cubicBezTo>
                    <a:pt x="0" y="310"/>
                    <a:pt x="3" y="314"/>
                    <a:pt x="6" y="314"/>
                  </a:cubicBezTo>
                  <a:cubicBezTo>
                    <a:pt x="8" y="314"/>
                    <a:pt x="10" y="312"/>
                    <a:pt x="24" y="298"/>
                  </a:cubicBezTo>
                  <a:cubicBezTo>
                    <a:pt x="28" y="295"/>
                    <a:pt x="38" y="285"/>
                    <a:pt x="42" y="281"/>
                  </a:cubicBezTo>
                  <a:cubicBezTo>
                    <a:pt x="47" y="321"/>
                    <a:pt x="61" y="358"/>
                    <a:pt x="97" y="358"/>
                  </a:cubicBezTo>
                  <a:cubicBezTo>
                    <a:pt x="117" y="358"/>
                    <a:pt x="135" y="346"/>
                    <a:pt x="145" y="339"/>
                  </a:cubicBezTo>
                  <a:cubicBezTo>
                    <a:pt x="152" y="334"/>
                    <a:pt x="176" y="314"/>
                    <a:pt x="176" y="309"/>
                  </a:cubicBezTo>
                  <a:cubicBezTo>
                    <a:pt x="176" y="308"/>
                    <a:pt x="174" y="303"/>
                    <a:pt x="170" y="303"/>
                  </a:cubicBezTo>
                  <a:cubicBezTo>
                    <a:pt x="168" y="303"/>
                    <a:pt x="168" y="304"/>
                    <a:pt x="163" y="308"/>
                  </a:cubicBezTo>
                  <a:cubicBezTo>
                    <a:pt x="131" y="339"/>
                    <a:pt x="113" y="347"/>
                    <a:pt x="98" y="347"/>
                  </a:cubicBezTo>
                  <a:cubicBezTo>
                    <a:pt x="76" y="347"/>
                    <a:pt x="68" y="321"/>
                    <a:pt x="68" y="282"/>
                  </a:cubicBezTo>
                  <a:cubicBezTo>
                    <a:pt x="68" y="279"/>
                    <a:pt x="69" y="256"/>
                    <a:pt x="71" y="253"/>
                  </a:cubicBezTo>
                  <a:cubicBezTo>
                    <a:pt x="72" y="252"/>
                    <a:pt x="72" y="251"/>
                    <a:pt x="82" y="241"/>
                  </a:cubicBezTo>
                  <a:cubicBezTo>
                    <a:pt x="122" y="200"/>
                    <a:pt x="193" y="116"/>
                    <a:pt x="193" y="39"/>
                  </a:cubicBezTo>
                  <a:cubicBezTo>
                    <a:pt x="193" y="30"/>
                    <a:pt x="193" y="0"/>
                    <a:pt x="163" y="0"/>
                  </a:cubicBezTo>
                  <a:cubicBezTo>
                    <a:pt x="122" y="0"/>
                    <a:pt x="85" y="82"/>
                    <a:pt x="80" y="94"/>
                  </a:cubicBezTo>
                  <a:cubicBezTo>
                    <a:pt x="56" y="148"/>
                    <a:pt x="41" y="206"/>
                    <a:pt x="41" y="266"/>
                  </a:cubicBezTo>
                  <a:lnTo>
                    <a:pt x="2" y="302"/>
                  </a:lnTo>
                  <a:close/>
                  <a:moveTo>
                    <a:pt x="73" y="232"/>
                  </a:moveTo>
                  <a:cubicBezTo>
                    <a:pt x="74" y="227"/>
                    <a:pt x="95" y="116"/>
                    <a:pt x="124" y="58"/>
                  </a:cubicBezTo>
                  <a:cubicBezTo>
                    <a:pt x="137" y="31"/>
                    <a:pt x="148" y="11"/>
                    <a:pt x="164" y="11"/>
                  </a:cubicBezTo>
                  <a:cubicBezTo>
                    <a:pt x="181" y="11"/>
                    <a:pt x="181" y="29"/>
                    <a:pt x="181" y="37"/>
                  </a:cubicBezTo>
                  <a:cubicBezTo>
                    <a:pt x="181" y="120"/>
                    <a:pt x="97" y="207"/>
                    <a:pt x="73" y="2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39">
              <a:extLst>
                <a:ext uri="{FF2B5EF4-FFF2-40B4-BE49-F238E27FC236}">
                  <a16:creationId xmlns:a16="http://schemas.microsoft.com/office/drawing/2014/main" id="{1E9D6B63-F760-DA02-C79C-223B4919979E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605588" y="5902325"/>
              <a:ext cx="90488" cy="268288"/>
            </a:xfrm>
            <a:custGeom>
              <a:avLst/>
              <a:gdLst>
                <a:gd name="T0" fmla="*/ 192 w 194"/>
                <a:gd name="T1" fmla="*/ 18 h 498"/>
                <a:gd name="T2" fmla="*/ 194 w 194"/>
                <a:gd name="T3" fmla="*/ 10 h 498"/>
                <a:gd name="T4" fmla="*/ 184 w 194"/>
                <a:gd name="T5" fmla="*/ 0 h 498"/>
                <a:gd name="T6" fmla="*/ 176 w 194"/>
                <a:gd name="T7" fmla="*/ 4 h 498"/>
                <a:gd name="T8" fmla="*/ 3 w 194"/>
                <a:gd name="T9" fmla="*/ 479 h 498"/>
                <a:gd name="T10" fmla="*/ 0 w 194"/>
                <a:gd name="T11" fmla="*/ 488 h 498"/>
                <a:gd name="T12" fmla="*/ 10 w 194"/>
                <a:gd name="T13" fmla="*/ 498 h 498"/>
                <a:gd name="T14" fmla="*/ 21 w 194"/>
                <a:gd name="T15" fmla="*/ 486 h 498"/>
                <a:gd name="T16" fmla="*/ 192 w 194"/>
                <a:gd name="T1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8">
                  <a:moveTo>
                    <a:pt x="192" y="18"/>
                  </a:moveTo>
                  <a:cubicBezTo>
                    <a:pt x="194" y="12"/>
                    <a:pt x="194" y="10"/>
                    <a:pt x="194" y="10"/>
                  </a:cubicBezTo>
                  <a:cubicBezTo>
                    <a:pt x="194" y="4"/>
                    <a:pt x="190" y="0"/>
                    <a:pt x="184" y="0"/>
                  </a:cubicBezTo>
                  <a:cubicBezTo>
                    <a:pt x="181" y="0"/>
                    <a:pt x="177" y="1"/>
                    <a:pt x="176" y="4"/>
                  </a:cubicBezTo>
                  <a:lnTo>
                    <a:pt x="3" y="479"/>
                  </a:lnTo>
                  <a:cubicBezTo>
                    <a:pt x="0" y="486"/>
                    <a:pt x="0" y="488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8" y="495"/>
                    <a:pt x="21" y="486"/>
                  </a:cubicBezTo>
                  <a:lnTo>
                    <a:pt x="19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0">
              <a:extLst>
                <a:ext uri="{FF2B5EF4-FFF2-40B4-BE49-F238E27FC236}">
                  <a16:creationId xmlns:a16="http://schemas.microsoft.com/office/drawing/2014/main" id="{D4B778A8-0B9F-871F-6F74-61CB5BCC70EE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719888" y="5924550"/>
              <a:ext cx="92075" cy="179388"/>
            </a:xfrm>
            <a:custGeom>
              <a:avLst/>
              <a:gdLst>
                <a:gd name="T0" fmla="*/ 38 w 199"/>
                <a:gd name="T1" fmla="*/ 294 h 333"/>
                <a:gd name="T2" fmla="*/ 91 w 199"/>
                <a:gd name="T3" fmla="*/ 243 h 333"/>
                <a:gd name="T4" fmla="*/ 199 w 199"/>
                <a:gd name="T5" fmla="*/ 97 h 333"/>
                <a:gd name="T6" fmla="*/ 93 w 199"/>
                <a:gd name="T7" fmla="*/ 0 h 333"/>
                <a:gd name="T8" fmla="*/ 0 w 199"/>
                <a:gd name="T9" fmla="*/ 91 h 333"/>
                <a:gd name="T10" fmla="*/ 26 w 199"/>
                <a:gd name="T11" fmla="*/ 119 h 333"/>
                <a:gd name="T12" fmla="*/ 52 w 199"/>
                <a:gd name="T13" fmla="*/ 92 h 333"/>
                <a:gd name="T14" fmla="*/ 26 w 199"/>
                <a:gd name="T15" fmla="*/ 66 h 333"/>
                <a:gd name="T16" fmla="*/ 19 w 199"/>
                <a:gd name="T17" fmla="*/ 67 h 333"/>
                <a:gd name="T18" fmla="*/ 86 w 199"/>
                <a:gd name="T19" fmla="*/ 16 h 333"/>
                <a:gd name="T20" fmla="*/ 153 w 199"/>
                <a:gd name="T21" fmla="*/ 97 h 333"/>
                <a:gd name="T22" fmla="*/ 101 w 199"/>
                <a:gd name="T23" fmla="*/ 207 h 333"/>
                <a:gd name="T24" fmla="*/ 5 w 199"/>
                <a:gd name="T25" fmla="*/ 314 h 333"/>
                <a:gd name="T26" fmla="*/ 0 w 199"/>
                <a:gd name="T27" fmla="*/ 333 h 333"/>
                <a:gd name="T28" fmla="*/ 185 w 199"/>
                <a:gd name="T29" fmla="*/ 333 h 333"/>
                <a:gd name="T30" fmla="*/ 199 w 199"/>
                <a:gd name="T31" fmla="*/ 246 h 333"/>
                <a:gd name="T32" fmla="*/ 186 w 199"/>
                <a:gd name="T33" fmla="*/ 246 h 333"/>
                <a:gd name="T34" fmla="*/ 175 w 199"/>
                <a:gd name="T35" fmla="*/ 290 h 333"/>
                <a:gd name="T36" fmla="*/ 128 w 199"/>
                <a:gd name="T37" fmla="*/ 294 h 333"/>
                <a:gd name="T38" fmla="*/ 38 w 199"/>
                <a:gd name="T39" fmla="*/ 2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3">
                  <a:moveTo>
                    <a:pt x="38" y="294"/>
                  </a:moveTo>
                  <a:lnTo>
                    <a:pt x="91" y="243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1"/>
                  </a:cubicBezTo>
                  <a:cubicBezTo>
                    <a:pt x="0" y="119"/>
                    <a:pt x="25" y="119"/>
                    <a:pt x="26" y="119"/>
                  </a:cubicBezTo>
                  <a:cubicBezTo>
                    <a:pt x="35" y="119"/>
                    <a:pt x="52" y="113"/>
                    <a:pt x="52" y="92"/>
                  </a:cubicBezTo>
                  <a:cubicBezTo>
                    <a:pt x="52" y="79"/>
                    <a:pt x="43" y="66"/>
                    <a:pt x="26" y="66"/>
                  </a:cubicBezTo>
                  <a:cubicBezTo>
                    <a:pt x="22" y="66"/>
                    <a:pt x="21" y="66"/>
                    <a:pt x="19" y="67"/>
                  </a:cubicBezTo>
                  <a:cubicBezTo>
                    <a:pt x="31" y="34"/>
                    <a:pt x="58" y="16"/>
                    <a:pt x="86" y="16"/>
                  </a:cubicBezTo>
                  <a:cubicBezTo>
                    <a:pt x="132" y="16"/>
                    <a:pt x="153" y="56"/>
                    <a:pt x="153" y="97"/>
                  </a:cubicBezTo>
                  <a:cubicBezTo>
                    <a:pt x="153" y="137"/>
                    <a:pt x="128" y="176"/>
                    <a:pt x="101" y="207"/>
                  </a:cubicBezTo>
                  <a:lnTo>
                    <a:pt x="5" y="314"/>
                  </a:lnTo>
                  <a:cubicBezTo>
                    <a:pt x="0" y="320"/>
                    <a:pt x="0" y="321"/>
                    <a:pt x="0" y="333"/>
                  </a:cubicBezTo>
                  <a:lnTo>
                    <a:pt x="185" y="333"/>
                  </a:lnTo>
                  <a:lnTo>
                    <a:pt x="199" y="246"/>
                  </a:lnTo>
                  <a:lnTo>
                    <a:pt x="186" y="246"/>
                  </a:lnTo>
                  <a:cubicBezTo>
                    <a:pt x="184" y="261"/>
                    <a:pt x="180" y="283"/>
                    <a:pt x="175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1">
              <a:extLst>
                <a:ext uri="{FF2B5EF4-FFF2-40B4-BE49-F238E27FC236}">
                  <a16:creationId xmlns:a16="http://schemas.microsoft.com/office/drawing/2014/main" id="{69C388BD-417C-3E4A-3422-C1989E62F62E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907213" y="5983288"/>
              <a:ext cx="76200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2">
              <a:extLst>
                <a:ext uri="{FF2B5EF4-FFF2-40B4-BE49-F238E27FC236}">
                  <a16:creationId xmlns:a16="http://schemas.microsoft.com/office/drawing/2014/main" id="{2380F341-AEA0-D4E1-628F-CFC604FDE041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999288" y="5916613"/>
              <a:ext cx="50800" cy="187325"/>
            </a:xfrm>
            <a:custGeom>
              <a:avLst/>
              <a:gdLst>
                <a:gd name="T0" fmla="*/ 72 w 110"/>
                <a:gd name="T1" fmla="*/ 0 h 347"/>
                <a:gd name="T2" fmla="*/ 0 w 110"/>
                <a:gd name="T3" fmla="*/ 6 h 347"/>
                <a:gd name="T4" fmla="*/ 0 w 110"/>
                <a:gd name="T5" fmla="*/ 21 h 347"/>
                <a:gd name="T6" fmla="*/ 39 w 110"/>
                <a:gd name="T7" fmla="*/ 49 h 347"/>
                <a:gd name="T8" fmla="*/ 39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2 w 110"/>
                <a:gd name="T21" fmla="*/ 309 h 347"/>
                <a:gd name="T22" fmla="*/ 72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2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3">
              <a:extLst>
                <a:ext uri="{FF2B5EF4-FFF2-40B4-BE49-F238E27FC236}">
                  <a16:creationId xmlns:a16="http://schemas.microsoft.com/office/drawing/2014/main" id="{983BF94F-B376-15B9-46CD-F6D44B1F8882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061200" y="5983288"/>
              <a:ext cx="101600" cy="1238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5 h 229"/>
                <a:gd name="T18" fmla="*/ 110 w 220"/>
                <a:gd name="T19" fmla="*/ 11 h 229"/>
                <a:gd name="T20" fmla="*/ 166 w 220"/>
                <a:gd name="T21" fmla="*/ 44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0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">
              <a:extLst>
                <a:ext uri="{FF2B5EF4-FFF2-40B4-BE49-F238E27FC236}">
                  <a16:creationId xmlns:a16="http://schemas.microsoft.com/office/drawing/2014/main" id="{1191052A-2A74-D187-8F0C-E79FEB41383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173913" y="5938838"/>
              <a:ext cx="73025" cy="1682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">
              <a:extLst>
                <a:ext uri="{FF2B5EF4-FFF2-40B4-BE49-F238E27FC236}">
                  <a16:creationId xmlns:a16="http://schemas.microsoft.com/office/drawing/2014/main" id="{95AE7037-7BF4-723B-0AE0-8C598CE6753E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267575" y="5983288"/>
              <a:ext cx="74613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6">
              <a:extLst>
                <a:ext uri="{FF2B5EF4-FFF2-40B4-BE49-F238E27FC236}">
                  <a16:creationId xmlns:a16="http://schemas.microsoft.com/office/drawing/2014/main" id="{485E6E98-E4E0-80C8-8D9A-80F1E7D7C96A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434263" y="5984875"/>
              <a:ext cx="179388" cy="11906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6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7">
              <a:extLst>
                <a:ext uri="{FF2B5EF4-FFF2-40B4-BE49-F238E27FC236}">
                  <a16:creationId xmlns:a16="http://schemas.microsoft.com/office/drawing/2014/main" id="{CDE56DB0-09A8-CFA9-E305-1724C854176F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27938" y="5983288"/>
              <a:ext cx="104775" cy="1238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8">
              <a:extLst>
                <a:ext uri="{FF2B5EF4-FFF2-40B4-BE49-F238E27FC236}">
                  <a16:creationId xmlns:a16="http://schemas.microsoft.com/office/drawing/2014/main" id="{2C0EA3E5-6D34-B2D4-1D63-EBCD2976326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739063" y="5938838"/>
              <a:ext cx="71438" cy="1682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9">
              <a:extLst>
                <a:ext uri="{FF2B5EF4-FFF2-40B4-BE49-F238E27FC236}">
                  <a16:creationId xmlns:a16="http://schemas.microsoft.com/office/drawing/2014/main" id="{DEE903DE-4D25-F285-9386-0452DC10C17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831138" y="5983288"/>
              <a:ext cx="87313" cy="123825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4" y="77"/>
                    <a:pt x="184" y="68"/>
                    <a:pt x="184" y="54"/>
                  </a:cubicBezTo>
                  <a:cubicBezTo>
                    <a:pt x="184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50">
              <a:extLst>
                <a:ext uri="{FF2B5EF4-FFF2-40B4-BE49-F238E27FC236}">
                  <a16:creationId xmlns:a16="http://schemas.microsoft.com/office/drawing/2014/main" id="{3F71B7F4-9DC4-E08D-A7CA-B151EACB028B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926388" y="5916613"/>
              <a:ext cx="115888" cy="187325"/>
            </a:xfrm>
            <a:custGeom>
              <a:avLst/>
              <a:gdLst>
                <a:gd name="T0" fmla="*/ 39 w 251"/>
                <a:gd name="T1" fmla="*/ 309 h 347"/>
                <a:gd name="T2" fmla="*/ 0 w 251"/>
                <a:gd name="T3" fmla="*/ 331 h 347"/>
                <a:gd name="T4" fmla="*/ 0 w 251"/>
                <a:gd name="T5" fmla="*/ 347 h 347"/>
                <a:gd name="T6" fmla="*/ 57 w 251"/>
                <a:gd name="T7" fmla="*/ 345 h 347"/>
                <a:gd name="T8" fmla="*/ 113 w 251"/>
                <a:gd name="T9" fmla="*/ 347 h 347"/>
                <a:gd name="T10" fmla="*/ 113 w 251"/>
                <a:gd name="T11" fmla="*/ 331 h 347"/>
                <a:gd name="T12" fmla="*/ 74 w 251"/>
                <a:gd name="T13" fmla="*/ 309 h 347"/>
                <a:gd name="T14" fmla="*/ 74 w 251"/>
                <a:gd name="T15" fmla="*/ 217 h 347"/>
                <a:gd name="T16" fmla="*/ 141 w 251"/>
                <a:gd name="T17" fmla="*/ 137 h 347"/>
                <a:gd name="T18" fmla="*/ 178 w 251"/>
                <a:gd name="T19" fmla="*/ 192 h 347"/>
                <a:gd name="T20" fmla="*/ 178 w 251"/>
                <a:gd name="T21" fmla="*/ 309 h 347"/>
                <a:gd name="T22" fmla="*/ 139 w 251"/>
                <a:gd name="T23" fmla="*/ 331 h 347"/>
                <a:gd name="T24" fmla="*/ 139 w 251"/>
                <a:gd name="T25" fmla="*/ 347 h 347"/>
                <a:gd name="T26" fmla="*/ 195 w 251"/>
                <a:gd name="T27" fmla="*/ 345 h 347"/>
                <a:gd name="T28" fmla="*/ 251 w 251"/>
                <a:gd name="T29" fmla="*/ 347 h 347"/>
                <a:gd name="T30" fmla="*/ 251 w 251"/>
                <a:gd name="T31" fmla="*/ 331 h 347"/>
                <a:gd name="T32" fmla="*/ 212 w 251"/>
                <a:gd name="T33" fmla="*/ 316 h 347"/>
                <a:gd name="T34" fmla="*/ 212 w 251"/>
                <a:gd name="T35" fmla="*/ 221 h 347"/>
                <a:gd name="T36" fmla="*/ 197 w 251"/>
                <a:gd name="T37" fmla="*/ 145 h 347"/>
                <a:gd name="T38" fmla="*/ 144 w 251"/>
                <a:gd name="T39" fmla="*/ 126 h 347"/>
                <a:gd name="T40" fmla="*/ 72 w 251"/>
                <a:gd name="T41" fmla="*/ 175 h 347"/>
                <a:gd name="T42" fmla="*/ 72 w 251"/>
                <a:gd name="T43" fmla="*/ 0 h 347"/>
                <a:gd name="T44" fmla="*/ 0 w 251"/>
                <a:gd name="T45" fmla="*/ 6 h 347"/>
                <a:gd name="T46" fmla="*/ 0 w 251"/>
                <a:gd name="T47" fmla="*/ 21 h 347"/>
                <a:gd name="T48" fmla="*/ 39 w 251"/>
                <a:gd name="T49" fmla="*/ 49 h 347"/>
                <a:gd name="T50" fmla="*/ 39 w 251"/>
                <a:gd name="T51" fmla="*/ 3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7">
                  <a:moveTo>
                    <a:pt x="39" y="309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7"/>
                  </a:lnTo>
                  <a:cubicBezTo>
                    <a:pt x="18" y="346"/>
                    <a:pt x="43" y="345"/>
                    <a:pt x="57" y="345"/>
                  </a:cubicBezTo>
                  <a:cubicBezTo>
                    <a:pt x="70" y="345"/>
                    <a:pt x="96" y="346"/>
                    <a:pt x="113" y="347"/>
                  </a:cubicBezTo>
                  <a:lnTo>
                    <a:pt x="113" y="331"/>
                  </a:lnTo>
                  <a:cubicBezTo>
                    <a:pt x="79" y="331"/>
                    <a:pt x="74" y="331"/>
                    <a:pt x="74" y="309"/>
                  </a:cubicBezTo>
                  <a:lnTo>
                    <a:pt x="74" y="217"/>
                  </a:lnTo>
                  <a:cubicBezTo>
                    <a:pt x="74" y="165"/>
                    <a:pt x="109" y="137"/>
                    <a:pt x="141" y="137"/>
                  </a:cubicBezTo>
                  <a:cubicBezTo>
                    <a:pt x="172" y="137"/>
                    <a:pt x="178" y="164"/>
                    <a:pt x="178" y="192"/>
                  </a:cubicBezTo>
                  <a:lnTo>
                    <a:pt x="178" y="309"/>
                  </a:lnTo>
                  <a:cubicBezTo>
                    <a:pt x="178" y="331"/>
                    <a:pt x="172" y="331"/>
                    <a:pt x="139" y="331"/>
                  </a:cubicBezTo>
                  <a:lnTo>
                    <a:pt x="139" y="347"/>
                  </a:lnTo>
                  <a:cubicBezTo>
                    <a:pt x="156" y="346"/>
                    <a:pt x="182" y="345"/>
                    <a:pt x="195" y="345"/>
                  </a:cubicBezTo>
                  <a:cubicBezTo>
                    <a:pt x="208" y="345"/>
                    <a:pt x="234" y="346"/>
                    <a:pt x="251" y="347"/>
                  </a:cubicBezTo>
                  <a:lnTo>
                    <a:pt x="251" y="331"/>
                  </a:lnTo>
                  <a:cubicBezTo>
                    <a:pt x="225" y="331"/>
                    <a:pt x="213" y="331"/>
                    <a:pt x="212" y="316"/>
                  </a:cubicBezTo>
                  <a:lnTo>
                    <a:pt x="212" y="221"/>
                  </a:lnTo>
                  <a:cubicBezTo>
                    <a:pt x="212" y="178"/>
                    <a:pt x="212" y="163"/>
                    <a:pt x="197" y="145"/>
                  </a:cubicBezTo>
                  <a:cubicBezTo>
                    <a:pt x="190" y="136"/>
                    <a:pt x="173" y="126"/>
                    <a:pt x="144" y="126"/>
                  </a:cubicBezTo>
                  <a:cubicBezTo>
                    <a:pt x="103" y="126"/>
                    <a:pt x="81" y="156"/>
                    <a:pt x="72" y="175"/>
                  </a:cubicBez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173B4BE4-8FB4-FE16-93D8-BB8E139D3A52}"/>
              </a:ext>
            </a:extLst>
          </p:cNvPr>
          <p:cNvCxnSpPr>
            <a:cxnSpLocks/>
          </p:cNvCxnSpPr>
          <p:nvPr/>
        </p:nvCxnSpPr>
        <p:spPr>
          <a:xfrm flipH="1">
            <a:off x="5905946" y="3132556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F4BD6151-BBC1-3C21-C2E3-3186BE5126E9}"/>
              </a:ext>
            </a:extLst>
          </p:cNvPr>
          <p:cNvCxnSpPr>
            <a:cxnSpLocks/>
          </p:cNvCxnSpPr>
          <p:nvPr/>
        </p:nvCxnSpPr>
        <p:spPr>
          <a:xfrm>
            <a:off x="5924577" y="2901538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4F4A0FBC-F9BD-C138-70AB-364D024BB994}"/>
              </a:ext>
            </a:extLst>
          </p:cNvPr>
          <p:cNvCxnSpPr>
            <a:cxnSpLocks/>
          </p:cNvCxnSpPr>
          <p:nvPr/>
        </p:nvCxnSpPr>
        <p:spPr>
          <a:xfrm flipH="1">
            <a:off x="5924577" y="4540139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15C0D96E-E3F7-9E36-BBA3-CCDFEC738218}"/>
              </a:ext>
            </a:extLst>
          </p:cNvPr>
          <p:cNvCxnSpPr>
            <a:cxnSpLocks/>
          </p:cNvCxnSpPr>
          <p:nvPr/>
        </p:nvCxnSpPr>
        <p:spPr>
          <a:xfrm>
            <a:off x="5943208" y="4309121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1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397693F2-C4EF-7AD3-4F4B-A1DF33D1E949}"/>
              </a:ext>
            </a:extLst>
          </p:cNvPr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6687083" y="2015068"/>
            <a:ext cx="115888" cy="203200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3" grpId="0"/>
      <p:bldP spid="364" grpId="0"/>
      <p:bldP spid="365" grpId="0" animBg="1"/>
      <p:bldP spid="4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Bounded-Concurrent PQ-ZK [</a:t>
            </a:r>
            <a:r>
              <a:rPr lang="en-US" dirty="0">
                <a:solidFill>
                  <a:schemeClr val="accent1"/>
                </a:solidFill>
              </a:rPr>
              <a:t>PTW09</a:t>
            </a:r>
            <a:r>
              <a:rPr lang="en-US" dirty="0"/>
              <a:t>,</a:t>
            </a:r>
            <a:r>
              <a:rPr lang="en-US" dirty="0">
                <a:solidFill>
                  <a:schemeClr val="accent1"/>
                </a:solidFill>
              </a:rPr>
              <a:t>ACL21</a:t>
            </a:r>
            <a:r>
              <a:rPr lang="en-US" dirty="0"/>
              <a:t>]</a:t>
            </a:r>
          </a:p>
        </p:txBody>
      </p:sp>
      <p:grpSp>
        <p:nvGrpSpPr>
          <p:cNvPr id="459" name="Group 45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 title="IguanaTex Vector Display">
            <a:extLst>
              <a:ext uri="{FF2B5EF4-FFF2-40B4-BE49-F238E27FC236}">
                <a16:creationId xmlns:a16="http://schemas.microsoft.com/office/drawing/2014/main" id="{83C54FE7-542D-7FDE-B187-EE703DEEEEC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58549" y="1964930"/>
            <a:ext cx="779541" cy="278738"/>
            <a:chOff x="4121150" y="1143000"/>
            <a:chExt cx="1069976" cy="382588"/>
          </a:xfrm>
        </p:grpSpPr>
        <p:sp>
          <p:nvSpPr>
            <p:cNvPr id="452" name="Freeform 242">
              <a:extLst>
                <a:ext uri="{FF2B5EF4-FFF2-40B4-BE49-F238E27FC236}">
                  <a16:creationId xmlns:a16="http://schemas.microsoft.com/office/drawing/2014/main" id="{0E6C5B81-63F5-F1D6-EBFF-2AEC5A7166A0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4121150" y="1168400"/>
              <a:ext cx="241300" cy="261938"/>
            </a:xfrm>
            <a:custGeom>
              <a:avLst/>
              <a:gdLst>
                <a:gd name="T0" fmla="*/ 131 w 356"/>
                <a:gd name="T1" fmla="*/ 183 h 341"/>
                <a:gd name="T2" fmla="*/ 216 w 356"/>
                <a:gd name="T3" fmla="*/ 183 h 341"/>
                <a:gd name="T4" fmla="*/ 356 w 356"/>
                <a:gd name="T5" fmla="*/ 75 h 341"/>
                <a:gd name="T6" fmla="*/ 258 w 356"/>
                <a:gd name="T7" fmla="*/ 0 h 341"/>
                <a:gd name="T8" fmla="*/ 96 w 356"/>
                <a:gd name="T9" fmla="*/ 0 h 341"/>
                <a:gd name="T10" fmla="*/ 81 w 356"/>
                <a:gd name="T11" fmla="*/ 9 h 341"/>
                <a:gd name="T12" fmla="*/ 96 w 356"/>
                <a:gd name="T13" fmla="*/ 15 h 341"/>
                <a:gd name="T14" fmla="*/ 117 w 356"/>
                <a:gd name="T15" fmla="*/ 16 h 341"/>
                <a:gd name="T16" fmla="*/ 128 w 356"/>
                <a:gd name="T17" fmla="*/ 24 h 341"/>
                <a:gd name="T18" fmla="*/ 126 w 356"/>
                <a:gd name="T19" fmla="*/ 34 h 341"/>
                <a:gd name="T20" fmla="*/ 59 w 356"/>
                <a:gd name="T21" fmla="*/ 302 h 341"/>
                <a:gd name="T22" fmla="*/ 14 w 356"/>
                <a:gd name="T23" fmla="*/ 325 h 341"/>
                <a:gd name="T24" fmla="*/ 0 w 356"/>
                <a:gd name="T25" fmla="*/ 335 h 341"/>
                <a:gd name="T26" fmla="*/ 7 w 356"/>
                <a:gd name="T27" fmla="*/ 341 h 341"/>
                <a:gd name="T28" fmla="*/ 71 w 356"/>
                <a:gd name="T29" fmla="*/ 339 h 341"/>
                <a:gd name="T30" fmla="*/ 103 w 356"/>
                <a:gd name="T31" fmla="*/ 340 h 341"/>
                <a:gd name="T32" fmla="*/ 135 w 356"/>
                <a:gd name="T33" fmla="*/ 341 h 341"/>
                <a:gd name="T34" fmla="*/ 145 w 356"/>
                <a:gd name="T35" fmla="*/ 331 h 341"/>
                <a:gd name="T36" fmla="*/ 131 w 356"/>
                <a:gd name="T37" fmla="*/ 325 h 341"/>
                <a:gd name="T38" fmla="*/ 99 w 356"/>
                <a:gd name="T39" fmla="*/ 316 h 341"/>
                <a:gd name="T40" fmla="*/ 100 w 356"/>
                <a:gd name="T41" fmla="*/ 308 h 341"/>
                <a:gd name="T42" fmla="*/ 131 w 356"/>
                <a:gd name="T43" fmla="*/ 183 h 341"/>
                <a:gd name="T44" fmla="*/ 167 w 356"/>
                <a:gd name="T45" fmla="*/ 34 h 341"/>
                <a:gd name="T46" fmla="*/ 194 w 356"/>
                <a:gd name="T47" fmla="*/ 15 h 341"/>
                <a:gd name="T48" fmla="*/ 242 w 356"/>
                <a:gd name="T49" fmla="*/ 15 h 341"/>
                <a:gd name="T50" fmla="*/ 309 w 356"/>
                <a:gd name="T51" fmla="*/ 63 h 341"/>
                <a:gd name="T52" fmla="*/ 280 w 356"/>
                <a:gd name="T53" fmla="*/ 144 h 341"/>
                <a:gd name="T54" fmla="*/ 203 w 356"/>
                <a:gd name="T55" fmla="*/ 170 h 341"/>
                <a:gd name="T56" fmla="*/ 133 w 356"/>
                <a:gd name="T57" fmla="*/ 170 h 341"/>
                <a:gd name="T58" fmla="*/ 167 w 356"/>
                <a:gd name="T59" fmla="*/ 3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1">
                  <a:moveTo>
                    <a:pt x="131" y="183"/>
                  </a:moveTo>
                  <a:lnTo>
                    <a:pt x="216" y="183"/>
                  </a:lnTo>
                  <a:cubicBezTo>
                    <a:pt x="286" y="183"/>
                    <a:pt x="356" y="131"/>
                    <a:pt x="356" y="75"/>
                  </a:cubicBezTo>
                  <a:cubicBezTo>
                    <a:pt x="356" y="37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7" y="339"/>
                    <a:pt x="71" y="339"/>
                  </a:cubicBezTo>
                  <a:cubicBezTo>
                    <a:pt x="81" y="339"/>
                    <a:pt x="92" y="340"/>
                    <a:pt x="103" y="340"/>
                  </a:cubicBezTo>
                  <a:cubicBezTo>
                    <a:pt x="114" y="340"/>
                    <a:pt x="125" y="341"/>
                    <a:pt x="135" y="341"/>
                  </a:cubicBezTo>
                  <a:cubicBezTo>
                    <a:pt x="138" y="341"/>
                    <a:pt x="145" y="341"/>
                    <a:pt x="145" y="331"/>
                  </a:cubicBezTo>
                  <a:cubicBezTo>
                    <a:pt x="145" y="325"/>
                    <a:pt x="140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1"/>
                    <a:pt x="100" y="308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7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09" y="29"/>
                    <a:pt x="309" y="63"/>
                  </a:cubicBezTo>
                  <a:cubicBezTo>
                    <a:pt x="309" y="83"/>
                    <a:pt x="299" y="126"/>
                    <a:pt x="280" y="144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43">
              <a:extLst>
                <a:ext uri="{FF2B5EF4-FFF2-40B4-BE49-F238E27FC236}">
                  <a16:creationId xmlns:a16="http://schemas.microsoft.com/office/drawing/2014/main" id="{3D15E6C7-F0AD-2EFB-D322-A92022444765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403725" y="1143000"/>
              <a:ext cx="77788" cy="38258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44">
              <a:extLst>
                <a:ext uri="{FF2B5EF4-FFF2-40B4-BE49-F238E27FC236}">
                  <a16:creationId xmlns:a16="http://schemas.microsoft.com/office/drawing/2014/main" id="{B2C41490-C43F-0693-5CF7-F56184DCF680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511675" y="1260475"/>
              <a:ext cx="166688" cy="1746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45">
              <a:extLst>
                <a:ext uri="{FF2B5EF4-FFF2-40B4-BE49-F238E27FC236}">
                  <a16:creationId xmlns:a16="http://schemas.microsoft.com/office/drawing/2014/main" id="{2106F0E4-73CB-2F94-85DB-1B8451B4C679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722813" y="1390650"/>
              <a:ext cx="39688" cy="1143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46">
              <a:extLst>
                <a:ext uri="{FF2B5EF4-FFF2-40B4-BE49-F238E27FC236}">
                  <a16:creationId xmlns:a16="http://schemas.microsoft.com/office/drawing/2014/main" id="{5CD03C9B-34F8-F7C6-05EA-B8B791C6DCBE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854575" y="1260475"/>
              <a:ext cx="222250" cy="174625"/>
            </a:xfrm>
            <a:custGeom>
              <a:avLst/>
              <a:gdLst>
                <a:gd name="T0" fmla="*/ 215 w 329"/>
                <a:gd name="T1" fmla="*/ 52 h 226"/>
                <a:gd name="T2" fmla="*/ 223 w 329"/>
                <a:gd name="T3" fmla="*/ 19 h 226"/>
                <a:gd name="T4" fmla="*/ 208 w 329"/>
                <a:gd name="T5" fmla="*/ 6 h 226"/>
                <a:gd name="T6" fmla="*/ 190 w 329"/>
                <a:gd name="T7" fmla="*/ 20 h 226"/>
                <a:gd name="T8" fmla="*/ 161 w 329"/>
                <a:gd name="T9" fmla="*/ 131 h 226"/>
                <a:gd name="T10" fmla="*/ 157 w 329"/>
                <a:gd name="T11" fmla="*/ 164 h 226"/>
                <a:gd name="T12" fmla="*/ 157 w 329"/>
                <a:gd name="T13" fmla="*/ 173 h 226"/>
                <a:gd name="T14" fmla="*/ 112 w 329"/>
                <a:gd name="T15" fmla="*/ 215 h 226"/>
                <a:gd name="T16" fmla="*/ 72 w 329"/>
                <a:gd name="T17" fmla="*/ 170 h 226"/>
                <a:gd name="T18" fmla="*/ 98 w 329"/>
                <a:gd name="T19" fmla="*/ 73 h 226"/>
                <a:gd name="T20" fmla="*/ 106 w 329"/>
                <a:gd name="T21" fmla="*/ 41 h 226"/>
                <a:gd name="T22" fmla="*/ 65 w 329"/>
                <a:gd name="T23" fmla="*/ 0 h 226"/>
                <a:gd name="T24" fmla="*/ 0 w 329"/>
                <a:gd name="T25" fmla="*/ 77 h 226"/>
                <a:gd name="T26" fmla="*/ 5 w 329"/>
                <a:gd name="T27" fmla="*/ 82 h 226"/>
                <a:gd name="T28" fmla="*/ 13 w 329"/>
                <a:gd name="T29" fmla="*/ 73 h 226"/>
                <a:gd name="T30" fmla="*/ 64 w 329"/>
                <a:gd name="T31" fmla="*/ 11 h 226"/>
                <a:gd name="T32" fmla="*/ 76 w 329"/>
                <a:gd name="T33" fmla="*/ 28 h 226"/>
                <a:gd name="T34" fmla="*/ 67 w 329"/>
                <a:gd name="T35" fmla="*/ 62 h 226"/>
                <a:gd name="T36" fmla="*/ 39 w 329"/>
                <a:gd name="T37" fmla="*/ 163 h 226"/>
                <a:gd name="T38" fmla="*/ 110 w 329"/>
                <a:gd name="T39" fmla="*/ 226 h 226"/>
                <a:gd name="T40" fmla="*/ 162 w 329"/>
                <a:gd name="T41" fmla="*/ 191 h 226"/>
                <a:gd name="T42" fmla="*/ 224 w 329"/>
                <a:gd name="T43" fmla="*/ 226 h 226"/>
                <a:gd name="T44" fmla="*/ 296 w 329"/>
                <a:gd name="T45" fmla="*/ 165 h 226"/>
                <a:gd name="T46" fmla="*/ 329 w 329"/>
                <a:gd name="T47" fmla="*/ 35 h 226"/>
                <a:gd name="T48" fmla="*/ 307 w 329"/>
                <a:gd name="T49" fmla="*/ 0 h 226"/>
                <a:gd name="T50" fmla="*/ 283 w 329"/>
                <a:gd name="T51" fmla="*/ 24 h 226"/>
                <a:gd name="T52" fmla="*/ 290 w 329"/>
                <a:gd name="T53" fmla="*/ 38 h 226"/>
                <a:gd name="T54" fmla="*/ 308 w 329"/>
                <a:gd name="T55" fmla="*/ 80 h 226"/>
                <a:gd name="T56" fmla="*/ 281 w 329"/>
                <a:gd name="T57" fmla="*/ 171 h 226"/>
                <a:gd name="T58" fmla="*/ 226 w 329"/>
                <a:gd name="T59" fmla="*/ 215 h 226"/>
                <a:gd name="T60" fmla="*/ 189 w 329"/>
                <a:gd name="T61" fmla="*/ 172 h 226"/>
                <a:gd name="T62" fmla="*/ 194 w 329"/>
                <a:gd name="T63" fmla="*/ 135 h 226"/>
                <a:gd name="T64" fmla="*/ 215 w 329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9" h="226">
                  <a:moveTo>
                    <a:pt x="215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8" y="6"/>
                  </a:cubicBezTo>
                  <a:cubicBezTo>
                    <a:pt x="202" y="6"/>
                    <a:pt x="193" y="10"/>
                    <a:pt x="190" y="20"/>
                  </a:cubicBezTo>
                  <a:cubicBezTo>
                    <a:pt x="188" y="23"/>
                    <a:pt x="165" y="118"/>
                    <a:pt x="161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7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4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4" y="82"/>
                    <a:pt x="5" y="82"/>
                  </a:cubicBezTo>
                  <a:cubicBezTo>
                    <a:pt x="10" y="82"/>
                    <a:pt x="11" y="81"/>
                    <a:pt x="13" y="73"/>
                  </a:cubicBezTo>
                  <a:cubicBezTo>
                    <a:pt x="27" y="27"/>
                    <a:pt x="46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5" y="121"/>
                    <a:pt x="39" y="144"/>
                    <a:pt x="39" y="163"/>
                  </a:cubicBezTo>
                  <a:cubicBezTo>
                    <a:pt x="39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09" y="226"/>
                    <a:pt x="224" y="226"/>
                  </a:cubicBezTo>
                  <a:cubicBezTo>
                    <a:pt x="262" y="226"/>
                    <a:pt x="284" y="195"/>
                    <a:pt x="296" y="165"/>
                  </a:cubicBezTo>
                  <a:cubicBezTo>
                    <a:pt x="313" y="126"/>
                    <a:pt x="329" y="59"/>
                    <a:pt x="329" y="35"/>
                  </a:cubicBezTo>
                  <a:cubicBezTo>
                    <a:pt x="329" y="8"/>
                    <a:pt x="316" y="0"/>
                    <a:pt x="307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5" y="34"/>
                    <a:pt x="290" y="38"/>
                  </a:cubicBezTo>
                  <a:cubicBezTo>
                    <a:pt x="295" y="43"/>
                    <a:pt x="308" y="56"/>
                    <a:pt x="308" y="80"/>
                  </a:cubicBezTo>
                  <a:cubicBezTo>
                    <a:pt x="308" y="97"/>
                    <a:pt x="293" y="146"/>
                    <a:pt x="281" y="171"/>
                  </a:cubicBezTo>
                  <a:cubicBezTo>
                    <a:pt x="268" y="198"/>
                    <a:pt x="250" y="215"/>
                    <a:pt x="226" y="215"/>
                  </a:cubicBezTo>
                  <a:cubicBezTo>
                    <a:pt x="202" y="215"/>
                    <a:pt x="189" y="200"/>
                    <a:pt x="189" y="172"/>
                  </a:cubicBezTo>
                  <a:cubicBezTo>
                    <a:pt x="189" y="158"/>
                    <a:pt x="192" y="142"/>
                    <a:pt x="194" y="135"/>
                  </a:cubicBezTo>
                  <a:lnTo>
                    <a:pt x="215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47">
              <a:extLst>
                <a:ext uri="{FF2B5EF4-FFF2-40B4-BE49-F238E27FC236}">
                  <a16:creationId xmlns:a16="http://schemas.microsoft.com/office/drawing/2014/main" id="{48F5F9F6-82B8-1D60-100D-EBED397899D2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5113338" y="1143000"/>
              <a:ext cx="77788" cy="382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" name="Group 471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 title="IguanaTex Vector Display">
            <a:extLst>
              <a:ext uri="{FF2B5EF4-FFF2-40B4-BE49-F238E27FC236}">
                <a16:creationId xmlns:a16="http://schemas.microsoft.com/office/drawing/2014/main" id="{31DB8315-FCEA-2E20-2B3C-B38669600E4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240857" y="1922549"/>
            <a:ext cx="461666" cy="251723"/>
            <a:chOff x="8321675" y="1185863"/>
            <a:chExt cx="701675" cy="382588"/>
          </a:xfrm>
        </p:grpSpPr>
        <p:sp>
          <p:nvSpPr>
            <p:cNvPr id="467" name="Freeform 254">
              <a:extLst>
                <a:ext uri="{FF2B5EF4-FFF2-40B4-BE49-F238E27FC236}">
                  <a16:creationId xmlns:a16="http://schemas.microsoft.com/office/drawing/2014/main" id="{61CE8886-22EA-0B0E-3B70-1810E64E3D0F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8321675" y="1211263"/>
              <a:ext cx="250825" cy="271463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5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1 h 352"/>
                <a:gd name="T10" fmla="*/ 259 w 355"/>
                <a:gd name="T11" fmla="*/ 0 h 352"/>
                <a:gd name="T12" fmla="*/ 249 w 355"/>
                <a:gd name="T13" fmla="*/ 9 h 352"/>
                <a:gd name="T14" fmla="*/ 257 w 355"/>
                <a:gd name="T15" fmla="*/ 15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4 h 352"/>
                <a:gd name="T22" fmla="*/ 86 w 355"/>
                <a:gd name="T23" fmla="*/ 30 h 352"/>
                <a:gd name="T24" fmla="*/ 120 w 355"/>
                <a:gd name="T25" fmla="*/ 15 h 352"/>
                <a:gd name="T26" fmla="*/ 132 w 355"/>
                <a:gd name="T27" fmla="*/ 5 h 352"/>
                <a:gd name="T28" fmla="*/ 125 w 355"/>
                <a:gd name="T29" fmla="*/ 0 h 352"/>
                <a:gd name="T30" fmla="*/ 64 w 355"/>
                <a:gd name="T31" fmla="*/ 1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9 h 352"/>
                <a:gd name="T38" fmla="*/ 12 w 355"/>
                <a:gd name="T39" fmla="*/ 15 h 352"/>
                <a:gd name="T40" fmla="*/ 42 w 355"/>
                <a:gd name="T41" fmla="*/ 32 h 352"/>
                <a:gd name="T42" fmla="*/ 82 w 355"/>
                <a:gd name="T43" fmla="*/ 340 h 352"/>
                <a:gd name="T44" fmla="*/ 92 w 355"/>
                <a:gd name="T45" fmla="*/ 352 h 352"/>
                <a:gd name="T46" fmla="*/ 106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6"/>
                    <a:pt x="349" y="15"/>
                  </a:cubicBezTo>
                  <a:cubicBezTo>
                    <a:pt x="355" y="15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5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2"/>
                  </a:cubicBezTo>
                  <a:cubicBezTo>
                    <a:pt x="280" y="39"/>
                    <a:pt x="273" y="50"/>
                    <a:pt x="273" y="51"/>
                  </a:cubicBezTo>
                  <a:lnTo>
                    <a:pt x="119" y="294"/>
                  </a:lnTo>
                  <a:lnTo>
                    <a:pt x="86" y="30"/>
                  </a:lnTo>
                  <a:cubicBezTo>
                    <a:pt x="86" y="22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6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20"/>
                    <a:pt x="42" y="32"/>
                  </a:cubicBezTo>
                  <a:lnTo>
                    <a:pt x="82" y="340"/>
                  </a:lnTo>
                  <a:cubicBezTo>
                    <a:pt x="83" y="350"/>
                    <a:pt x="85" y="352"/>
                    <a:pt x="92" y="352"/>
                  </a:cubicBezTo>
                  <a:cubicBezTo>
                    <a:pt x="100" y="352"/>
                    <a:pt x="102" y="349"/>
                    <a:pt x="106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55">
              <a:extLst>
                <a:ext uri="{FF2B5EF4-FFF2-40B4-BE49-F238E27FC236}">
                  <a16:creationId xmlns:a16="http://schemas.microsoft.com/office/drawing/2014/main" id="{A1822AA2-4115-5DD8-B3C8-E30BB0CF2667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8620125" y="1185863"/>
              <a:ext cx="80963" cy="3825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56">
              <a:extLst>
                <a:ext uri="{FF2B5EF4-FFF2-40B4-BE49-F238E27FC236}">
                  <a16:creationId xmlns:a16="http://schemas.microsoft.com/office/drawing/2014/main" id="{2341E146-5B40-B781-96A6-1F10C545AF68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8731250" y="1303338"/>
              <a:ext cx="174625" cy="1746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57">
              <a:extLst>
                <a:ext uri="{FF2B5EF4-FFF2-40B4-BE49-F238E27FC236}">
                  <a16:creationId xmlns:a16="http://schemas.microsoft.com/office/drawing/2014/main" id="{121C7BC7-6A5B-C8D7-D64D-E32D6073AD3C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8940800" y="1185863"/>
              <a:ext cx="82550" cy="382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173B4BE4-8FB4-FE16-93D8-BB8E139D3A52}"/>
              </a:ext>
            </a:extLst>
          </p:cNvPr>
          <p:cNvCxnSpPr>
            <a:cxnSpLocks/>
          </p:cNvCxnSpPr>
          <p:nvPr/>
        </p:nvCxnSpPr>
        <p:spPr>
          <a:xfrm flipH="1">
            <a:off x="6011337" y="2305773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F4BD6151-BBC1-3C21-C2E3-3186BE5126E9}"/>
              </a:ext>
            </a:extLst>
          </p:cNvPr>
          <p:cNvCxnSpPr>
            <a:cxnSpLocks/>
          </p:cNvCxnSpPr>
          <p:nvPr/>
        </p:nvCxnSpPr>
        <p:spPr>
          <a:xfrm>
            <a:off x="6036738" y="207475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 title="IguanaTex Vector Display">
            <a:extLst>
              <a:ext uri="{FF2B5EF4-FFF2-40B4-BE49-F238E27FC236}">
                <a16:creationId xmlns:a16="http://schemas.microsoft.com/office/drawing/2014/main" id="{57F5358B-26AF-3DFA-F15B-05198F8C1EC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265868" y="1241425"/>
            <a:ext cx="763587" cy="242888"/>
            <a:chOff x="2989263" y="1241425"/>
            <a:chExt cx="763587" cy="242888"/>
          </a:xfrm>
        </p:grpSpPr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B7130457-3AC3-0C0C-8BDA-04370E90BC0E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89263" y="1304925"/>
              <a:ext cx="80962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BF8111D7-5842-D46B-28AD-7E2706EEF379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084513" y="1304925"/>
              <a:ext cx="90487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2FAF4E09-6FE4-B6E4-E3A3-877A994C0C6E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89288" y="1304925"/>
              <a:ext cx="80962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4" y="126"/>
                    <a:pt x="55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0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2">
              <a:extLst>
                <a:ext uri="{FF2B5EF4-FFF2-40B4-BE49-F238E27FC236}">
                  <a16:creationId xmlns:a16="http://schemas.microsoft.com/office/drawing/2014/main" id="{3F674DBE-A2FF-7CF0-ABF5-0C45D1D5D807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82950" y="1304925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id="{9F86570C-E2A1-C317-1D9B-CC9FAF33FDF8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386138" y="1241425"/>
              <a:ext cx="22225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98846EEF-30AC-4904-445C-8646A103B3DD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433763" y="1304925"/>
              <a:ext cx="106362" cy="138113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4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27D0CC03-1DCE-62E2-F3C3-9D30C210187C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567113" y="1306513"/>
              <a:ext cx="85725" cy="133350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7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id="{DED0DBF7-0FCF-A955-24C5-ADBC2611DBA9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690938" y="1347788"/>
              <a:ext cx="61912" cy="1365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 title="IguanaTex Vector Display">
            <a:extLst>
              <a:ext uri="{FF2B5EF4-FFF2-40B4-BE49-F238E27FC236}">
                <a16:creationId xmlns:a16="http://schemas.microsoft.com/office/drawing/2014/main" id="{B068EAB1-82F8-1E66-2EBA-CB5FB5FE86F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101793" y="1241425"/>
            <a:ext cx="808038" cy="250826"/>
            <a:chOff x="7019925" y="1241425"/>
            <a:chExt cx="808038" cy="250826"/>
          </a:xfrm>
        </p:grpSpPr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AACA81B8-00DE-33D0-65C4-B8A9E19EFBB1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019925" y="1298575"/>
              <a:ext cx="79375" cy="122238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3 h 235"/>
                <a:gd name="T10" fmla="*/ 130 w 166"/>
                <a:gd name="T11" fmla="*/ 169 h 235"/>
                <a:gd name="T12" fmla="*/ 84 w 166"/>
                <a:gd name="T13" fmla="*/ 204 h 235"/>
                <a:gd name="T14" fmla="*/ 6 w 166"/>
                <a:gd name="T15" fmla="*/ 179 h 235"/>
                <a:gd name="T16" fmla="*/ 0 w 166"/>
                <a:gd name="T17" fmla="*/ 213 h 235"/>
                <a:gd name="T18" fmla="*/ 84 w 166"/>
                <a:gd name="T19" fmla="*/ 235 h 235"/>
                <a:gd name="T20" fmla="*/ 142 w 166"/>
                <a:gd name="T21" fmla="*/ 219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89"/>
                    <a:pt x="17" y="105"/>
                    <a:pt x="30" y="115"/>
                  </a:cubicBezTo>
                  <a:cubicBezTo>
                    <a:pt x="45" y="126"/>
                    <a:pt x="56" y="128"/>
                    <a:pt x="84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19"/>
                  </a:cubicBezTo>
                  <a:cubicBezTo>
                    <a:pt x="157" y="207"/>
                    <a:pt x="166" y="187"/>
                    <a:pt x="166" y="166"/>
                  </a:cubicBezTo>
                  <a:cubicBezTo>
                    <a:pt x="166" y="138"/>
                    <a:pt x="147" y="121"/>
                    <a:pt x="146" y="120"/>
                  </a:cubicBezTo>
                  <a:cubicBezTo>
                    <a:pt x="127" y="102"/>
                    <a:pt x="113" y="99"/>
                    <a:pt x="89" y="95"/>
                  </a:cubicBezTo>
                  <a:cubicBezTo>
                    <a:pt x="61" y="89"/>
                    <a:pt x="38" y="84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AA4E7859-2B75-BBB9-8A94-565E863B8BE5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113588" y="1298575"/>
              <a:ext cx="88900" cy="122238"/>
            </a:xfrm>
            <a:custGeom>
              <a:avLst/>
              <a:gdLst>
                <a:gd name="T0" fmla="*/ 189 w 189"/>
                <a:gd name="T1" fmla="*/ 120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0 h 235"/>
                <a:gd name="T18" fmla="*/ 189 w 189"/>
                <a:gd name="T19" fmla="*/ 120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0"/>
                  </a:moveTo>
                  <a:cubicBezTo>
                    <a:pt x="189" y="103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3"/>
                    <a:pt x="187" y="209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69"/>
                    <a:pt x="35" y="120"/>
                  </a:cubicBezTo>
                  <a:lnTo>
                    <a:pt x="189" y="120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D6525196-0A70-EA47-358E-B9585CD3C41F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216775" y="1298575"/>
              <a:ext cx="77788" cy="122238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3 h 235"/>
                <a:gd name="T10" fmla="*/ 130 w 165"/>
                <a:gd name="T11" fmla="*/ 169 h 235"/>
                <a:gd name="T12" fmla="*/ 83 w 165"/>
                <a:gd name="T13" fmla="*/ 204 h 235"/>
                <a:gd name="T14" fmla="*/ 6 w 165"/>
                <a:gd name="T15" fmla="*/ 179 h 235"/>
                <a:gd name="T16" fmla="*/ 0 w 165"/>
                <a:gd name="T17" fmla="*/ 213 h 235"/>
                <a:gd name="T18" fmla="*/ 83 w 165"/>
                <a:gd name="T19" fmla="*/ 235 h 235"/>
                <a:gd name="T20" fmla="*/ 141 w 165"/>
                <a:gd name="T21" fmla="*/ 219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89"/>
                    <a:pt x="17" y="105"/>
                    <a:pt x="29" y="115"/>
                  </a:cubicBezTo>
                  <a:cubicBezTo>
                    <a:pt x="44" y="126"/>
                    <a:pt x="55" y="128"/>
                    <a:pt x="83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19"/>
                  </a:cubicBezTo>
                  <a:cubicBezTo>
                    <a:pt x="157" y="207"/>
                    <a:pt x="165" y="187"/>
                    <a:pt x="165" y="166"/>
                  </a:cubicBezTo>
                  <a:cubicBezTo>
                    <a:pt x="165" y="138"/>
                    <a:pt x="147" y="121"/>
                    <a:pt x="146" y="120"/>
                  </a:cubicBezTo>
                  <a:cubicBezTo>
                    <a:pt x="126" y="102"/>
                    <a:pt x="113" y="99"/>
                    <a:pt x="88" y="95"/>
                  </a:cubicBezTo>
                  <a:cubicBezTo>
                    <a:pt x="60" y="89"/>
                    <a:pt x="38" y="84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3005C6A5-99C6-3526-F2BD-DDC5CF4AA19D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307263" y="1298575"/>
              <a:ext cx="79375" cy="122238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3 h 235"/>
                <a:gd name="T10" fmla="*/ 130 w 165"/>
                <a:gd name="T11" fmla="*/ 169 h 235"/>
                <a:gd name="T12" fmla="*/ 83 w 165"/>
                <a:gd name="T13" fmla="*/ 204 h 235"/>
                <a:gd name="T14" fmla="*/ 6 w 165"/>
                <a:gd name="T15" fmla="*/ 179 h 235"/>
                <a:gd name="T16" fmla="*/ 0 w 165"/>
                <a:gd name="T17" fmla="*/ 213 h 235"/>
                <a:gd name="T18" fmla="*/ 83 w 165"/>
                <a:gd name="T19" fmla="*/ 235 h 235"/>
                <a:gd name="T20" fmla="*/ 141 w 165"/>
                <a:gd name="T21" fmla="*/ 219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89"/>
                    <a:pt x="17" y="105"/>
                    <a:pt x="29" y="115"/>
                  </a:cubicBezTo>
                  <a:cubicBezTo>
                    <a:pt x="45" y="126"/>
                    <a:pt x="56" y="128"/>
                    <a:pt x="83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19"/>
                  </a:cubicBezTo>
                  <a:cubicBezTo>
                    <a:pt x="157" y="207"/>
                    <a:pt x="165" y="187"/>
                    <a:pt x="165" y="166"/>
                  </a:cubicBezTo>
                  <a:cubicBezTo>
                    <a:pt x="165" y="138"/>
                    <a:pt x="147" y="121"/>
                    <a:pt x="146" y="120"/>
                  </a:cubicBezTo>
                  <a:cubicBezTo>
                    <a:pt x="126" y="102"/>
                    <a:pt x="113" y="99"/>
                    <a:pt x="88" y="95"/>
                  </a:cubicBezTo>
                  <a:cubicBezTo>
                    <a:pt x="60" y="89"/>
                    <a:pt x="38" y="84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1D3A7888-9381-D9C3-DE6C-C7A6C2F3C332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08863" y="1241425"/>
              <a:ext cx="22225" cy="176213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B73E7E5-98E3-90D8-5CED-E3F54B980A62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456488" y="1298575"/>
              <a:ext cx="103188" cy="122238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3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3"/>
                  </a:moveTo>
                  <a:cubicBezTo>
                    <a:pt x="74" y="203"/>
                    <a:pt x="39" y="175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908C5BB7-6A98-579C-AC5C-F40239AEFD42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7586663" y="1300163"/>
              <a:ext cx="84138" cy="117475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4 h 227"/>
                <a:gd name="T16" fmla="*/ 89 w 177"/>
                <a:gd name="T17" fmla="*/ 30 h 227"/>
                <a:gd name="T18" fmla="*/ 138 w 177"/>
                <a:gd name="T19" fmla="*/ 81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7" y="30"/>
                    <a:pt x="138" y="65"/>
                    <a:pt x="138" y="81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8B83FFE-B92E-B1CE-B687-9C9590478645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7700963" y="1328738"/>
              <a:ext cx="127000" cy="163513"/>
            </a:xfrm>
            <a:custGeom>
              <a:avLst/>
              <a:gdLst>
                <a:gd name="T0" fmla="*/ 139 w 266"/>
                <a:gd name="T1" fmla="*/ 266 h 313"/>
                <a:gd name="T2" fmla="*/ 172 w 266"/>
                <a:gd name="T3" fmla="*/ 313 h 313"/>
                <a:gd name="T4" fmla="*/ 234 w 266"/>
                <a:gd name="T5" fmla="*/ 245 h 313"/>
                <a:gd name="T6" fmla="*/ 229 w 266"/>
                <a:gd name="T7" fmla="*/ 240 h 313"/>
                <a:gd name="T8" fmla="*/ 224 w 266"/>
                <a:gd name="T9" fmla="*/ 245 h 313"/>
                <a:gd name="T10" fmla="*/ 181 w 266"/>
                <a:gd name="T11" fmla="*/ 276 h 313"/>
                <a:gd name="T12" fmla="*/ 154 w 266"/>
                <a:gd name="T13" fmla="*/ 243 h 313"/>
                <a:gd name="T14" fmla="*/ 266 w 266"/>
                <a:gd name="T15" fmla="*/ 97 h 313"/>
                <a:gd name="T16" fmla="*/ 164 w 266"/>
                <a:gd name="T17" fmla="*/ 0 h 313"/>
                <a:gd name="T18" fmla="*/ 0 w 266"/>
                <a:gd name="T19" fmla="*/ 157 h 313"/>
                <a:gd name="T20" fmla="*/ 102 w 266"/>
                <a:gd name="T21" fmla="*/ 252 h 313"/>
                <a:gd name="T22" fmla="*/ 139 w 266"/>
                <a:gd name="T23" fmla="*/ 247 h 313"/>
                <a:gd name="T24" fmla="*/ 139 w 266"/>
                <a:gd name="T25" fmla="*/ 266 h 313"/>
                <a:gd name="T26" fmla="*/ 78 w 266"/>
                <a:gd name="T27" fmla="*/ 237 h 313"/>
                <a:gd name="T28" fmla="*/ 34 w 266"/>
                <a:gd name="T29" fmla="*/ 165 h 313"/>
                <a:gd name="T30" fmla="*/ 73 w 266"/>
                <a:gd name="T31" fmla="*/ 57 h 313"/>
                <a:gd name="T32" fmla="*/ 162 w 266"/>
                <a:gd name="T33" fmla="*/ 11 h 313"/>
                <a:gd name="T34" fmla="*/ 232 w 266"/>
                <a:gd name="T35" fmla="*/ 88 h 313"/>
                <a:gd name="T36" fmla="*/ 151 w 266"/>
                <a:gd name="T37" fmla="*/ 229 h 313"/>
                <a:gd name="T38" fmla="*/ 116 w 266"/>
                <a:gd name="T39" fmla="*/ 193 h 313"/>
                <a:gd name="T40" fmla="*/ 77 w 266"/>
                <a:gd name="T41" fmla="*/ 228 h 313"/>
                <a:gd name="T42" fmla="*/ 78 w 266"/>
                <a:gd name="T43" fmla="*/ 237 h 313"/>
                <a:gd name="T44" fmla="*/ 139 w 266"/>
                <a:gd name="T45" fmla="*/ 235 h 313"/>
                <a:gd name="T46" fmla="*/ 104 w 266"/>
                <a:gd name="T47" fmla="*/ 241 h 313"/>
                <a:gd name="T48" fmla="*/ 87 w 266"/>
                <a:gd name="T49" fmla="*/ 228 h 313"/>
                <a:gd name="T50" fmla="*/ 116 w 266"/>
                <a:gd name="T51" fmla="*/ 202 h 313"/>
                <a:gd name="T52" fmla="*/ 139 w 266"/>
                <a:gd name="T53" fmla="*/ 2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313">
                  <a:moveTo>
                    <a:pt x="139" y="266"/>
                  </a:moveTo>
                  <a:cubicBezTo>
                    <a:pt x="139" y="289"/>
                    <a:pt x="143" y="313"/>
                    <a:pt x="172" y="313"/>
                  </a:cubicBezTo>
                  <a:cubicBezTo>
                    <a:pt x="214" y="313"/>
                    <a:pt x="234" y="253"/>
                    <a:pt x="234" y="245"/>
                  </a:cubicBezTo>
                  <a:cubicBezTo>
                    <a:pt x="234" y="243"/>
                    <a:pt x="232" y="240"/>
                    <a:pt x="229" y="240"/>
                  </a:cubicBezTo>
                  <a:cubicBezTo>
                    <a:pt x="226" y="240"/>
                    <a:pt x="225" y="244"/>
                    <a:pt x="224" y="245"/>
                  </a:cubicBezTo>
                  <a:cubicBezTo>
                    <a:pt x="216" y="269"/>
                    <a:pt x="193" y="276"/>
                    <a:pt x="181" y="276"/>
                  </a:cubicBezTo>
                  <a:cubicBezTo>
                    <a:pt x="167" y="276"/>
                    <a:pt x="160" y="270"/>
                    <a:pt x="154" y="243"/>
                  </a:cubicBezTo>
                  <a:cubicBezTo>
                    <a:pt x="216" y="221"/>
                    <a:pt x="266" y="159"/>
                    <a:pt x="266" y="97"/>
                  </a:cubicBezTo>
                  <a:cubicBezTo>
                    <a:pt x="266" y="42"/>
                    <a:pt x="226" y="0"/>
                    <a:pt x="164" y="0"/>
                  </a:cubicBezTo>
                  <a:cubicBezTo>
                    <a:pt x="81" y="0"/>
                    <a:pt x="0" y="78"/>
                    <a:pt x="0" y="157"/>
                  </a:cubicBezTo>
                  <a:cubicBezTo>
                    <a:pt x="0" y="213"/>
                    <a:pt x="42" y="252"/>
                    <a:pt x="102" y="252"/>
                  </a:cubicBezTo>
                  <a:cubicBezTo>
                    <a:pt x="109" y="252"/>
                    <a:pt x="120" y="252"/>
                    <a:pt x="139" y="247"/>
                  </a:cubicBezTo>
                  <a:lnTo>
                    <a:pt x="139" y="266"/>
                  </a:lnTo>
                  <a:close/>
                  <a:moveTo>
                    <a:pt x="78" y="237"/>
                  </a:moveTo>
                  <a:cubicBezTo>
                    <a:pt x="60" y="230"/>
                    <a:pt x="34" y="212"/>
                    <a:pt x="34" y="165"/>
                  </a:cubicBezTo>
                  <a:cubicBezTo>
                    <a:pt x="34" y="143"/>
                    <a:pt x="42" y="97"/>
                    <a:pt x="73" y="57"/>
                  </a:cubicBezTo>
                  <a:cubicBezTo>
                    <a:pt x="95" y="30"/>
                    <a:pt x="129" y="11"/>
                    <a:pt x="162" y="11"/>
                  </a:cubicBezTo>
                  <a:cubicBezTo>
                    <a:pt x="200" y="11"/>
                    <a:pt x="232" y="37"/>
                    <a:pt x="232" y="88"/>
                  </a:cubicBezTo>
                  <a:cubicBezTo>
                    <a:pt x="232" y="122"/>
                    <a:pt x="215" y="197"/>
                    <a:pt x="151" y="229"/>
                  </a:cubicBezTo>
                  <a:cubicBezTo>
                    <a:pt x="145" y="207"/>
                    <a:pt x="136" y="193"/>
                    <a:pt x="116" y="193"/>
                  </a:cubicBezTo>
                  <a:cubicBezTo>
                    <a:pt x="96" y="193"/>
                    <a:pt x="77" y="209"/>
                    <a:pt x="77" y="228"/>
                  </a:cubicBezTo>
                  <a:cubicBezTo>
                    <a:pt x="77" y="234"/>
                    <a:pt x="77" y="234"/>
                    <a:pt x="78" y="237"/>
                  </a:cubicBezTo>
                  <a:close/>
                  <a:moveTo>
                    <a:pt x="139" y="235"/>
                  </a:moveTo>
                  <a:cubicBezTo>
                    <a:pt x="131" y="238"/>
                    <a:pt x="118" y="241"/>
                    <a:pt x="104" y="241"/>
                  </a:cubicBezTo>
                  <a:cubicBezTo>
                    <a:pt x="99" y="241"/>
                    <a:pt x="87" y="241"/>
                    <a:pt x="87" y="228"/>
                  </a:cubicBezTo>
                  <a:cubicBezTo>
                    <a:pt x="87" y="214"/>
                    <a:pt x="101" y="202"/>
                    <a:pt x="116" y="202"/>
                  </a:cubicBezTo>
                  <a:cubicBezTo>
                    <a:pt x="128" y="202"/>
                    <a:pt x="137" y="208"/>
                    <a:pt x="139" y="2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442ECC8-1E16-9019-2494-26F954213AE9}"/>
              </a:ext>
            </a:extLst>
          </p:cNvPr>
          <p:cNvSpPr txBox="1"/>
          <p:nvPr/>
        </p:nvSpPr>
        <p:spPr>
          <a:xfrm rot="5400000">
            <a:off x="6330894" y="2710197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541DC2-C45A-0390-BA11-28F0F412865A}"/>
              </a:ext>
            </a:extLst>
          </p:cNvPr>
          <p:cNvSpPr txBox="1"/>
          <p:nvPr/>
        </p:nvSpPr>
        <p:spPr>
          <a:xfrm rot="5400000">
            <a:off x="6303393" y="450429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1D947D12-332B-A637-59F8-A191FA9A19E7}"/>
              </a:ext>
            </a:extLst>
          </p:cNvPr>
          <p:cNvSpPr txBox="1"/>
          <p:nvPr/>
        </p:nvSpPr>
        <p:spPr>
          <a:xfrm rot="5400000">
            <a:off x="7824478" y="236376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BF9D7644-0A29-EB6E-3689-02F1E1903D27}"/>
              </a:ext>
            </a:extLst>
          </p:cNvPr>
          <p:cNvSpPr txBox="1"/>
          <p:nvPr/>
        </p:nvSpPr>
        <p:spPr>
          <a:xfrm rot="5400000">
            <a:off x="7996309" y="521741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Arrow: Right 449">
            <a:extLst>
              <a:ext uri="{FF2B5EF4-FFF2-40B4-BE49-F238E27FC236}">
                <a16:creationId xmlns:a16="http://schemas.microsoft.com/office/drawing/2014/main" id="{F8162CA1-349A-6CAD-C40D-0DC3EC83CBC1}"/>
              </a:ext>
            </a:extLst>
          </p:cNvPr>
          <p:cNvSpPr/>
          <p:nvPr/>
        </p:nvSpPr>
        <p:spPr>
          <a:xfrm>
            <a:off x="7709432" y="5862027"/>
            <a:ext cx="1121304" cy="577648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1" name="Group 450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CFD5F6B1-26FE-3EB9-81A1-FD465C53D06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024251" y="6053100"/>
            <a:ext cx="296863" cy="196850"/>
            <a:chOff x="2540000" y="2540000"/>
            <a:chExt cx="296863" cy="196850"/>
          </a:xfrm>
        </p:grpSpPr>
        <p:sp>
          <p:nvSpPr>
            <p:cNvPr id="458" name="Freeform 289 2 1">
              <a:extLst>
                <a:ext uri="{FF2B5EF4-FFF2-40B4-BE49-F238E27FC236}">
                  <a16:creationId xmlns:a16="http://schemas.microsoft.com/office/drawing/2014/main" id="{962127E1-5AAA-F7C0-BDF5-ABB76F0D673E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290 2 1">
              <a:extLst>
                <a:ext uri="{FF2B5EF4-FFF2-40B4-BE49-F238E27FC236}">
                  <a16:creationId xmlns:a16="http://schemas.microsoft.com/office/drawing/2014/main" id="{4406AE27-64BF-3416-4F54-894C87B7BFEC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5" name="TextBox 464">
            <a:extLst>
              <a:ext uri="{FF2B5EF4-FFF2-40B4-BE49-F238E27FC236}">
                <a16:creationId xmlns:a16="http://schemas.microsoft.com/office/drawing/2014/main" id="{16E2A56A-3175-7409-2738-BDDBFA7B9069}"/>
              </a:ext>
            </a:extLst>
          </p:cNvPr>
          <p:cNvSpPr txBox="1"/>
          <p:nvPr/>
        </p:nvSpPr>
        <p:spPr>
          <a:xfrm rot="10800000">
            <a:off x="9000503" y="1304661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091F5258-F264-3086-2F6A-820C8B703A2E}"/>
              </a:ext>
            </a:extLst>
          </p:cNvPr>
          <p:cNvSpPr txBox="1"/>
          <p:nvPr/>
        </p:nvSpPr>
        <p:spPr>
          <a:xfrm rot="10800000">
            <a:off x="9018828" y="402208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9" name="Group 50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 title="IguanaTex Vector Display">
            <a:extLst>
              <a:ext uri="{FF2B5EF4-FFF2-40B4-BE49-F238E27FC236}">
                <a16:creationId xmlns:a16="http://schemas.microsoft.com/office/drawing/2014/main" id="{A54BB86A-00EB-B62A-3486-6C112263CA4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709431" y="1225550"/>
            <a:ext cx="750888" cy="242888"/>
            <a:chOff x="5084763" y="1225550"/>
            <a:chExt cx="750888" cy="242888"/>
          </a:xfrm>
        </p:grpSpPr>
        <p:sp>
          <p:nvSpPr>
            <p:cNvPr id="500" name="Freeform 35">
              <a:extLst>
                <a:ext uri="{FF2B5EF4-FFF2-40B4-BE49-F238E27FC236}">
                  <a16:creationId xmlns:a16="http://schemas.microsoft.com/office/drawing/2014/main" id="{D1396E78-2C5B-D4A9-230D-067BE69B6855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084763" y="1289050"/>
              <a:ext cx="79375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7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36">
              <a:extLst>
                <a:ext uri="{FF2B5EF4-FFF2-40B4-BE49-F238E27FC236}">
                  <a16:creationId xmlns:a16="http://schemas.microsoft.com/office/drawing/2014/main" id="{96ADCB59-80F7-63E8-CB4B-162FA877E89B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5176838" y="1289050"/>
              <a:ext cx="90488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37">
              <a:extLst>
                <a:ext uri="{FF2B5EF4-FFF2-40B4-BE49-F238E27FC236}">
                  <a16:creationId xmlns:a16="http://schemas.microsoft.com/office/drawing/2014/main" id="{25790A11-75B0-DA5F-3474-2B99ADED4D58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280026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38">
              <a:extLst>
                <a:ext uri="{FF2B5EF4-FFF2-40B4-BE49-F238E27FC236}">
                  <a16:creationId xmlns:a16="http://schemas.microsoft.com/office/drawing/2014/main" id="{C5E9483B-72B5-3FE4-47AF-F6F937F52DCB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370513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3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39">
              <a:extLst>
                <a:ext uri="{FF2B5EF4-FFF2-40B4-BE49-F238E27FC236}">
                  <a16:creationId xmlns:a16="http://schemas.microsoft.com/office/drawing/2014/main" id="{9BF11A12-CAED-1767-B8E2-471C3BB2DDE4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5472113" y="1225550"/>
              <a:ext cx="20638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0">
              <a:extLst>
                <a:ext uri="{FF2B5EF4-FFF2-40B4-BE49-F238E27FC236}">
                  <a16:creationId xmlns:a16="http://schemas.microsoft.com/office/drawing/2014/main" id="{FA59D6C6-28FD-F488-56AD-CE2BFD69DD80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5518151" y="1289050"/>
              <a:ext cx="104775" cy="1381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4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1">
              <a:extLst>
                <a:ext uri="{FF2B5EF4-FFF2-40B4-BE49-F238E27FC236}">
                  <a16:creationId xmlns:a16="http://schemas.microsoft.com/office/drawing/2014/main" id="{91DD9D8B-BAF6-9615-3A38-FB613A4888A6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48326" y="1290638"/>
              <a:ext cx="84138" cy="133350"/>
            </a:xfrm>
            <a:custGeom>
              <a:avLst/>
              <a:gdLst>
                <a:gd name="T0" fmla="*/ 176 w 176"/>
                <a:gd name="T1" fmla="*/ 78 h 227"/>
                <a:gd name="T2" fmla="*/ 108 w 176"/>
                <a:gd name="T3" fmla="*/ 0 h 227"/>
                <a:gd name="T4" fmla="*/ 36 w 176"/>
                <a:gd name="T5" fmla="*/ 38 h 227"/>
                <a:gd name="T6" fmla="*/ 36 w 176"/>
                <a:gd name="T7" fmla="*/ 2 h 227"/>
                <a:gd name="T8" fmla="*/ 0 w 176"/>
                <a:gd name="T9" fmla="*/ 2 h 227"/>
                <a:gd name="T10" fmla="*/ 0 w 176"/>
                <a:gd name="T11" fmla="*/ 227 h 227"/>
                <a:gd name="T12" fmla="*/ 39 w 176"/>
                <a:gd name="T13" fmla="*/ 227 h 227"/>
                <a:gd name="T14" fmla="*/ 39 w 176"/>
                <a:gd name="T15" fmla="*/ 105 h 227"/>
                <a:gd name="T16" fmla="*/ 89 w 176"/>
                <a:gd name="T17" fmla="*/ 30 h 227"/>
                <a:gd name="T18" fmla="*/ 137 w 176"/>
                <a:gd name="T19" fmla="*/ 82 h 227"/>
                <a:gd name="T20" fmla="*/ 137 w 176"/>
                <a:gd name="T21" fmla="*/ 227 h 227"/>
                <a:gd name="T22" fmla="*/ 176 w 176"/>
                <a:gd name="T23" fmla="*/ 227 h 227"/>
                <a:gd name="T24" fmla="*/ 176 w 176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27">
                  <a:moveTo>
                    <a:pt x="176" y="78"/>
                  </a:moveTo>
                  <a:cubicBezTo>
                    <a:pt x="176" y="45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1" y="30"/>
                    <a:pt x="89" y="30"/>
                  </a:cubicBezTo>
                  <a:cubicBezTo>
                    <a:pt x="137" y="30"/>
                    <a:pt x="137" y="66"/>
                    <a:pt x="137" y="82"/>
                  </a:cubicBezTo>
                  <a:lnTo>
                    <a:pt x="137" y="227"/>
                  </a:lnTo>
                  <a:lnTo>
                    <a:pt x="176" y="227"/>
                  </a:lnTo>
                  <a:lnTo>
                    <a:pt x="17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2">
              <a:extLst>
                <a:ext uri="{FF2B5EF4-FFF2-40B4-BE49-F238E27FC236}">
                  <a16:creationId xmlns:a16="http://schemas.microsoft.com/office/drawing/2014/main" id="{35E10888-FD5F-613F-1EA4-072A88C194E2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762626" y="1331913"/>
              <a:ext cx="73025" cy="1365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0F8347E-DE33-2ED1-AE23-BC98F7823CEE}"/>
              </a:ext>
            </a:extLst>
          </p:cNvPr>
          <p:cNvCxnSpPr>
            <a:cxnSpLocks/>
          </p:cNvCxnSpPr>
          <p:nvPr/>
        </p:nvCxnSpPr>
        <p:spPr>
          <a:xfrm>
            <a:off x="6088596" y="343788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8ADED9E-266B-03C7-9328-AA5C75499326}"/>
              </a:ext>
            </a:extLst>
          </p:cNvPr>
          <p:cNvCxnSpPr>
            <a:cxnSpLocks/>
          </p:cNvCxnSpPr>
          <p:nvPr/>
        </p:nvCxnSpPr>
        <p:spPr>
          <a:xfrm flipH="1">
            <a:off x="6063196" y="414346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C786932-E0BF-632B-4D88-DB3739A7A549}"/>
              </a:ext>
            </a:extLst>
          </p:cNvPr>
          <p:cNvCxnSpPr>
            <a:cxnSpLocks/>
          </p:cNvCxnSpPr>
          <p:nvPr/>
        </p:nvCxnSpPr>
        <p:spPr>
          <a:xfrm>
            <a:off x="7676325" y="364955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41DF923-6164-A411-6DD7-0574A15AA66C}"/>
              </a:ext>
            </a:extLst>
          </p:cNvPr>
          <p:cNvCxnSpPr>
            <a:cxnSpLocks/>
          </p:cNvCxnSpPr>
          <p:nvPr/>
        </p:nvCxnSpPr>
        <p:spPr>
          <a:xfrm flipH="1">
            <a:off x="7676325" y="464653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61697F2-C7FF-B5F4-CCC1-DDD8E036A896}"/>
              </a:ext>
            </a:extLst>
          </p:cNvPr>
          <p:cNvCxnSpPr>
            <a:cxnSpLocks/>
          </p:cNvCxnSpPr>
          <p:nvPr/>
        </p:nvCxnSpPr>
        <p:spPr>
          <a:xfrm>
            <a:off x="10016597" y="402208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5F775E4-EA65-D11D-38BA-F380037EC908}"/>
              </a:ext>
            </a:extLst>
          </p:cNvPr>
          <p:cNvCxnSpPr>
            <a:cxnSpLocks/>
          </p:cNvCxnSpPr>
          <p:nvPr/>
        </p:nvCxnSpPr>
        <p:spPr>
          <a:xfrm flipH="1">
            <a:off x="9994372" y="4215474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B3A56B2-1268-E36D-6C34-1EC9A345AD69}"/>
              </a:ext>
            </a:extLst>
          </p:cNvPr>
          <p:cNvSpPr txBox="1"/>
          <p:nvPr/>
        </p:nvSpPr>
        <p:spPr>
          <a:xfrm rot="5400000">
            <a:off x="10240126" y="236376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AFEFAF4-098E-E1EE-0ECF-6F3F2903F059}"/>
              </a:ext>
            </a:extLst>
          </p:cNvPr>
          <p:cNvSpPr txBox="1"/>
          <p:nvPr/>
        </p:nvSpPr>
        <p:spPr>
          <a:xfrm rot="5400000">
            <a:off x="10297803" y="4529865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2B025DF0-93A7-D5CE-86DC-4506E60216DE}"/>
              </a:ext>
            </a:extLst>
          </p:cNvPr>
          <p:cNvSpPr/>
          <p:nvPr/>
        </p:nvSpPr>
        <p:spPr>
          <a:xfrm>
            <a:off x="6074065" y="5074754"/>
            <a:ext cx="1121304" cy="577648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81E3E53A-587A-77B0-E27C-153A2845489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388884" y="5265827"/>
            <a:ext cx="296863" cy="196850"/>
            <a:chOff x="2540000" y="2540000"/>
            <a:chExt cx="296863" cy="196850"/>
          </a:xfrm>
        </p:grpSpPr>
        <p:sp>
          <p:nvSpPr>
            <p:cNvPr id="118" name="Freeform 289 2 2">
              <a:extLst>
                <a:ext uri="{FF2B5EF4-FFF2-40B4-BE49-F238E27FC236}">
                  <a16:creationId xmlns:a16="http://schemas.microsoft.com/office/drawing/2014/main" id="{074E77AD-440D-265A-1FA8-1B7524118498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90 2 2">
              <a:extLst>
                <a:ext uri="{FF2B5EF4-FFF2-40B4-BE49-F238E27FC236}">
                  <a16:creationId xmlns:a16="http://schemas.microsoft.com/office/drawing/2014/main" id="{0B9E81FB-3A87-B39D-10A4-B7851A358F00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9FDF48B2-9339-BFBA-1895-E39DC2971CCF}"/>
              </a:ext>
            </a:extLst>
          </p:cNvPr>
          <p:cNvSpPr/>
          <p:nvPr/>
        </p:nvSpPr>
        <p:spPr>
          <a:xfrm>
            <a:off x="10040974" y="5114847"/>
            <a:ext cx="1121304" cy="577648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7C3ABDF7-BF2A-0B4A-5665-7CEC61009D79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0355793" y="5305920"/>
            <a:ext cx="296863" cy="196850"/>
            <a:chOff x="2540000" y="2540000"/>
            <a:chExt cx="296863" cy="196850"/>
          </a:xfrm>
        </p:grpSpPr>
        <p:sp>
          <p:nvSpPr>
            <p:cNvPr id="122" name="Freeform 289 2 3">
              <a:extLst>
                <a:ext uri="{FF2B5EF4-FFF2-40B4-BE49-F238E27FC236}">
                  <a16:creationId xmlns:a16="http://schemas.microsoft.com/office/drawing/2014/main" id="{359A8050-F81C-4F8F-8CE3-94799AB5AD8C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290 2 3">
              <a:extLst>
                <a:ext uri="{FF2B5EF4-FFF2-40B4-BE49-F238E27FC236}">
                  <a16:creationId xmlns:a16="http://schemas.microsoft.com/office/drawing/2014/main" id="{E5C32E63-57B4-CC09-FA3D-9D8CF479C232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9001E9A-36DE-DB43-6FDF-274BB10F9D11}"/>
              </a:ext>
            </a:extLst>
          </p:cNvPr>
          <p:cNvCxnSpPr>
            <a:cxnSpLocks/>
          </p:cNvCxnSpPr>
          <p:nvPr/>
        </p:nvCxnSpPr>
        <p:spPr>
          <a:xfrm>
            <a:off x="4571475" y="1100666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0BC6F88A-8A90-1680-FA4D-657B806097DE}"/>
              </a:ext>
            </a:extLst>
          </p:cNvPr>
          <p:cNvSpPr txBox="1"/>
          <p:nvPr/>
        </p:nvSpPr>
        <p:spPr>
          <a:xfrm>
            <a:off x="321733" y="1439863"/>
            <a:ext cx="3704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Classical rewinding: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cannot all slots nesting-attack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schedule-dependent rewinding works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46C8B371-A5F5-EB0D-130D-9D825F7B6D4F}"/>
              </a:ext>
            </a:extLst>
          </p:cNvPr>
          <p:cNvSpPr txBox="1"/>
          <p:nvPr/>
        </p:nvSpPr>
        <p:spPr>
          <a:xfrm>
            <a:off x="352755" y="3514256"/>
            <a:ext cx="370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Quantize it?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Unclear how: schedule-dependent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AA401194-9051-BE06-BAA9-60D4B297B315}"/>
              </a:ext>
            </a:extLst>
          </p:cNvPr>
          <p:cNvSpPr txBox="1"/>
          <p:nvPr/>
        </p:nvSpPr>
        <p:spPr>
          <a:xfrm>
            <a:off x="325786" y="5061466"/>
            <a:ext cx="4245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[</a:t>
            </a:r>
            <a:r>
              <a:rPr lang="en-US" sz="2000" b="1" dirty="0">
                <a:solidFill>
                  <a:schemeClr val="accent1"/>
                </a:solidFill>
              </a:rPr>
              <a:t>ACL21</a:t>
            </a:r>
            <a:r>
              <a:rPr lang="en-US" sz="2000" b="1" dirty="0"/>
              <a:t>] Solution: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`block-rewinding’ + Watrous quantum rewinding lemma [</a:t>
            </a:r>
            <a:r>
              <a:rPr lang="en-US" sz="2000" dirty="0">
                <a:solidFill>
                  <a:schemeClr val="accent1"/>
                </a:solidFill>
              </a:rPr>
              <a:t>Wat06</a:t>
            </a:r>
            <a:r>
              <a:rPr lang="en-US" sz="2000" dirty="0"/>
              <a:t>]</a:t>
            </a:r>
          </a:p>
        </p:txBody>
      </p:sp>
      <p:grpSp>
        <p:nvGrpSpPr>
          <p:cNvPr id="16" name="Group 1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(\ell,Q)$&#10;&#10;&#10;\end{document}" title="IguanaTex Vector Display">
            <a:extLst>
              <a:ext uri="{FF2B5EF4-FFF2-40B4-BE49-F238E27FC236}">
                <a16:creationId xmlns:a16="http://schemas.microsoft.com/office/drawing/2014/main" id="{B6007A6F-901C-A7D6-C2F6-1C5C3817CC40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877083" y="2558316"/>
            <a:ext cx="552450" cy="268288"/>
            <a:chOff x="2540000" y="2743200"/>
            <a:chExt cx="552450" cy="268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D941036-8117-391E-7004-6839FDFE634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540000" y="2743200"/>
              <a:ext cx="57150" cy="2682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3B1814E-2739-95C1-DFC5-10EA9569A307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2614613" y="2754313"/>
              <a:ext cx="96838" cy="193675"/>
            </a:xfrm>
            <a:custGeom>
              <a:avLst/>
              <a:gdLst>
                <a:gd name="T0" fmla="*/ 2 w 193"/>
                <a:gd name="T1" fmla="*/ 302 h 358"/>
                <a:gd name="T2" fmla="*/ 0 w 193"/>
                <a:gd name="T3" fmla="*/ 307 h 358"/>
                <a:gd name="T4" fmla="*/ 6 w 193"/>
                <a:gd name="T5" fmla="*/ 314 h 358"/>
                <a:gd name="T6" fmla="*/ 24 w 193"/>
                <a:gd name="T7" fmla="*/ 298 h 358"/>
                <a:gd name="T8" fmla="*/ 41 w 193"/>
                <a:gd name="T9" fmla="*/ 281 h 358"/>
                <a:gd name="T10" fmla="*/ 97 w 193"/>
                <a:gd name="T11" fmla="*/ 358 h 358"/>
                <a:gd name="T12" fmla="*/ 145 w 193"/>
                <a:gd name="T13" fmla="*/ 339 h 358"/>
                <a:gd name="T14" fmla="*/ 176 w 193"/>
                <a:gd name="T15" fmla="*/ 309 h 358"/>
                <a:gd name="T16" fmla="*/ 170 w 193"/>
                <a:gd name="T17" fmla="*/ 303 h 358"/>
                <a:gd name="T18" fmla="*/ 163 w 193"/>
                <a:gd name="T19" fmla="*/ 308 h 358"/>
                <a:gd name="T20" fmla="*/ 98 w 193"/>
                <a:gd name="T21" fmla="*/ 347 h 358"/>
                <a:gd name="T22" fmla="*/ 68 w 193"/>
                <a:gd name="T23" fmla="*/ 282 h 358"/>
                <a:gd name="T24" fmla="*/ 70 w 193"/>
                <a:gd name="T25" fmla="*/ 253 h 358"/>
                <a:gd name="T26" fmla="*/ 81 w 193"/>
                <a:gd name="T27" fmla="*/ 241 h 358"/>
                <a:gd name="T28" fmla="*/ 193 w 193"/>
                <a:gd name="T29" fmla="*/ 39 h 358"/>
                <a:gd name="T30" fmla="*/ 163 w 193"/>
                <a:gd name="T31" fmla="*/ 0 h 358"/>
                <a:gd name="T32" fmla="*/ 80 w 193"/>
                <a:gd name="T33" fmla="*/ 94 h 358"/>
                <a:gd name="T34" fmla="*/ 40 w 193"/>
                <a:gd name="T35" fmla="*/ 266 h 358"/>
                <a:gd name="T36" fmla="*/ 2 w 193"/>
                <a:gd name="T37" fmla="*/ 302 h 358"/>
                <a:gd name="T38" fmla="*/ 73 w 193"/>
                <a:gd name="T39" fmla="*/ 232 h 358"/>
                <a:gd name="T40" fmla="*/ 124 w 193"/>
                <a:gd name="T41" fmla="*/ 58 h 358"/>
                <a:gd name="T42" fmla="*/ 164 w 193"/>
                <a:gd name="T43" fmla="*/ 11 h 358"/>
                <a:gd name="T44" fmla="*/ 181 w 193"/>
                <a:gd name="T45" fmla="*/ 37 h 358"/>
                <a:gd name="T46" fmla="*/ 73 w 193"/>
                <a:gd name="T47" fmla="*/ 23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358">
                  <a:moveTo>
                    <a:pt x="2" y="302"/>
                  </a:moveTo>
                  <a:cubicBezTo>
                    <a:pt x="1" y="304"/>
                    <a:pt x="0" y="305"/>
                    <a:pt x="0" y="307"/>
                  </a:cubicBezTo>
                  <a:cubicBezTo>
                    <a:pt x="0" y="310"/>
                    <a:pt x="3" y="314"/>
                    <a:pt x="6" y="314"/>
                  </a:cubicBezTo>
                  <a:cubicBezTo>
                    <a:pt x="8" y="314"/>
                    <a:pt x="10" y="312"/>
                    <a:pt x="24" y="298"/>
                  </a:cubicBezTo>
                  <a:cubicBezTo>
                    <a:pt x="28" y="295"/>
                    <a:pt x="37" y="285"/>
                    <a:pt x="41" y="281"/>
                  </a:cubicBezTo>
                  <a:cubicBezTo>
                    <a:pt x="46" y="321"/>
                    <a:pt x="61" y="358"/>
                    <a:pt x="97" y="358"/>
                  </a:cubicBezTo>
                  <a:cubicBezTo>
                    <a:pt x="117" y="358"/>
                    <a:pt x="135" y="346"/>
                    <a:pt x="145" y="339"/>
                  </a:cubicBezTo>
                  <a:cubicBezTo>
                    <a:pt x="152" y="334"/>
                    <a:pt x="176" y="314"/>
                    <a:pt x="176" y="309"/>
                  </a:cubicBezTo>
                  <a:cubicBezTo>
                    <a:pt x="176" y="308"/>
                    <a:pt x="174" y="303"/>
                    <a:pt x="170" y="303"/>
                  </a:cubicBezTo>
                  <a:cubicBezTo>
                    <a:pt x="168" y="303"/>
                    <a:pt x="168" y="304"/>
                    <a:pt x="163" y="308"/>
                  </a:cubicBezTo>
                  <a:cubicBezTo>
                    <a:pt x="131" y="339"/>
                    <a:pt x="113" y="347"/>
                    <a:pt x="98" y="347"/>
                  </a:cubicBezTo>
                  <a:cubicBezTo>
                    <a:pt x="76" y="347"/>
                    <a:pt x="68" y="321"/>
                    <a:pt x="68" y="282"/>
                  </a:cubicBezTo>
                  <a:cubicBezTo>
                    <a:pt x="68" y="279"/>
                    <a:pt x="69" y="256"/>
                    <a:pt x="70" y="253"/>
                  </a:cubicBezTo>
                  <a:cubicBezTo>
                    <a:pt x="71" y="252"/>
                    <a:pt x="71" y="251"/>
                    <a:pt x="81" y="241"/>
                  </a:cubicBezTo>
                  <a:cubicBezTo>
                    <a:pt x="122" y="200"/>
                    <a:pt x="193" y="116"/>
                    <a:pt x="193" y="39"/>
                  </a:cubicBezTo>
                  <a:cubicBezTo>
                    <a:pt x="193" y="30"/>
                    <a:pt x="193" y="0"/>
                    <a:pt x="163" y="0"/>
                  </a:cubicBezTo>
                  <a:cubicBezTo>
                    <a:pt x="122" y="0"/>
                    <a:pt x="85" y="82"/>
                    <a:pt x="80" y="94"/>
                  </a:cubicBezTo>
                  <a:cubicBezTo>
                    <a:pt x="56" y="148"/>
                    <a:pt x="40" y="206"/>
                    <a:pt x="40" y="266"/>
                  </a:cubicBezTo>
                  <a:lnTo>
                    <a:pt x="2" y="302"/>
                  </a:lnTo>
                  <a:close/>
                  <a:moveTo>
                    <a:pt x="73" y="232"/>
                  </a:moveTo>
                  <a:cubicBezTo>
                    <a:pt x="74" y="227"/>
                    <a:pt x="95" y="116"/>
                    <a:pt x="124" y="58"/>
                  </a:cubicBezTo>
                  <a:cubicBezTo>
                    <a:pt x="137" y="31"/>
                    <a:pt x="148" y="11"/>
                    <a:pt x="164" y="11"/>
                  </a:cubicBezTo>
                  <a:cubicBezTo>
                    <a:pt x="181" y="11"/>
                    <a:pt x="181" y="29"/>
                    <a:pt x="181" y="37"/>
                  </a:cubicBezTo>
                  <a:cubicBezTo>
                    <a:pt x="181" y="120"/>
                    <a:pt x="97" y="207"/>
                    <a:pt x="73" y="2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11D141-9419-4657-BFDC-78C4135C08BC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736850" y="2916238"/>
              <a:ext cx="28575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1A4EEAF-1694-DC21-682F-943200FFBBC4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836863" y="2754313"/>
              <a:ext cx="171450" cy="242888"/>
            </a:xfrm>
            <a:custGeom>
              <a:avLst/>
              <a:gdLst>
                <a:gd name="T0" fmla="*/ 194 w 344"/>
                <a:gd name="T1" fmla="*/ 349 h 448"/>
                <a:gd name="T2" fmla="*/ 344 w 344"/>
                <a:gd name="T3" fmla="*/ 134 h 448"/>
                <a:gd name="T4" fmla="*/ 217 w 344"/>
                <a:gd name="T5" fmla="*/ 0 h 448"/>
                <a:gd name="T6" fmla="*/ 0 w 344"/>
                <a:gd name="T7" fmla="*/ 229 h 448"/>
                <a:gd name="T8" fmla="*/ 127 w 344"/>
                <a:gd name="T9" fmla="*/ 363 h 448"/>
                <a:gd name="T10" fmla="*/ 176 w 344"/>
                <a:gd name="T11" fmla="*/ 355 h 448"/>
                <a:gd name="T12" fmla="*/ 174 w 344"/>
                <a:gd name="T13" fmla="*/ 393 h 448"/>
                <a:gd name="T14" fmla="*/ 216 w 344"/>
                <a:gd name="T15" fmla="*/ 448 h 448"/>
                <a:gd name="T16" fmla="*/ 299 w 344"/>
                <a:gd name="T17" fmla="*/ 352 h 448"/>
                <a:gd name="T18" fmla="*/ 293 w 344"/>
                <a:gd name="T19" fmla="*/ 347 h 448"/>
                <a:gd name="T20" fmla="*/ 287 w 344"/>
                <a:gd name="T21" fmla="*/ 352 h 448"/>
                <a:gd name="T22" fmla="*/ 229 w 344"/>
                <a:gd name="T23" fmla="*/ 400 h 448"/>
                <a:gd name="T24" fmla="*/ 194 w 344"/>
                <a:gd name="T25" fmla="*/ 349 h 448"/>
                <a:gd name="T26" fmla="*/ 100 w 344"/>
                <a:gd name="T27" fmla="*/ 345 h 448"/>
                <a:gd name="T28" fmla="*/ 44 w 344"/>
                <a:gd name="T29" fmla="*/ 245 h 448"/>
                <a:gd name="T30" fmla="*/ 95 w 344"/>
                <a:gd name="T31" fmla="*/ 86 h 448"/>
                <a:gd name="T32" fmla="*/ 214 w 344"/>
                <a:gd name="T33" fmla="*/ 12 h 448"/>
                <a:gd name="T34" fmla="*/ 300 w 344"/>
                <a:gd name="T35" fmla="*/ 118 h 448"/>
                <a:gd name="T36" fmla="*/ 191 w 344"/>
                <a:gd name="T37" fmla="*/ 332 h 448"/>
                <a:gd name="T38" fmla="*/ 147 w 344"/>
                <a:gd name="T39" fmla="*/ 278 h 448"/>
                <a:gd name="T40" fmla="*/ 97 w 344"/>
                <a:gd name="T41" fmla="*/ 329 h 448"/>
                <a:gd name="T42" fmla="*/ 100 w 344"/>
                <a:gd name="T43" fmla="*/ 345 h 448"/>
                <a:gd name="T44" fmla="*/ 130 w 344"/>
                <a:gd name="T45" fmla="*/ 350 h 448"/>
                <a:gd name="T46" fmla="*/ 108 w 344"/>
                <a:gd name="T47" fmla="*/ 329 h 448"/>
                <a:gd name="T48" fmla="*/ 147 w 344"/>
                <a:gd name="T49" fmla="*/ 289 h 448"/>
                <a:gd name="T50" fmla="*/ 178 w 344"/>
                <a:gd name="T51" fmla="*/ 331 h 448"/>
                <a:gd name="T52" fmla="*/ 172 w 344"/>
                <a:gd name="T53" fmla="*/ 341 h 448"/>
                <a:gd name="T54" fmla="*/ 130 w 344"/>
                <a:gd name="T55" fmla="*/ 3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4" h="448">
                  <a:moveTo>
                    <a:pt x="194" y="349"/>
                  </a:moveTo>
                  <a:cubicBezTo>
                    <a:pt x="271" y="319"/>
                    <a:pt x="344" y="230"/>
                    <a:pt x="344" y="134"/>
                  </a:cubicBezTo>
                  <a:cubicBezTo>
                    <a:pt x="344" y="54"/>
                    <a:pt x="291" y="0"/>
                    <a:pt x="217" y="0"/>
                  </a:cubicBezTo>
                  <a:cubicBezTo>
                    <a:pt x="110" y="0"/>
                    <a:pt x="0" y="113"/>
                    <a:pt x="0" y="229"/>
                  </a:cubicBezTo>
                  <a:cubicBezTo>
                    <a:pt x="0" y="312"/>
                    <a:pt x="56" y="363"/>
                    <a:pt x="127" y="363"/>
                  </a:cubicBezTo>
                  <a:cubicBezTo>
                    <a:pt x="140" y="363"/>
                    <a:pt x="157" y="361"/>
                    <a:pt x="176" y="355"/>
                  </a:cubicBezTo>
                  <a:cubicBezTo>
                    <a:pt x="174" y="386"/>
                    <a:pt x="174" y="387"/>
                    <a:pt x="174" y="393"/>
                  </a:cubicBezTo>
                  <a:cubicBezTo>
                    <a:pt x="174" y="409"/>
                    <a:pt x="174" y="448"/>
                    <a:pt x="216" y="448"/>
                  </a:cubicBezTo>
                  <a:cubicBezTo>
                    <a:pt x="275" y="448"/>
                    <a:pt x="299" y="357"/>
                    <a:pt x="299" y="352"/>
                  </a:cubicBezTo>
                  <a:cubicBezTo>
                    <a:pt x="299" y="348"/>
                    <a:pt x="295" y="347"/>
                    <a:pt x="293" y="347"/>
                  </a:cubicBezTo>
                  <a:cubicBezTo>
                    <a:pt x="289" y="347"/>
                    <a:pt x="288" y="349"/>
                    <a:pt x="287" y="352"/>
                  </a:cubicBezTo>
                  <a:cubicBezTo>
                    <a:pt x="276" y="388"/>
                    <a:pt x="247" y="400"/>
                    <a:pt x="229" y="400"/>
                  </a:cubicBezTo>
                  <a:cubicBezTo>
                    <a:pt x="206" y="400"/>
                    <a:pt x="199" y="386"/>
                    <a:pt x="194" y="349"/>
                  </a:cubicBezTo>
                  <a:close/>
                  <a:moveTo>
                    <a:pt x="100" y="345"/>
                  </a:moveTo>
                  <a:cubicBezTo>
                    <a:pt x="61" y="329"/>
                    <a:pt x="44" y="290"/>
                    <a:pt x="44" y="245"/>
                  </a:cubicBezTo>
                  <a:cubicBezTo>
                    <a:pt x="44" y="211"/>
                    <a:pt x="57" y="140"/>
                    <a:pt x="95" y="86"/>
                  </a:cubicBezTo>
                  <a:cubicBezTo>
                    <a:pt x="131" y="35"/>
                    <a:pt x="178" y="12"/>
                    <a:pt x="214" y="12"/>
                  </a:cubicBezTo>
                  <a:cubicBezTo>
                    <a:pt x="264" y="12"/>
                    <a:pt x="300" y="51"/>
                    <a:pt x="300" y="118"/>
                  </a:cubicBezTo>
                  <a:cubicBezTo>
                    <a:pt x="300" y="168"/>
                    <a:pt x="275" y="285"/>
                    <a:pt x="191" y="332"/>
                  </a:cubicBezTo>
                  <a:cubicBezTo>
                    <a:pt x="189" y="314"/>
                    <a:pt x="184" y="278"/>
                    <a:pt x="147" y="278"/>
                  </a:cubicBezTo>
                  <a:cubicBezTo>
                    <a:pt x="121" y="278"/>
                    <a:pt x="97" y="303"/>
                    <a:pt x="97" y="329"/>
                  </a:cubicBezTo>
                  <a:cubicBezTo>
                    <a:pt x="97" y="339"/>
                    <a:pt x="100" y="344"/>
                    <a:pt x="100" y="345"/>
                  </a:cubicBezTo>
                  <a:close/>
                  <a:moveTo>
                    <a:pt x="130" y="350"/>
                  </a:moveTo>
                  <a:cubicBezTo>
                    <a:pt x="123" y="350"/>
                    <a:pt x="108" y="350"/>
                    <a:pt x="108" y="329"/>
                  </a:cubicBezTo>
                  <a:cubicBezTo>
                    <a:pt x="108" y="309"/>
                    <a:pt x="126" y="289"/>
                    <a:pt x="147" y="289"/>
                  </a:cubicBezTo>
                  <a:cubicBezTo>
                    <a:pt x="168" y="289"/>
                    <a:pt x="178" y="301"/>
                    <a:pt x="178" y="331"/>
                  </a:cubicBezTo>
                  <a:cubicBezTo>
                    <a:pt x="178" y="339"/>
                    <a:pt x="177" y="339"/>
                    <a:pt x="172" y="341"/>
                  </a:cubicBezTo>
                  <a:cubicBezTo>
                    <a:pt x="159" y="347"/>
                    <a:pt x="144" y="350"/>
                    <a:pt x="130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A3C4872-4942-B19D-E3E9-C95E0ECE39A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35300" y="2743200"/>
              <a:ext cx="57150" cy="268288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3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3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5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6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Multi-Party Computation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C19F4-9530-4496-8D64-D4691A0210F7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693755" y="5614788"/>
            <a:ext cx="927339" cy="740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B0C7E6-B265-EF07-02C9-C155D0610955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778275" y="3141342"/>
            <a:ext cx="577049" cy="975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202CBE-FAF0-BF47-C58A-5A07FF7C5F86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200018" y="3211662"/>
            <a:ext cx="810272" cy="837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1F2C42-047C-4F62-DD77-AD666B8127A7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3475316" y="5496096"/>
            <a:ext cx="662496" cy="98191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927802-89EE-BFF5-D92D-02981A828494}"/>
              </a:ext>
            </a:extLst>
          </p:cNvPr>
          <p:cNvSpPr/>
          <p:nvPr/>
        </p:nvSpPr>
        <p:spPr>
          <a:xfrm>
            <a:off x="1146697" y="3772580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DFA4008-F2B3-27DF-B7D3-C541678A160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82993" y="3947147"/>
            <a:ext cx="339967" cy="255703"/>
            <a:chOff x="2541594" y="2540000"/>
            <a:chExt cx="185738" cy="139701"/>
          </a:xfrm>
        </p:grpSpPr>
        <p:sp>
          <p:nvSpPr>
            <p:cNvPr id="45" name="Freeform 7 1 1">
              <a:extLst>
                <a:ext uri="{FF2B5EF4-FFF2-40B4-BE49-F238E27FC236}">
                  <a16:creationId xmlns:a16="http://schemas.microsoft.com/office/drawing/2014/main" id="{791E2430-A3DA-96FD-9017-BB6334ABE273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2541594" y="2540000"/>
              <a:ext cx="104775" cy="106363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 1 1">
              <a:extLst>
                <a:ext uri="{FF2B5EF4-FFF2-40B4-BE49-F238E27FC236}">
                  <a16:creationId xmlns:a16="http://schemas.microsoft.com/office/drawing/2014/main" id="{B265733D-9A78-507B-88D6-738F08180E61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671769" y="2570163"/>
              <a:ext cx="55563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9BD414CF-30E2-2A5C-1DD3-F2E1F7861310}"/>
              </a:ext>
            </a:extLst>
          </p:cNvPr>
          <p:cNvSpPr/>
          <p:nvPr/>
        </p:nvSpPr>
        <p:spPr>
          <a:xfrm>
            <a:off x="3690808" y="3742080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8E57B42A-5BA8-6024-C291-8CCCD50A344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30108" y="3915234"/>
            <a:ext cx="360363" cy="268287"/>
            <a:chOff x="9604375" y="3289301"/>
            <a:chExt cx="360363" cy="268287"/>
          </a:xfrm>
        </p:grpSpPr>
        <p:sp>
          <p:nvSpPr>
            <p:cNvPr id="495" name="Freeform 23 1">
              <a:extLst>
                <a:ext uri="{FF2B5EF4-FFF2-40B4-BE49-F238E27FC236}">
                  <a16:creationId xmlns:a16="http://schemas.microsoft.com/office/drawing/2014/main" id="{8383D8CD-A63A-81A8-AE6F-F7C9EF9E6D52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9604375" y="3289301"/>
              <a:ext cx="198438" cy="2000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24 1">
              <a:extLst>
                <a:ext uri="{FF2B5EF4-FFF2-40B4-BE49-F238E27FC236}">
                  <a16:creationId xmlns:a16="http://schemas.microsoft.com/office/drawing/2014/main" id="{B41B0280-1443-9038-F5D6-3A6A546228F3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9836150" y="3346451"/>
              <a:ext cx="128588" cy="211137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8 h 239"/>
                <a:gd name="T6" fmla="*/ 18 w 160"/>
                <a:gd name="T7" fmla="*/ 203 h 239"/>
                <a:gd name="T8" fmla="*/ 38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7" y="228"/>
                  </a:cubicBezTo>
                  <a:cubicBezTo>
                    <a:pt x="63" y="228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4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E5C377B-F7AC-D25E-22D8-275DDBAEB6F5}"/>
              </a:ext>
            </a:extLst>
          </p:cNvPr>
          <p:cNvSpPr/>
          <p:nvPr/>
        </p:nvSpPr>
        <p:spPr>
          <a:xfrm>
            <a:off x="3885421" y="6150673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2DDD457-26BA-84E3-A5B3-B2A5D6437E7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007166" y="6314122"/>
            <a:ext cx="355600" cy="255588"/>
            <a:chOff x="8148638" y="4843462"/>
            <a:chExt cx="355600" cy="255588"/>
          </a:xfrm>
        </p:grpSpPr>
        <p:sp>
          <p:nvSpPr>
            <p:cNvPr id="481" name="Freeform 15 1">
              <a:extLst>
                <a:ext uri="{FF2B5EF4-FFF2-40B4-BE49-F238E27FC236}">
                  <a16:creationId xmlns:a16="http://schemas.microsoft.com/office/drawing/2014/main" id="{B9B16763-ED3D-0DF6-74D1-44E818A51944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148638" y="4843462"/>
              <a:ext cx="196850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50 w 248"/>
                <a:gd name="T15" fmla="*/ 38 h 227"/>
                <a:gd name="T16" fmla="*/ 96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5 w 248"/>
                <a:gd name="T25" fmla="*/ 11 h 227"/>
                <a:gd name="T26" fmla="*/ 122 w 248"/>
                <a:gd name="T27" fmla="*/ 45 h 227"/>
                <a:gd name="T28" fmla="*/ 95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7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4"/>
                  </a:cubicBezTo>
                  <a:cubicBezTo>
                    <a:pt x="87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80" y="227"/>
                    <a:pt x="98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5" y="216"/>
                    <a:pt x="127" y="200"/>
                    <a:pt x="127" y="183"/>
                  </a:cubicBezTo>
                  <a:cubicBezTo>
                    <a:pt x="127" y="172"/>
                    <a:pt x="130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6 1">
              <a:extLst>
                <a:ext uri="{FF2B5EF4-FFF2-40B4-BE49-F238E27FC236}">
                  <a16:creationId xmlns:a16="http://schemas.microsoft.com/office/drawing/2014/main" id="{0E641A5F-3C7E-99E9-C71E-31A004AF4FEB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8380413" y="4899025"/>
              <a:ext cx="123825" cy="200025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E846D050-3215-27CF-93EF-A7CF078E94D5}"/>
              </a:ext>
            </a:extLst>
          </p:cNvPr>
          <p:cNvSpPr/>
          <p:nvPr/>
        </p:nvSpPr>
        <p:spPr>
          <a:xfrm>
            <a:off x="1253228" y="6033155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F37EB8-318E-4016-5B04-A82A57FD613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393191" y="6205482"/>
            <a:ext cx="368300" cy="255588"/>
            <a:chOff x="9937750" y="4843462"/>
            <a:chExt cx="368300" cy="255588"/>
          </a:xfrm>
        </p:grpSpPr>
        <p:sp>
          <p:nvSpPr>
            <p:cNvPr id="509" name="Freeform 31 1">
              <a:extLst>
                <a:ext uri="{FF2B5EF4-FFF2-40B4-BE49-F238E27FC236}">
                  <a16:creationId xmlns:a16="http://schemas.microsoft.com/office/drawing/2014/main" id="{34FEC5EC-83A3-34CB-A958-3BA897D71BD0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937750" y="4843462"/>
              <a:ext cx="200025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32 1">
              <a:extLst>
                <a:ext uri="{FF2B5EF4-FFF2-40B4-BE49-F238E27FC236}">
                  <a16:creationId xmlns:a16="http://schemas.microsoft.com/office/drawing/2014/main" id="{A4AC6CE5-1F4F-507D-C46A-FD8C104C3EE9}"/>
                </a:ext>
              </a:extLst>
            </p:cNvPr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10166350" y="4897437"/>
              <a:ext cx="139700" cy="2016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367731D-4916-0F7E-019D-D9B3942A2BB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86719" y="2343107"/>
            <a:ext cx="3907406" cy="329332"/>
            <a:chOff x="2540000" y="2540000"/>
            <a:chExt cx="2505076" cy="211138"/>
          </a:xfrm>
        </p:grpSpPr>
        <p:sp>
          <p:nvSpPr>
            <p:cNvPr id="77" name="Freeform 39 1">
              <a:extLst>
                <a:ext uri="{FF2B5EF4-FFF2-40B4-BE49-F238E27FC236}">
                  <a16:creationId xmlns:a16="http://schemas.microsoft.com/office/drawing/2014/main" id="{28227578-75C5-7467-1CC4-0D6D070121C8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540000" y="2549525"/>
              <a:ext cx="90488" cy="193675"/>
            </a:xfrm>
            <a:custGeom>
              <a:avLst/>
              <a:gdLst>
                <a:gd name="T0" fmla="*/ 157 w 249"/>
                <a:gd name="T1" fmla="*/ 152 h 454"/>
                <a:gd name="T2" fmla="*/ 200 w 249"/>
                <a:gd name="T3" fmla="*/ 152 h 454"/>
                <a:gd name="T4" fmla="*/ 215 w 249"/>
                <a:gd name="T5" fmla="*/ 142 h 454"/>
                <a:gd name="T6" fmla="*/ 201 w 249"/>
                <a:gd name="T7" fmla="*/ 137 h 454"/>
                <a:gd name="T8" fmla="*/ 160 w 249"/>
                <a:gd name="T9" fmla="*/ 137 h 454"/>
                <a:gd name="T10" fmla="*/ 170 w 249"/>
                <a:gd name="T11" fmla="*/ 80 h 454"/>
                <a:gd name="T12" fmla="*/ 182 w 249"/>
                <a:gd name="T13" fmla="*/ 28 h 454"/>
                <a:gd name="T14" fmla="*/ 206 w 249"/>
                <a:gd name="T15" fmla="*/ 11 h 454"/>
                <a:gd name="T16" fmla="*/ 230 w 249"/>
                <a:gd name="T17" fmla="*/ 20 h 454"/>
                <a:gd name="T18" fmla="*/ 203 w 249"/>
                <a:gd name="T19" fmla="*/ 47 h 454"/>
                <a:gd name="T20" fmla="*/ 222 w 249"/>
                <a:gd name="T21" fmla="*/ 65 h 454"/>
                <a:gd name="T22" fmla="*/ 249 w 249"/>
                <a:gd name="T23" fmla="*/ 35 h 454"/>
                <a:gd name="T24" fmla="*/ 206 w 249"/>
                <a:gd name="T25" fmla="*/ 0 h 454"/>
                <a:gd name="T26" fmla="*/ 142 w 249"/>
                <a:gd name="T27" fmla="*/ 59 h 454"/>
                <a:gd name="T28" fmla="*/ 126 w 249"/>
                <a:gd name="T29" fmla="*/ 137 h 454"/>
                <a:gd name="T30" fmla="*/ 91 w 249"/>
                <a:gd name="T31" fmla="*/ 137 h 454"/>
                <a:gd name="T32" fmla="*/ 76 w 249"/>
                <a:gd name="T33" fmla="*/ 146 h 454"/>
                <a:gd name="T34" fmla="*/ 90 w 249"/>
                <a:gd name="T35" fmla="*/ 152 h 454"/>
                <a:gd name="T36" fmla="*/ 123 w 249"/>
                <a:gd name="T37" fmla="*/ 152 h 454"/>
                <a:gd name="T38" fmla="*/ 86 w 249"/>
                <a:gd name="T39" fmla="*/ 349 h 454"/>
                <a:gd name="T40" fmla="*/ 43 w 249"/>
                <a:gd name="T41" fmla="*/ 443 h 454"/>
                <a:gd name="T42" fmla="*/ 19 w 249"/>
                <a:gd name="T43" fmla="*/ 434 h 454"/>
                <a:gd name="T44" fmla="*/ 46 w 249"/>
                <a:gd name="T45" fmla="*/ 407 h 454"/>
                <a:gd name="T46" fmla="*/ 28 w 249"/>
                <a:gd name="T47" fmla="*/ 390 h 454"/>
                <a:gd name="T48" fmla="*/ 0 w 249"/>
                <a:gd name="T49" fmla="*/ 420 h 454"/>
                <a:gd name="T50" fmla="*/ 43 w 249"/>
                <a:gd name="T51" fmla="*/ 454 h 454"/>
                <a:gd name="T52" fmla="*/ 99 w 249"/>
                <a:gd name="T53" fmla="*/ 406 h 454"/>
                <a:gd name="T54" fmla="*/ 127 w 249"/>
                <a:gd name="T55" fmla="*/ 310 h 454"/>
                <a:gd name="T56" fmla="*/ 157 w 249"/>
                <a:gd name="T57" fmla="*/ 15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4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7"/>
                    <a:pt x="210" y="137"/>
                    <a:pt x="201" y="137"/>
                  </a:cubicBezTo>
                  <a:lnTo>
                    <a:pt x="160" y="137"/>
                  </a:lnTo>
                  <a:lnTo>
                    <a:pt x="170" y="80"/>
                  </a:lnTo>
                  <a:cubicBezTo>
                    <a:pt x="172" y="70"/>
                    <a:pt x="179" y="34"/>
                    <a:pt x="182" y="28"/>
                  </a:cubicBezTo>
                  <a:cubicBezTo>
                    <a:pt x="187" y="19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40"/>
                    <a:pt x="203" y="47"/>
                  </a:cubicBezTo>
                  <a:cubicBezTo>
                    <a:pt x="203" y="59"/>
                    <a:pt x="212" y="65"/>
                    <a:pt x="222" y="65"/>
                  </a:cubicBezTo>
                  <a:cubicBezTo>
                    <a:pt x="235" y="65"/>
                    <a:pt x="249" y="54"/>
                    <a:pt x="249" y="35"/>
                  </a:cubicBezTo>
                  <a:cubicBezTo>
                    <a:pt x="249" y="12"/>
                    <a:pt x="226" y="0"/>
                    <a:pt x="206" y="0"/>
                  </a:cubicBezTo>
                  <a:cubicBezTo>
                    <a:pt x="189" y="0"/>
                    <a:pt x="157" y="9"/>
                    <a:pt x="142" y="59"/>
                  </a:cubicBezTo>
                  <a:cubicBezTo>
                    <a:pt x="139" y="69"/>
                    <a:pt x="138" y="74"/>
                    <a:pt x="126" y="137"/>
                  </a:cubicBezTo>
                  <a:lnTo>
                    <a:pt x="91" y="137"/>
                  </a:lnTo>
                  <a:cubicBezTo>
                    <a:pt x="82" y="137"/>
                    <a:pt x="76" y="137"/>
                    <a:pt x="76" y="146"/>
                  </a:cubicBezTo>
                  <a:cubicBezTo>
                    <a:pt x="76" y="152"/>
                    <a:pt x="81" y="152"/>
                    <a:pt x="90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8"/>
                    <a:pt x="68" y="443"/>
                    <a:pt x="43" y="443"/>
                  </a:cubicBezTo>
                  <a:cubicBezTo>
                    <a:pt x="41" y="443"/>
                    <a:pt x="28" y="443"/>
                    <a:pt x="19" y="434"/>
                  </a:cubicBezTo>
                  <a:cubicBezTo>
                    <a:pt x="42" y="432"/>
                    <a:pt x="46" y="415"/>
                    <a:pt x="46" y="407"/>
                  </a:cubicBezTo>
                  <a:cubicBezTo>
                    <a:pt x="46" y="396"/>
                    <a:pt x="37" y="390"/>
                    <a:pt x="28" y="390"/>
                  </a:cubicBezTo>
                  <a:cubicBezTo>
                    <a:pt x="15" y="390"/>
                    <a:pt x="0" y="401"/>
                    <a:pt x="0" y="420"/>
                  </a:cubicBezTo>
                  <a:cubicBezTo>
                    <a:pt x="0" y="442"/>
                    <a:pt x="22" y="454"/>
                    <a:pt x="43" y="454"/>
                  </a:cubicBezTo>
                  <a:cubicBezTo>
                    <a:pt x="70" y="454"/>
                    <a:pt x="90" y="425"/>
                    <a:pt x="99" y="406"/>
                  </a:cubicBezTo>
                  <a:cubicBezTo>
                    <a:pt x="115" y="374"/>
                    <a:pt x="126" y="314"/>
                    <a:pt x="127" y="310"/>
                  </a:cubicBezTo>
                  <a:lnTo>
                    <a:pt x="157" y="1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0 1">
              <a:extLst>
                <a:ext uri="{FF2B5EF4-FFF2-40B4-BE49-F238E27FC236}">
                  <a16:creationId xmlns:a16="http://schemas.microsoft.com/office/drawing/2014/main" id="{876F495E-961B-1555-9624-558CAEEF3EBF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657475" y="2540000"/>
              <a:ext cx="41275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1 1">
              <a:extLst>
                <a:ext uri="{FF2B5EF4-FFF2-40B4-BE49-F238E27FC236}">
                  <a16:creationId xmlns:a16="http://schemas.microsoft.com/office/drawing/2014/main" id="{25876A50-0F33-02A5-A784-9B0296B0C173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714625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2 1">
              <a:extLst>
                <a:ext uri="{FF2B5EF4-FFF2-40B4-BE49-F238E27FC236}">
                  <a16:creationId xmlns:a16="http://schemas.microsoft.com/office/drawing/2014/main" id="{01DC36F9-886C-A4FC-7634-099A64CE5D8D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825750" y="2632075"/>
              <a:ext cx="46038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3 1">
              <a:extLst>
                <a:ext uri="{FF2B5EF4-FFF2-40B4-BE49-F238E27FC236}">
                  <a16:creationId xmlns:a16="http://schemas.microsoft.com/office/drawing/2014/main" id="{C7CDB925-DD45-987B-E931-AA711E146A59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90988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4 1">
              <a:extLst>
                <a:ext uri="{FF2B5EF4-FFF2-40B4-BE49-F238E27FC236}">
                  <a16:creationId xmlns:a16="http://schemas.microsoft.com/office/drawing/2014/main" id="{2B6A1F43-AD3B-0C74-D516-729942EC5A2B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979738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5 1">
              <a:extLst>
                <a:ext uri="{FF2B5EF4-FFF2-40B4-BE49-F238E27FC236}">
                  <a16:creationId xmlns:a16="http://schemas.microsoft.com/office/drawing/2014/main" id="{E3B01431-5032-D378-6DA5-416A65082413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086100" y="2632075"/>
              <a:ext cx="55563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2 h 232"/>
                <a:gd name="T18" fmla="*/ 19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6 1">
              <a:extLst>
                <a:ext uri="{FF2B5EF4-FFF2-40B4-BE49-F238E27FC236}">
                  <a16:creationId xmlns:a16="http://schemas.microsoft.com/office/drawing/2014/main" id="{2FBB07C9-C9AD-ED72-3647-819CBEB1E46A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75000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7 1">
              <a:extLst>
                <a:ext uri="{FF2B5EF4-FFF2-40B4-BE49-F238E27FC236}">
                  <a16:creationId xmlns:a16="http://schemas.microsoft.com/office/drawing/2014/main" id="{3EFD5EB3-A937-7071-F2FC-F57F2525C717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244850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8 1">
              <a:extLst>
                <a:ext uri="{FF2B5EF4-FFF2-40B4-BE49-F238E27FC236}">
                  <a16:creationId xmlns:a16="http://schemas.microsoft.com/office/drawing/2014/main" id="{C6981C29-CEA6-FB50-4EA9-0759B06B1B32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349625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0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9 1">
              <a:extLst>
                <a:ext uri="{FF2B5EF4-FFF2-40B4-BE49-F238E27FC236}">
                  <a16:creationId xmlns:a16="http://schemas.microsoft.com/office/drawing/2014/main" id="{AB19CC62-7EEE-C2EC-0A64-DDB8C79CEDA1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440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0 1">
              <a:extLst>
                <a:ext uri="{FF2B5EF4-FFF2-40B4-BE49-F238E27FC236}">
                  <a16:creationId xmlns:a16="http://schemas.microsoft.com/office/drawing/2014/main" id="{48BFB64C-DC22-AD0D-D576-3B9A43A4E29F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509963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1 1">
              <a:extLst>
                <a:ext uri="{FF2B5EF4-FFF2-40B4-BE49-F238E27FC236}">
                  <a16:creationId xmlns:a16="http://schemas.microsoft.com/office/drawing/2014/main" id="{7A243C28-EAA9-235C-C80E-FDD1037D2E70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3613150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2 w 171"/>
                <a:gd name="T17" fmla="*/ 177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3"/>
                    <a:pt x="117" y="233"/>
                  </a:cubicBezTo>
                  <a:cubicBezTo>
                    <a:pt x="130" y="233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2 1">
              <a:extLst>
                <a:ext uri="{FF2B5EF4-FFF2-40B4-BE49-F238E27FC236}">
                  <a16:creationId xmlns:a16="http://schemas.microsoft.com/office/drawing/2014/main" id="{808754D0-4902-6751-9C54-6C51C27B3014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698875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3 1">
              <a:extLst>
                <a:ext uri="{FF2B5EF4-FFF2-40B4-BE49-F238E27FC236}">
                  <a16:creationId xmlns:a16="http://schemas.microsoft.com/office/drawing/2014/main" id="{73B93EDE-C3E9-C6D1-7377-9A3F8D1FE15D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3819525" y="2620963"/>
              <a:ext cx="120650" cy="492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4 1">
              <a:extLst>
                <a:ext uri="{FF2B5EF4-FFF2-40B4-BE49-F238E27FC236}">
                  <a16:creationId xmlns:a16="http://schemas.microsoft.com/office/drawing/2014/main" id="{2BDC9C58-3762-A383-CE74-03C3E340DF3E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019550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5 1">
              <a:extLst>
                <a:ext uri="{FF2B5EF4-FFF2-40B4-BE49-F238E27FC236}">
                  <a16:creationId xmlns:a16="http://schemas.microsoft.com/office/drawing/2014/main" id="{586FA6D3-86E0-A4B0-611A-AF24FC792F2A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076700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6 1">
              <a:extLst>
                <a:ext uri="{FF2B5EF4-FFF2-40B4-BE49-F238E27FC236}">
                  <a16:creationId xmlns:a16="http://schemas.microsoft.com/office/drawing/2014/main" id="{6BDFCD4A-5149-C32B-8738-A8762D749C46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173538" y="2632075"/>
              <a:ext cx="46038" cy="98425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3 h 232"/>
                <a:gd name="T12" fmla="*/ 15 w 126"/>
                <a:gd name="T13" fmla="*/ 219 h 232"/>
                <a:gd name="T14" fmla="*/ 2 w 126"/>
                <a:gd name="T15" fmla="*/ 219 h 232"/>
                <a:gd name="T16" fmla="*/ 2 w 126"/>
                <a:gd name="T17" fmla="*/ 232 h 232"/>
                <a:gd name="T18" fmla="*/ 64 w 126"/>
                <a:gd name="T19" fmla="*/ 230 h 232"/>
                <a:gd name="T20" fmla="*/ 126 w 126"/>
                <a:gd name="T21" fmla="*/ 232 h 232"/>
                <a:gd name="T22" fmla="*/ 126 w 126"/>
                <a:gd name="T23" fmla="*/ 219 h 232"/>
                <a:gd name="T24" fmla="*/ 113 w 126"/>
                <a:gd name="T25" fmla="*/ 219 h 232"/>
                <a:gd name="T26" fmla="*/ 78 w 126"/>
                <a:gd name="T27" fmla="*/ 203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6" y="232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7 1">
              <a:extLst>
                <a:ext uri="{FF2B5EF4-FFF2-40B4-BE49-F238E27FC236}">
                  <a16:creationId xmlns:a16="http://schemas.microsoft.com/office/drawing/2014/main" id="{33BCEB84-80F9-DB62-8394-FAC6CD2C4215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56088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8 1">
              <a:extLst>
                <a:ext uri="{FF2B5EF4-FFF2-40B4-BE49-F238E27FC236}">
                  <a16:creationId xmlns:a16="http://schemas.microsoft.com/office/drawing/2014/main" id="{F4FFF15A-5801-2A76-F217-A35690C56885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327525" y="2605088"/>
              <a:ext cx="8255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9 1">
              <a:extLst>
                <a:ext uri="{FF2B5EF4-FFF2-40B4-BE49-F238E27FC236}">
                  <a16:creationId xmlns:a16="http://schemas.microsoft.com/office/drawing/2014/main" id="{ABEACEC5-FD5A-C1DC-19B2-839A503EB16C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418013" y="2632075"/>
              <a:ext cx="57150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0 1">
              <a:extLst>
                <a:ext uri="{FF2B5EF4-FFF2-40B4-BE49-F238E27FC236}">
                  <a16:creationId xmlns:a16="http://schemas.microsoft.com/office/drawing/2014/main" id="{067CE694-4365-272C-8415-4F641A4208C1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45069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1 1">
              <a:extLst>
                <a:ext uri="{FF2B5EF4-FFF2-40B4-BE49-F238E27FC236}">
                  <a16:creationId xmlns:a16="http://schemas.microsoft.com/office/drawing/2014/main" id="{3207468B-A411-3022-BF9D-1B292AA41C5A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576763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2 1">
              <a:extLst>
                <a:ext uri="{FF2B5EF4-FFF2-40B4-BE49-F238E27FC236}">
                  <a16:creationId xmlns:a16="http://schemas.microsoft.com/office/drawing/2014/main" id="{FF7CF3A7-1282-F859-26FF-03087B623C30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667250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4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 1">
              <a:extLst>
                <a:ext uri="{FF2B5EF4-FFF2-40B4-BE49-F238E27FC236}">
                  <a16:creationId xmlns:a16="http://schemas.microsoft.com/office/drawing/2014/main" id="{E0D63809-4C8E-5626-50D8-2DA394E04E78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75773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 1">
              <a:extLst>
                <a:ext uri="{FF2B5EF4-FFF2-40B4-BE49-F238E27FC236}">
                  <a16:creationId xmlns:a16="http://schemas.microsoft.com/office/drawing/2014/main" id="{E20A4BD4-ADCE-838C-4550-A0065828C15E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827588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5 1">
              <a:extLst>
                <a:ext uri="{FF2B5EF4-FFF2-40B4-BE49-F238E27FC236}">
                  <a16:creationId xmlns:a16="http://schemas.microsoft.com/office/drawing/2014/main" id="{02FFB490-B13B-722C-59B9-D38B8787C88E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4916488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3 w 171"/>
                <a:gd name="T5" fmla="*/ 165 h 235"/>
                <a:gd name="T6" fmla="*/ 133 w 171"/>
                <a:gd name="T7" fmla="*/ 9 h 235"/>
                <a:gd name="T8" fmla="*/ 125 w 171"/>
                <a:gd name="T9" fmla="*/ 0 h 235"/>
                <a:gd name="T10" fmla="*/ 116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3 w 171"/>
                <a:gd name="T17" fmla="*/ 177 h 235"/>
                <a:gd name="T18" fmla="*/ 103 w 171"/>
                <a:gd name="T19" fmla="*/ 206 h 235"/>
                <a:gd name="T20" fmla="*/ 75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8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1 w 171"/>
                <a:gd name="T33" fmla="*/ 222 h 235"/>
                <a:gd name="T34" fmla="*/ 133 w 171"/>
                <a:gd name="T35" fmla="*/ 206 h 235"/>
                <a:gd name="T36" fmla="*/ 133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3" y="165"/>
                  </a:lnTo>
                  <a:lnTo>
                    <a:pt x="133" y="9"/>
                  </a:lnTo>
                  <a:cubicBezTo>
                    <a:pt x="133" y="2"/>
                    <a:pt x="133" y="0"/>
                    <a:pt x="125" y="0"/>
                  </a:cubicBezTo>
                  <a:cubicBezTo>
                    <a:pt x="121" y="0"/>
                    <a:pt x="119" y="0"/>
                    <a:pt x="116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3" y="177"/>
                  </a:lnTo>
                  <a:lnTo>
                    <a:pt x="103" y="206"/>
                  </a:lnTo>
                  <a:cubicBezTo>
                    <a:pt x="103" y="218"/>
                    <a:pt x="103" y="222"/>
                    <a:pt x="75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3" y="234"/>
                    <a:pt x="105" y="233"/>
                    <a:pt x="118" y="233"/>
                  </a:cubicBezTo>
                  <a:cubicBezTo>
                    <a:pt x="130" y="233"/>
                    <a:pt x="153" y="234"/>
                    <a:pt x="170" y="235"/>
                  </a:cubicBezTo>
                  <a:lnTo>
                    <a:pt x="170" y="222"/>
                  </a:lnTo>
                  <a:lnTo>
                    <a:pt x="161" y="222"/>
                  </a:lnTo>
                  <a:cubicBezTo>
                    <a:pt x="133" y="222"/>
                    <a:pt x="133" y="218"/>
                    <a:pt x="133" y="206"/>
                  </a:cubicBezTo>
                  <a:lnTo>
                    <a:pt x="133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 1">
              <a:extLst>
                <a:ext uri="{FF2B5EF4-FFF2-40B4-BE49-F238E27FC236}">
                  <a16:creationId xmlns:a16="http://schemas.microsoft.com/office/drawing/2014/main" id="{071D2307-6F3D-3657-058A-AFDBC5ECFA03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5002213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5AD2620-00C7-483A-7DB9-F393143D79BF}"/>
              </a:ext>
            </a:extLst>
          </p:cNvPr>
          <p:cNvCxnSpPr/>
          <p:nvPr/>
        </p:nvCxnSpPr>
        <p:spPr>
          <a:xfrm>
            <a:off x="1931494" y="4107182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37B3639-8D72-EF6B-09D1-BFE2CD708633}"/>
              </a:ext>
            </a:extLst>
          </p:cNvPr>
          <p:cNvCxnSpPr/>
          <p:nvPr/>
        </p:nvCxnSpPr>
        <p:spPr>
          <a:xfrm>
            <a:off x="1894807" y="5496096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497D01C-7091-7BB0-117F-3B6E7C4C2E9B}"/>
              </a:ext>
            </a:extLst>
          </p:cNvPr>
          <p:cNvCxnSpPr>
            <a:cxnSpLocks/>
          </p:cNvCxnSpPr>
          <p:nvPr/>
        </p:nvCxnSpPr>
        <p:spPr>
          <a:xfrm>
            <a:off x="1931494" y="4115259"/>
            <a:ext cx="1182831" cy="1375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5E5DF0E-EFD2-C66E-3CAD-F627D72BACC8}"/>
              </a:ext>
            </a:extLst>
          </p:cNvPr>
          <p:cNvCxnSpPr>
            <a:cxnSpLocks/>
          </p:cNvCxnSpPr>
          <p:nvPr/>
        </p:nvCxnSpPr>
        <p:spPr>
          <a:xfrm flipH="1">
            <a:off x="1853167" y="4124516"/>
            <a:ext cx="1297490" cy="1366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2ABDFED-C363-FA42-6F3F-1F7B5CBF7996}"/>
              </a:ext>
            </a:extLst>
          </p:cNvPr>
          <p:cNvCxnSpPr>
            <a:cxnSpLocks/>
          </p:cNvCxnSpPr>
          <p:nvPr/>
        </p:nvCxnSpPr>
        <p:spPr>
          <a:xfrm flipH="1">
            <a:off x="1860043" y="4099106"/>
            <a:ext cx="96746" cy="139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7DEAE71-AD0C-46AB-DFCC-2F87E4085E16}"/>
              </a:ext>
            </a:extLst>
          </p:cNvPr>
          <p:cNvCxnSpPr>
            <a:cxnSpLocks/>
          </p:cNvCxnSpPr>
          <p:nvPr/>
        </p:nvCxnSpPr>
        <p:spPr>
          <a:xfrm flipH="1">
            <a:off x="3110005" y="4132593"/>
            <a:ext cx="39084" cy="1280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797F0BA-CFCA-2298-4E31-B8D1B4D2E764}"/>
              </a:ext>
            </a:extLst>
          </p:cNvPr>
          <p:cNvCxnSpPr>
            <a:cxnSpLocks/>
          </p:cNvCxnSpPr>
          <p:nvPr/>
        </p:nvCxnSpPr>
        <p:spPr>
          <a:xfrm>
            <a:off x="5285773" y="1030051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A0B565C-DACC-D7E3-7329-6E179F9F782E}"/>
              </a:ext>
            </a:extLst>
          </p:cNvPr>
          <p:cNvSpPr txBox="1"/>
          <p:nvPr/>
        </p:nvSpPr>
        <p:spPr>
          <a:xfrm>
            <a:off x="426128" y="1105247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/>
              <a:t>Real </a:t>
            </a:r>
            <a:r>
              <a:rPr lang="en-US" altLang="zh-CN" sz="2000" b="1" u="sng"/>
              <a:t>world:</a:t>
            </a:r>
            <a:endParaRPr lang="en-US" sz="2000" b="1" u="sng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5E3B425-874F-2DED-4200-A32A27FA4044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7624063" y="5733028"/>
            <a:ext cx="927339" cy="74007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2C1F7303-B649-C9FA-94DA-6EC3243A3581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6036744" y="5456306"/>
            <a:ext cx="577049" cy="97548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721CDB4-3D3A-F5C2-89BF-443D94D8F473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753814" y="5556763"/>
            <a:ext cx="810272" cy="837716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C6E18A69-F2FA-3219-03D1-0429F117041B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9256544" y="5565515"/>
            <a:ext cx="662496" cy="981914"/>
          </a:xfrm>
          <a:prstGeom prst="rect">
            <a:avLst/>
          </a:prstGeom>
        </p:spPr>
      </p:pic>
      <p:sp>
        <p:nvSpPr>
          <p:cNvPr id="515" name="Oval 514">
            <a:extLst>
              <a:ext uri="{FF2B5EF4-FFF2-40B4-BE49-F238E27FC236}">
                <a16:creationId xmlns:a16="http://schemas.microsoft.com/office/drawing/2014/main" id="{A395DF6C-80B8-B90B-B60C-D1B12008840D}"/>
              </a:ext>
            </a:extLst>
          </p:cNvPr>
          <p:cNvSpPr/>
          <p:nvPr/>
        </p:nvSpPr>
        <p:spPr>
          <a:xfrm>
            <a:off x="6405166" y="6087544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F8197795-5AA3-393E-C7DA-F46968DB9F1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541462" y="6262111"/>
            <a:ext cx="339967" cy="255703"/>
            <a:chOff x="2541594" y="2540000"/>
            <a:chExt cx="185738" cy="139701"/>
          </a:xfrm>
        </p:grpSpPr>
        <p:sp>
          <p:nvSpPr>
            <p:cNvPr id="517" name="Freeform 7 1 2">
              <a:extLst>
                <a:ext uri="{FF2B5EF4-FFF2-40B4-BE49-F238E27FC236}">
                  <a16:creationId xmlns:a16="http://schemas.microsoft.com/office/drawing/2014/main" id="{CCC38194-C0FF-9309-2BE8-237D4ADF4D83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2541594" y="2540000"/>
              <a:ext cx="104775" cy="106363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8 1 2">
              <a:extLst>
                <a:ext uri="{FF2B5EF4-FFF2-40B4-BE49-F238E27FC236}">
                  <a16:creationId xmlns:a16="http://schemas.microsoft.com/office/drawing/2014/main" id="{4AA2CE0D-5296-1F6C-49B5-DD7DB76694B2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671769" y="2570163"/>
              <a:ext cx="55563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9" name="Oval 518">
            <a:extLst>
              <a:ext uri="{FF2B5EF4-FFF2-40B4-BE49-F238E27FC236}">
                <a16:creationId xmlns:a16="http://schemas.microsoft.com/office/drawing/2014/main" id="{DC028D08-C383-2E6D-4E85-3DCE7BB5E23A}"/>
              </a:ext>
            </a:extLst>
          </p:cNvPr>
          <p:cNvSpPr/>
          <p:nvPr/>
        </p:nvSpPr>
        <p:spPr>
          <a:xfrm>
            <a:off x="11244604" y="6087181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2202D2CB-9D7C-AAB0-6F1E-4FE1C6EE019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1383904" y="6260335"/>
            <a:ext cx="360363" cy="268287"/>
            <a:chOff x="9604375" y="3289301"/>
            <a:chExt cx="360363" cy="268287"/>
          </a:xfrm>
        </p:grpSpPr>
        <p:sp>
          <p:nvSpPr>
            <p:cNvPr id="521" name="Freeform 23 2">
              <a:extLst>
                <a:ext uri="{FF2B5EF4-FFF2-40B4-BE49-F238E27FC236}">
                  <a16:creationId xmlns:a16="http://schemas.microsoft.com/office/drawing/2014/main" id="{AC6DD46B-ED70-D479-7C17-DFBE129538E8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9604375" y="3289301"/>
              <a:ext cx="198438" cy="2000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24 2">
              <a:extLst>
                <a:ext uri="{FF2B5EF4-FFF2-40B4-BE49-F238E27FC236}">
                  <a16:creationId xmlns:a16="http://schemas.microsoft.com/office/drawing/2014/main" id="{620D197B-FEBF-3C67-9D6C-6A200933CE3E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9836150" y="3346451"/>
              <a:ext cx="128588" cy="211137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8 h 239"/>
                <a:gd name="T6" fmla="*/ 18 w 160"/>
                <a:gd name="T7" fmla="*/ 203 h 239"/>
                <a:gd name="T8" fmla="*/ 38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7" y="228"/>
                  </a:cubicBezTo>
                  <a:cubicBezTo>
                    <a:pt x="63" y="228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4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" name="Oval 522">
            <a:extLst>
              <a:ext uri="{FF2B5EF4-FFF2-40B4-BE49-F238E27FC236}">
                <a16:creationId xmlns:a16="http://schemas.microsoft.com/office/drawing/2014/main" id="{93E08DE1-5D29-7627-A361-665EFC1BC030}"/>
              </a:ext>
            </a:extLst>
          </p:cNvPr>
          <p:cNvSpPr/>
          <p:nvPr/>
        </p:nvSpPr>
        <p:spPr>
          <a:xfrm>
            <a:off x="9794665" y="6220092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B509028E-0493-B1E0-DB6A-3C78E7E8662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788394" y="6383541"/>
            <a:ext cx="355600" cy="255588"/>
            <a:chOff x="8148638" y="4843462"/>
            <a:chExt cx="355600" cy="255588"/>
          </a:xfrm>
        </p:grpSpPr>
        <p:sp>
          <p:nvSpPr>
            <p:cNvPr id="525" name="Freeform 15 2">
              <a:extLst>
                <a:ext uri="{FF2B5EF4-FFF2-40B4-BE49-F238E27FC236}">
                  <a16:creationId xmlns:a16="http://schemas.microsoft.com/office/drawing/2014/main" id="{83623A2B-F1D0-FEC8-E383-57E66EA08A3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8148638" y="4843462"/>
              <a:ext cx="196850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50 w 248"/>
                <a:gd name="T15" fmla="*/ 38 h 227"/>
                <a:gd name="T16" fmla="*/ 96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5 w 248"/>
                <a:gd name="T25" fmla="*/ 11 h 227"/>
                <a:gd name="T26" fmla="*/ 122 w 248"/>
                <a:gd name="T27" fmla="*/ 45 h 227"/>
                <a:gd name="T28" fmla="*/ 95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7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4"/>
                  </a:cubicBezTo>
                  <a:cubicBezTo>
                    <a:pt x="87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80" y="227"/>
                    <a:pt x="98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5" y="216"/>
                    <a:pt x="127" y="200"/>
                    <a:pt x="127" y="183"/>
                  </a:cubicBezTo>
                  <a:cubicBezTo>
                    <a:pt x="127" y="172"/>
                    <a:pt x="130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6 2">
              <a:extLst>
                <a:ext uri="{FF2B5EF4-FFF2-40B4-BE49-F238E27FC236}">
                  <a16:creationId xmlns:a16="http://schemas.microsoft.com/office/drawing/2014/main" id="{C7913616-F423-048B-BB40-AC0A0D5D7CCD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380413" y="4899025"/>
              <a:ext cx="123825" cy="200025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Oval 526">
            <a:extLst>
              <a:ext uri="{FF2B5EF4-FFF2-40B4-BE49-F238E27FC236}">
                <a16:creationId xmlns:a16="http://schemas.microsoft.com/office/drawing/2014/main" id="{2677BC47-E33A-5402-0810-62F1900A3AAC}"/>
              </a:ext>
            </a:extLst>
          </p:cNvPr>
          <p:cNvSpPr/>
          <p:nvPr/>
        </p:nvSpPr>
        <p:spPr>
          <a:xfrm>
            <a:off x="8183536" y="6151395"/>
            <a:ext cx="577050" cy="5592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7654790C-D9CA-4C3D-3E4C-66ED3E470108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323499" y="6323722"/>
            <a:ext cx="368300" cy="255588"/>
            <a:chOff x="9937750" y="4843462"/>
            <a:chExt cx="368300" cy="255588"/>
          </a:xfrm>
        </p:grpSpPr>
        <p:sp>
          <p:nvSpPr>
            <p:cNvPr id="529" name="Freeform 31 2">
              <a:extLst>
                <a:ext uri="{FF2B5EF4-FFF2-40B4-BE49-F238E27FC236}">
                  <a16:creationId xmlns:a16="http://schemas.microsoft.com/office/drawing/2014/main" id="{CC28C827-E6C4-BE05-1405-7B94055C1E3C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9937750" y="4843462"/>
              <a:ext cx="200025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32 2">
              <a:extLst>
                <a:ext uri="{FF2B5EF4-FFF2-40B4-BE49-F238E27FC236}">
                  <a16:creationId xmlns:a16="http://schemas.microsoft.com/office/drawing/2014/main" id="{38858E71-EFBF-F1CC-7B36-A82B89A01058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10166350" y="4897437"/>
              <a:ext cx="139700" cy="2016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38" name="Picture 537">
            <a:extLst>
              <a:ext uri="{FF2B5EF4-FFF2-40B4-BE49-F238E27FC236}">
                <a16:creationId xmlns:a16="http://schemas.microsoft.com/office/drawing/2014/main" id="{49E1356D-2E55-2503-5147-35A1B3C7C83B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25" y="1867256"/>
            <a:ext cx="888949" cy="1497512"/>
          </a:xfrm>
          <a:prstGeom prst="rect">
            <a:avLst/>
          </a:prstGeom>
        </p:spPr>
      </p:pic>
      <p:sp>
        <p:nvSpPr>
          <p:cNvPr id="549" name="Oval 548">
            <a:extLst>
              <a:ext uri="{FF2B5EF4-FFF2-40B4-BE49-F238E27FC236}">
                <a16:creationId xmlns:a16="http://schemas.microsoft.com/office/drawing/2014/main" id="{EA77B8BF-3B2B-5FDB-8B9F-73908A3FEA8E}"/>
              </a:ext>
            </a:extLst>
          </p:cNvPr>
          <p:cNvSpPr/>
          <p:nvPr/>
        </p:nvSpPr>
        <p:spPr>
          <a:xfrm>
            <a:off x="5765983" y="1489777"/>
            <a:ext cx="5935761" cy="233065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8D4070E2-93EF-CB2C-7ED1-737A925341FD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468387" y="2519021"/>
            <a:ext cx="3907406" cy="329332"/>
            <a:chOff x="2540000" y="2540000"/>
            <a:chExt cx="2505076" cy="211138"/>
          </a:xfrm>
        </p:grpSpPr>
        <p:sp>
          <p:nvSpPr>
            <p:cNvPr id="551" name="Freeform 39 2">
              <a:extLst>
                <a:ext uri="{FF2B5EF4-FFF2-40B4-BE49-F238E27FC236}">
                  <a16:creationId xmlns:a16="http://schemas.microsoft.com/office/drawing/2014/main" id="{68A9F8E5-D74E-80AB-4DDF-99090F09D72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540000" y="2549525"/>
              <a:ext cx="90488" cy="193675"/>
            </a:xfrm>
            <a:custGeom>
              <a:avLst/>
              <a:gdLst>
                <a:gd name="T0" fmla="*/ 157 w 249"/>
                <a:gd name="T1" fmla="*/ 152 h 454"/>
                <a:gd name="T2" fmla="*/ 200 w 249"/>
                <a:gd name="T3" fmla="*/ 152 h 454"/>
                <a:gd name="T4" fmla="*/ 215 w 249"/>
                <a:gd name="T5" fmla="*/ 142 h 454"/>
                <a:gd name="T6" fmla="*/ 201 w 249"/>
                <a:gd name="T7" fmla="*/ 137 h 454"/>
                <a:gd name="T8" fmla="*/ 160 w 249"/>
                <a:gd name="T9" fmla="*/ 137 h 454"/>
                <a:gd name="T10" fmla="*/ 170 w 249"/>
                <a:gd name="T11" fmla="*/ 80 h 454"/>
                <a:gd name="T12" fmla="*/ 182 w 249"/>
                <a:gd name="T13" fmla="*/ 28 h 454"/>
                <a:gd name="T14" fmla="*/ 206 w 249"/>
                <a:gd name="T15" fmla="*/ 11 h 454"/>
                <a:gd name="T16" fmla="*/ 230 w 249"/>
                <a:gd name="T17" fmla="*/ 20 h 454"/>
                <a:gd name="T18" fmla="*/ 203 w 249"/>
                <a:gd name="T19" fmla="*/ 47 h 454"/>
                <a:gd name="T20" fmla="*/ 222 w 249"/>
                <a:gd name="T21" fmla="*/ 65 h 454"/>
                <a:gd name="T22" fmla="*/ 249 w 249"/>
                <a:gd name="T23" fmla="*/ 35 h 454"/>
                <a:gd name="T24" fmla="*/ 206 w 249"/>
                <a:gd name="T25" fmla="*/ 0 h 454"/>
                <a:gd name="T26" fmla="*/ 142 w 249"/>
                <a:gd name="T27" fmla="*/ 59 h 454"/>
                <a:gd name="T28" fmla="*/ 126 w 249"/>
                <a:gd name="T29" fmla="*/ 137 h 454"/>
                <a:gd name="T30" fmla="*/ 91 w 249"/>
                <a:gd name="T31" fmla="*/ 137 h 454"/>
                <a:gd name="T32" fmla="*/ 76 w 249"/>
                <a:gd name="T33" fmla="*/ 146 h 454"/>
                <a:gd name="T34" fmla="*/ 90 w 249"/>
                <a:gd name="T35" fmla="*/ 152 h 454"/>
                <a:gd name="T36" fmla="*/ 123 w 249"/>
                <a:gd name="T37" fmla="*/ 152 h 454"/>
                <a:gd name="T38" fmla="*/ 86 w 249"/>
                <a:gd name="T39" fmla="*/ 349 h 454"/>
                <a:gd name="T40" fmla="*/ 43 w 249"/>
                <a:gd name="T41" fmla="*/ 443 h 454"/>
                <a:gd name="T42" fmla="*/ 19 w 249"/>
                <a:gd name="T43" fmla="*/ 434 h 454"/>
                <a:gd name="T44" fmla="*/ 46 w 249"/>
                <a:gd name="T45" fmla="*/ 407 h 454"/>
                <a:gd name="T46" fmla="*/ 28 w 249"/>
                <a:gd name="T47" fmla="*/ 390 h 454"/>
                <a:gd name="T48" fmla="*/ 0 w 249"/>
                <a:gd name="T49" fmla="*/ 420 h 454"/>
                <a:gd name="T50" fmla="*/ 43 w 249"/>
                <a:gd name="T51" fmla="*/ 454 h 454"/>
                <a:gd name="T52" fmla="*/ 99 w 249"/>
                <a:gd name="T53" fmla="*/ 406 h 454"/>
                <a:gd name="T54" fmla="*/ 127 w 249"/>
                <a:gd name="T55" fmla="*/ 310 h 454"/>
                <a:gd name="T56" fmla="*/ 157 w 249"/>
                <a:gd name="T57" fmla="*/ 15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4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7"/>
                    <a:pt x="210" y="137"/>
                    <a:pt x="201" y="137"/>
                  </a:cubicBezTo>
                  <a:lnTo>
                    <a:pt x="160" y="137"/>
                  </a:lnTo>
                  <a:lnTo>
                    <a:pt x="170" y="80"/>
                  </a:lnTo>
                  <a:cubicBezTo>
                    <a:pt x="172" y="70"/>
                    <a:pt x="179" y="34"/>
                    <a:pt x="182" y="28"/>
                  </a:cubicBezTo>
                  <a:cubicBezTo>
                    <a:pt x="187" y="19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40"/>
                    <a:pt x="203" y="47"/>
                  </a:cubicBezTo>
                  <a:cubicBezTo>
                    <a:pt x="203" y="59"/>
                    <a:pt x="212" y="65"/>
                    <a:pt x="222" y="65"/>
                  </a:cubicBezTo>
                  <a:cubicBezTo>
                    <a:pt x="235" y="65"/>
                    <a:pt x="249" y="54"/>
                    <a:pt x="249" y="35"/>
                  </a:cubicBezTo>
                  <a:cubicBezTo>
                    <a:pt x="249" y="12"/>
                    <a:pt x="226" y="0"/>
                    <a:pt x="206" y="0"/>
                  </a:cubicBezTo>
                  <a:cubicBezTo>
                    <a:pt x="189" y="0"/>
                    <a:pt x="157" y="9"/>
                    <a:pt x="142" y="59"/>
                  </a:cubicBezTo>
                  <a:cubicBezTo>
                    <a:pt x="139" y="69"/>
                    <a:pt x="138" y="74"/>
                    <a:pt x="126" y="137"/>
                  </a:cubicBezTo>
                  <a:lnTo>
                    <a:pt x="91" y="137"/>
                  </a:lnTo>
                  <a:cubicBezTo>
                    <a:pt x="82" y="137"/>
                    <a:pt x="76" y="137"/>
                    <a:pt x="76" y="146"/>
                  </a:cubicBezTo>
                  <a:cubicBezTo>
                    <a:pt x="76" y="152"/>
                    <a:pt x="81" y="152"/>
                    <a:pt x="90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8"/>
                    <a:pt x="68" y="443"/>
                    <a:pt x="43" y="443"/>
                  </a:cubicBezTo>
                  <a:cubicBezTo>
                    <a:pt x="41" y="443"/>
                    <a:pt x="28" y="443"/>
                    <a:pt x="19" y="434"/>
                  </a:cubicBezTo>
                  <a:cubicBezTo>
                    <a:pt x="42" y="432"/>
                    <a:pt x="46" y="415"/>
                    <a:pt x="46" y="407"/>
                  </a:cubicBezTo>
                  <a:cubicBezTo>
                    <a:pt x="46" y="396"/>
                    <a:pt x="37" y="390"/>
                    <a:pt x="28" y="390"/>
                  </a:cubicBezTo>
                  <a:cubicBezTo>
                    <a:pt x="15" y="390"/>
                    <a:pt x="0" y="401"/>
                    <a:pt x="0" y="420"/>
                  </a:cubicBezTo>
                  <a:cubicBezTo>
                    <a:pt x="0" y="442"/>
                    <a:pt x="22" y="454"/>
                    <a:pt x="43" y="454"/>
                  </a:cubicBezTo>
                  <a:cubicBezTo>
                    <a:pt x="70" y="454"/>
                    <a:pt x="90" y="425"/>
                    <a:pt x="99" y="406"/>
                  </a:cubicBezTo>
                  <a:cubicBezTo>
                    <a:pt x="115" y="374"/>
                    <a:pt x="126" y="314"/>
                    <a:pt x="127" y="310"/>
                  </a:cubicBezTo>
                  <a:lnTo>
                    <a:pt x="157" y="1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40 2">
              <a:extLst>
                <a:ext uri="{FF2B5EF4-FFF2-40B4-BE49-F238E27FC236}">
                  <a16:creationId xmlns:a16="http://schemas.microsoft.com/office/drawing/2014/main" id="{5C65601B-D117-4A9B-8163-88F758A0D8FD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657475" y="2540000"/>
              <a:ext cx="41275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41 2">
              <a:extLst>
                <a:ext uri="{FF2B5EF4-FFF2-40B4-BE49-F238E27FC236}">
                  <a16:creationId xmlns:a16="http://schemas.microsoft.com/office/drawing/2014/main" id="{4E174D3A-F4B7-B9CC-F1EF-10804D6396EE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714625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42 2">
              <a:extLst>
                <a:ext uri="{FF2B5EF4-FFF2-40B4-BE49-F238E27FC236}">
                  <a16:creationId xmlns:a16="http://schemas.microsoft.com/office/drawing/2014/main" id="{781B094F-E660-0AC8-9C1C-55E24E02D14E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25750" y="2632075"/>
              <a:ext cx="46038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43 2">
              <a:extLst>
                <a:ext uri="{FF2B5EF4-FFF2-40B4-BE49-F238E27FC236}">
                  <a16:creationId xmlns:a16="http://schemas.microsoft.com/office/drawing/2014/main" id="{1522C037-5069-8D14-29B4-CC18370823D4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90988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44 2">
              <a:extLst>
                <a:ext uri="{FF2B5EF4-FFF2-40B4-BE49-F238E27FC236}">
                  <a16:creationId xmlns:a16="http://schemas.microsoft.com/office/drawing/2014/main" id="{1ABFF5E1-C5C1-F7CD-6C6C-66A7C0B22501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979738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8 h 226"/>
                <a:gd name="T6" fmla="*/ 203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45 2">
              <a:extLst>
                <a:ext uri="{FF2B5EF4-FFF2-40B4-BE49-F238E27FC236}">
                  <a16:creationId xmlns:a16="http://schemas.microsoft.com/office/drawing/2014/main" id="{1C6CD4BC-BCB7-3EB7-F8C5-1FDE93488911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086100" y="2632075"/>
              <a:ext cx="55563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2 h 232"/>
                <a:gd name="T18" fmla="*/ 19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46 2">
              <a:extLst>
                <a:ext uri="{FF2B5EF4-FFF2-40B4-BE49-F238E27FC236}">
                  <a16:creationId xmlns:a16="http://schemas.microsoft.com/office/drawing/2014/main" id="{C2E4B029-2332-D6E9-54BA-A614EE6CC18A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175000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47 2">
              <a:extLst>
                <a:ext uri="{FF2B5EF4-FFF2-40B4-BE49-F238E27FC236}">
                  <a16:creationId xmlns:a16="http://schemas.microsoft.com/office/drawing/2014/main" id="{4DA5B4F4-7D38-9F43-3E14-56AC36E335E3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244850" y="2605088"/>
              <a:ext cx="90488" cy="968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48 2">
              <a:extLst>
                <a:ext uri="{FF2B5EF4-FFF2-40B4-BE49-F238E27FC236}">
                  <a16:creationId xmlns:a16="http://schemas.microsoft.com/office/drawing/2014/main" id="{98C4A1E1-3197-CAC1-A2FF-BEA8561CF1DC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349625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0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49 2">
              <a:extLst>
                <a:ext uri="{FF2B5EF4-FFF2-40B4-BE49-F238E27FC236}">
                  <a16:creationId xmlns:a16="http://schemas.microsoft.com/office/drawing/2014/main" id="{901053F7-7933-6DFB-E465-DB91AF20AD28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440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0 2">
              <a:extLst>
                <a:ext uri="{FF2B5EF4-FFF2-40B4-BE49-F238E27FC236}">
                  <a16:creationId xmlns:a16="http://schemas.microsoft.com/office/drawing/2014/main" id="{ACE4E454-4A57-8512-AC71-35FC871FDA2F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509963" y="2605088"/>
              <a:ext cx="90488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1 2">
              <a:extLst>
                <a:ext uri="{FF2B5EF4-FFF2-40B4-BE49-F238E27FC236}">
                  <a16:creationId xmlns:a16="http://schemas.microsoft.com/office/drawing/2014/main" id="{47B4D94E-97CB-92E6-6BD5-800BD138C966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613150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2 w 171"/>
                <a:gd name="T17" fmla="*/ 177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2" y="177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3"/>
                    <a:pt x="117" y="233"/>
                  </a:cubicBezTo>
                  <a:cubicBezTo>
                    <a:pt x="130" y="233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52 2">
              <a:extLst>
                <a:ext uri="{FF2B5EF4-FFF2-40B4-BE49-F238E27FC236}">
                  <a16:creationId xmlns:a16="http://schemas.microsoft.com/office/drawing/2014/main" id="{68485837-3C55-DEFB-840E-645F2220CDA5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698875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53 2">
              <a:extLst>
                <a:ext uri="{FF2B5EF4-FFF2-40B4-BE49-F238E27FC236}">
                  <a16:creationId xmlns:a16="http://schemas.microsoft.com/office/drawing/2014/main" id="{0138BDEE-5E60-EEA1-8777-0BF4CCCE3B4B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3819525" y="2620963"/>
              <a:ext cx="120650" cy="492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54 2">
              <a:extLst>
                <a:ext uri="{FF2B5EF4-FFF2-40B4-BE49-F238E27FC236}">
                  <a16:creationId xmlns:a16="http://schemas.microsoft.com/office/drawing/2014/main" id="{9A457221-2ECC-D402-A5FB-3B08545CEBA5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019550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5 2">
              <a:extLst>
                <a:ext uri="{FF2B5EF4-FFF2-40B4-BE49-F238E27FC236}">
                  <a16:creationId xmlns:a16="http://schemas.microsoft.com/office/drawing/2014/main" id="{8ABBB43A-E526-743B-E5FB-6591FAF5521B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076700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6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7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3"/>
                    <a:pt x="39" y="167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80"/>
                  </a:cubicBezTo>
                  <a:cubicBezTo>
                    <a:pt x="10" y="304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56 2">
              <a:extLst>
                <a:ext uri="{FF2B5EF4-FFF2-40B4-BE49-F238E27FC236}">
                  <a16:creationId xmlns:a16="http://schemas.microsoft.com/office/drawing/2014/main" id="{7B64BC62-EDB0-44B1-9A65-2DEE4D29222D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173538" y="2632075"/>
              <a:ext cx="46038" cy="98425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3 h 232"/>
                <a:gd name="T12" fmla="*/ 15 w 126"/>
                <a:gd name="T13" fmla="*/ 219 h 232"/>
                <a:gd name="T14" fmla="*/ 2 w 126"/>
                <a:gd name="T15" fmla="*/ 219 h 232"/>
                <a:gd name="T16" fmla="*/ 2 w 126"/>
                <a:gd name="T17" fmla="*/ 232 h 232"/>
                <a:gd name="T18" fmla="*/ 64 w 126"/>
                <a:gd name="T19" fmla="*/ 230 h 232"/>
                <a:gd name="T20" fmla="*/ 126 w 126"/>
                <a:gd name="T21" fmla="*/ 232 h 232"/>
                <a:gd name="T22" fmla="*/ 126 w 126"/>
                <a:gd name="T23" fmla="*/ 219 h 232"/>
                <a:gd name="T24" fmla="*/ 113 w 126"/>
                <a:gd name="T25" fmla="*/ 219 h 232"/>
                <a:gd name="T26" fmla="*/ 78 w 126"/>
                <a:gd name="T27" fmla="*/ 203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6" y="232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57 2">
              <a:extLst>
                <a:ext uri="{FF2B5EF4-FFF2-40B4-BE49-F238E27FC236}">
                  <a16:creationId xmlns:a16="http://schemas.microsoft.com/office/drawing/2014/main" id="{6B5401FF-A97B-838B-87F3-59C97266727C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256088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58 2">
              <a:extLst>
                <a:ext uri="{FF2B5EF4-FFF2-40B4-BE49-F238E27FC236}">
                  <a16:creationId xmlns:a16="http://schemas.microsoft.com/office/drawing/2014/main" id="{27AE8959-03BA-6087-1912-C66B59979A4B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327525" y="2605088"/>
              <a:ext cx="82550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3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3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59 2">
              <a:extLst>
                <a:ext uri="{FF2B5EF4-FFF2-40B4-BE49-F238E27FC236}">
                  <a16:creationId xmlns:a16="http://schemas.microsoft.com/office/drawing/2014/main" id="{F8F76791-778F-A7D1-DB9A-69E40BF1BA0B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418013" y="2632075"/>
              <a:ext cx="57150" cy="984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60 2">
              <a:extLst>
                <a:ext uri="{FF2B5EF4-FFF2-40B4-BE49-F238E27FC236}">
                  <a16:creationId xmlns:a16="http://schemas.microsoft.com/office/drawing/2014/main" id="{E8073FF3-58E0-B8FE-E915-C7A86D513945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5069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61 2">
              <a:extLst>
                <a:ext uri="{FF2B5EF4-FFF2-40B4-BE49-F238E27FC236}">
                  <a16:creationId xmlns:a16="http://schemas.microsoft.com/office/drawing/2014/main" id="{0531F06E-5931-9AB9-891B-AE175FC895CF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576763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62 2">
              <a:extLst>
                <a:ext uri="{FF2B5EF4-FFF2-40B4-BE49-F238E27FC236}">
                  <a16:creationId xmlns:a16="http://schemas.microsoft.com/office/drawing/2014/main" id="{119FA46F-8477-5B87-0E3E-269A79C620A6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667250" y="2632075"/>
              <a:ext cx="58738" cy="101600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7 h 239"/>
                <a:gd name="T6" fmla="*/ 18 w 160"/>
                <a:gd name="T7" fmla="*/ 203 h 239"/>
                <a:gd name="T8" fmla="*/ 38 w 160"/>
                <a:gd name="T9" fmla="*/ 183 h 239"/>
                <a:gd name="T10" fmla="*/ 19 w 160"/>
                <a:gd name="T11" fmla="*/ 164 h 239"/>
                <a:gd name="T12" fmla="*/ 0 w 160"/>
                <a:gd name="T13" fmla="*/ 184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4"/>
                    <a:pt x="98" y="227"/>
                    <a:pt x="77" y="227"/>
                  </a:cubicBezTo>
                  <a:cubicBezTo>
                    <a:pt x="63" y="227"/>
                    <a:pt x="33" y="224"/>
                    <a:pt x="18" y="203"/>
                  </a:cubicBezTo>
                  <a:cubicBezTo>
                    <a:pt x="34" y="202"/>
                    <a:pt x="38" y="191"/>
                    <a:pt x="38" y="183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4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7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63 2">
              <a:extLst>
                <a:ext uri="{FF2B5EF4-FFF2-40B4-BE49-F238E27FC236}">
                  <a16:creationId xmlns:a16="http://schemas.microsoft.com/office/drawing/2014/main" id="{AAFED99C-F202-F4A6-419F-BEEF6017881D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757738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64 2">
              <a:extLst>
                <a:ext uri="{FF2B5EF4-FFF2-40B4-BE49-F238E27FC236}">
                  <a16:creationId xmlns:a16="http://schemas.microsoft.com/office/drawing/2014/main" id="{9D291F7E-10EA-E9F9-46EF-E359BD24EBF3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827588" y="2605088"/>
              <a:ext cx="84138" cy="1381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4 h 323"/>
                <a:gd name="T42" fmla="*/ 118 w 230"/>
                <a:gd name="T43" fmla="*/ 281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9 w 230"/>
                <a:gd name="T53" fmla="*/ 247 h 323"/>
                <a:gd name="T54" fmla="*/ 11 w 230"/>
                <a:gd name="T55" fmla="*/ 280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80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8"/>
                    <a:pt x="180" y="221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65 2">
              <a:extLst>
                <a:ext uri="{FF2B5EF4-FFF2-40B4-BE49-F238E27FC236}">
                  <a16:creationId xmlns:a16="http://schemas.microsoft.com/office/drawing/2014/main" id="{B02F43B3-A420-5029-F4A2-4DD8D6428823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4916488" y="2630488"/>
              <a:ext cx="61913" cy="100013"/>
            </a:xfrm>
            <a:custGeom>
              <a:avLst/>
              <a:gdLst>
                <a:gd name="T0" fmla="*/ 171 w 171"/>
                <a:gd name="T1" fmla="*/ 177 h 235"/>
                <a:gd name="T2" fmla="*/ 171 w 171"/>
                <a:gd name="T3" fmla="*/ 165 h 235"/>
                <a:gd name="T4" fmla="*/ 133 w 171"/>
                <a:gd name="T5" fmla="*/ 165 h 235"/>
                <a:gd name="T6" fmla="*/ 133 w 171"/>
                <a:gd name="T7" fmla="*/ 9 h 235"/>
                <a:gd name="T8" fmla="*/ 125 w 171"/>
                <a:gd name="T9" fmla="*/ 0 h 235"/>
                <a:gd name="T10" fmla="*/ 116 w 171"/>
                <a:gd name="T11" fmla="*/ 4 h 235"/>
                <a:gd name="T12" fmla="*/ 0 w 171"/>
                <a:gd name="T13" fmla="*/ 165 h 235"/>
                <a:gd name="T14" fmla="*/ 0 w 171"/>
                <a:gd name="T15" fmla="*/ 177 h 235"/>
                <a:gd name="T16" fmla="*/ 103 w 171"/>
                <a:gd name="T17" fmla="*/ 177 h 235"/>
                <a:gd name="T18" fmla="*/ 103 w 171"/>
                <a:gd name="T19" fmla="*/ 206 h 235"/>
                <a:gd name="T20" fmla="*/ 75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8 w 171"/>
                <a:gd name="T27" fmla="*/ 233 h 235"/>
                <a:gd name="T28" fmla="*/ 170 w 171"/>
                <a:gd name="T29" fmla="*/ 235 h 235"/>
                <a:gd name="T30" fmla="*/ 170 w 171"/>
                <a:gd name="T31" fmla="*/ 222 h 235"/>
                <a:gd name="T32" fmla="*/ 161 w 171"/>
                <a:gd name="T33" fmla="*/ 222 h 235"/>
                <a:gd name="T34" fmla="*/ 133 w 171"/>
                <a:gd name="T35" fmla="*/ 206 h 235"/>
                <a:gd name="T36" fmla="*/ 133 w 171"/>
                <a:gd name="T37" fmla="*/ 177 h 235"/>
                <a:gd name="T38" fmla="*/ 171 w 171"/>
                <a:gd name="T39" fmla="*/ 177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7"/>
                  </a:moveTo>
                  <a:lnTo>
                    <a:pt x="171" y="165"/>
                  </a:lnTo>
                  <a:lnTo>
                    <a:pt x="133" y="165"/>
                  </a:lnTo>
                  <a:lnTo>
                    <a:pt x="133" y="9"/>
                  </a:lnTo>
                  <a:cubicBezTo>
                    <a:pt x="133" y="2"/>
                    <a:pt x="133" y="0"/>
                    <a:pt x="125" y="0"/>
                  </a:cubicBezTo>
                  <a:cubicBezTo>
                    <a:pt x="121" y="0"/>
                    <a:pt x="119" y="0"/>
                    <a:pt x="116" y="4"/>
                  </a:cubicBezTo>
                  <a:lnTo>
                    <a:pt x="0" y="165"/>
                  </a:lnTo>
                  <a:lnTo>
                    <a:pt x="0" y="177"/>
                  </a:lnTo>
                  <a:lnTo>
                    <a:pt x="103" y="177"/>
                  </a:lnTo>
                  <a:lnTo>
                    <a:pt x="103" y="206"/>
                  </a:lnTo>
                  <a:cubicBezTo>
                    <a:pt x="103" y="218"/>
                    <a:pt x="103" y="222"/>
                    <a:pt x="75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3" y="234"/>
                    <a:pt x="105" y="233"/>
                    <a:pt x="118" y="233"/>
                  </a:cubicBezTo>
                  <a:cubicBezTo>
                    <a:pt x="130" y="233"/>
                    <a:pt x="153" y="234"/>
                    <a:pt x="170" y="235"/>
                  </a:cubicBezTo>
                  <a:lnTo>
                    <a:pt x="170" y="222"/>
                  </a:lnTo>
                  <a:lnTo>
                    <a:pt x="161" y="222"/>
                  </a:lnTo>
                  <a:cubicBezTo>
                    <a:pt x="133" y="222"/>
                    <a:pt x="133" y="218"/>
                    <a:pt x="133" y="206"/>
                  </a:cubicBezTo>
                  <a:lnTo>
                    <a:pt x="133" y="177"/>
                  </a:lnTo>
                  <a:lnTo>
                    <a:pt x="171" y="177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66 2">
              <a:extLst>
                <a:ext uri="{FF2B5EF4-FFF2-40B4-BE49-F238E27FC236}">
                  <a16:creationId xmlns:a16="http://schemas.microsoft.com/office/drawing/2014/main" id="{D88A9965-E40F-4DEE-A899-A327D33F1A8A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002213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9" name="TextBox 578">
            <a:extLst>
              <a:ext uri="{FF2B5EF4-FFF2-40B4-BE49-F238E27FC236}">
                <a16:creationId xmlns:a16="http://schemas.microsoft.com/office/drawing/2014/main" id="{CC201CEF-82AB-0408-F226-A87C1585C71A}"/>
              </a:ext>
            </a:extLst>
          </p:cNvPr>
          <p:cNvSpPr txBox="1"/>
          <p:nvPr/>
        </p:nvSpPr>
        <p:spPr>
          <a:xfrm>
            <a:off x="5614532" y="1141893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/>
              <a:t>Ideal </a:t>
            </a:r>
            <a:r>
              <a:rPr lang="en-US" altLang="zh-CN" sz="2000" b="1" u="sng"/>
              <a:t>world:</a:t>
            </a:r>
            <a:endParaRPr lang="en-US" sz="2000" b="1" u="sng"/>
          </a:p>
        </p:txBody>
      </p: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7F239447-EB88-474D-7D1F-85C9C9AE552A}"/>
              </a:ext>
            </a:extLst>
          </p:cNvPr>
          <p:cNvCxnSpPr>
            <a:cxnSpLocks/>
          </p:cNvCxnSpPr>
          <p:nvPr/>
        </p:nvCxnSpPr>
        <p:spPr>
          <a:xfrm flipV="1">
            <a:off x="6411798" y="3629086"/>
            <a:ext cx="631498" cy="16597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C4364025-3203-6EEB-E1E6-C9163E5C5F02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378461" y="4369392"/>
            <a:ext cx="254412" cy="191354"/>
            <a:chOff x="2541594" y="2540000"/>
            <a:chExt cx="185738" cy="139701"/>
          </a:xfrm>
        </p:grpSpPr>
        <p:sp>
          <p:nvSpPr>
            <p:cNvPr id="587" name="Freeform 7 1 3">
              <a:extLst>
                <a:ext uri="{FF2B5EF4-FFF2-40B4-BE49-F238E27FC236}">
                  <a16:creationId xmlns:a16="http://schemas.microsoft.com/office/drawing/2014/main" id="{7F109CB3-3485-091F-46B3-3521627197A3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541594" y="2540000"/>
              <a:ext cx="104775" cy="106363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8 1 3">
              <a:extLst>
                <a:ext uri="{FF2B5EF4-FFF2-40B4-BE49-F238E27FC236}">
                  <a16:creationId xmlns:a16="http://schemas.microsoft.com/office/drawing/2014/main" id="{67F7AAD5-8C80-FF43-6FBE-4D5B2235D158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671769" y="2570163"/>
              <a:ext cx="55563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4316AAE6-7173-647F-E6A9-403C8DD55899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7713114" y="4883149"/>
            <a:ext cx="327987" cy="227613"/>
            <a:chOff x="9937750" y="4843462"/>
            <a:chExt cx="368300" cy="255588"/>
          </a:xfrm>
        </p:grpSpPr>
        <p:sp>
          <p:nvSpPr>
            <p:cNvPr id="590" name="Freeform 31 3">
              <a:extLst>
                <a:ext uri="{FF2B5EF4-FFF2-40B4-BE49-F238E27FC236}">
                  <a16:creationId xmlns:a16="http://schemas.microsoft.com/office/drawing/2014/main" id="{EFAF330F-2E67-AEE8-ED7F-F5B62787081D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9937750" y="4843462"/>
              <a:ext cx="200025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32 3">
              <a:extLst>
                <a:ext uri="{FF2B5EF4-FFF2-40B4-BE49-F238E27FC236}">
                  <a16:creationId xmlns:a16="http://schemas.microsoft.com/office/drawing/2014/main" id="{910736CB-3A19-EBF9-E16E-31F53D9E4AB2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10166350" y="4897437"/>
              <a:ext cx="139700" cy="2016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3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3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CDA75221-5569-C959-31D7-BB75AD5F2F2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084352" y="4496409"/>
            <a:ext cx="274832" cy="197536"/>
            <a:chOff x="8148638" y="4843462"/>
            <a:chExt cx="355600" cy="255588"/>
          </a:xfrm>
        </p:grpSpPr>
        <p:sp>
          <p:nvSpPr>
            <p:cNvPr id="605" name="Freeform 15 3">
              <a:extLst>
                <a:ext uri="{FF2B5EF4-FFF2-40B4-BE49-F238E27FC236}">
                  <a16:creationId xmlns:a16="http://schemas.microsoft.com/office/drawing/2014/main" id="{76418C3E-9F64-A3D8-3E0D-CFD2796664A4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8148638" y="4843462"/>
              <a:ext cx="196850" cy="19685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50 w 248"/>
                <a:gd name="T15" fmla="*/ 38 h 227"/>
                <a:gd name="T16" fmla="*/ 96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5 w 248"/>
                <a:gd name="T25" fmla="*/ 11 h 227"/>
                <a:gd name="T26" fmla="*/ 122 w 248"/>
                <a:gd name="T27" fmla="*/ 45 h 227"/>
                <a:gd name="T28" fmla="*/ 95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7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4"/>
                  </a:cubicBezTo>
                  <a:cubicBezTo>
                    <a:pt x="87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80" y="227"/>
                    <a:pt x="98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5" y="216"/>
                    <a:pt x="127" y="200"/>
                    <a:pt x="127" y="183"/>
                  </a:cubicBezTo>
                  <a:cubicBezTo>
                    <a:pt x="127" y="172"/>
                    <a:pt x="130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16 3">
              <a:extLst>
                <a:ext uri="{FF2B5EF4-FFF2-40B4-BE49-F238E27FC236}">
                  <a16:creationId xmlns:a16="http://schemas.microsoft.com/office/drawing/2014/main" id="{788AE873-F1C6-71A8-96E9-802256F8A1ED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380413" y="4899025"/>
              <a:ext cx="123825" cy="200025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021BE2E8-EB32-649B-7D0D-C7847E60A67F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0230063" y="4516748"/>
            <a:ext cx="278513" cy="207350"/>
            <a:chOff x="9604375" y="3289301"/>
            <a:chExt cx="360363" cy="268287"/>
          </a:xfrm>
        </p:grpSpPr>
        <p:sp>
          <p:nvSpPr>
            <p:cNvPr id="608" name="Freeform 23 3">
              <a:extLst>
                <a:ext uri="{FF2B5EF4-FFF2-40B4-BE49-F238E27FC236}">
                  <a16:creationId xmlns:a16="http://schemas.microsoft.com/office/drawing/2014/main" id="{BB2407D7-7719-0BEB-889C-BC2435E726A0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604375" y="3289301"/>
              <a:ext cx="198438" cy="2000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4 3">
              <a:extLst>
                <a:ext uri="{FF2B5EF4-FFF2-40B4-BE49-F238E27FC236}">
                  <a16:creationId xmlns:a16="http://schemas.microsoft.com/office/drawing/2014/main" id="{C8A7B399-F8AB-576E-739A-F02CFEFF95A9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9836150" y="3346451"/>
              <a:ext cx="128588" cy="211137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7 w 160"/>
                <a:gd name="T5" fmla="*/ 228 h 239"/>
                <a:gd name="T6" fmla="*/ 18 w 160"/>
                <a:gd name="T7" fmla="*/ 203 h 239"/>
                <a:gd name="T8" fmla="*/ 38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99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0 w 160"/>
                <a:gd name="T25" fmla="*/ 47 h 239"/>
                <a:gd name="T26" fmla="*/ 29 w 160"/>
                <a:gd name="T27" fmla="*/ 65 h 239"/>
                <a:gd name="T28" fmla="*/ 46 w 160"/>
                <a:gd name="T29" fmla="*/ 47 h 239"/>
                <a:gd name="T30" fmla="*/ 29 w 160"/>
                <a:gd name="T31" fmla="*/ 29 h 239"/>
                <a:gd name="T32" fmla="*/ 78 w 160"/>
                <a:gd name="T33" fmla="*/ 10 h 239"/>
                <a:gd name="T34" fmla="*/ 115 w 160"/>
                <a:gd name="T35" fmla="*/ 48 h 239"/>
                <a:gd name="T36" fmla="*/ 101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7" y="228"/>
                  </a:cubicBezTo>
                  <a:cubicBezTo>
                    <a:pt x="63" y="228"/>
                    <a:pt x="33" y="224"/>
                    <a:pt x="18" y="203"/>
                  </a:cubicBezTo>
                  <a:cubicBezTo>
                    <a:pt x="35" y="202"/>
                    <a:pt x="38" y="191"/>
                    <a:pt x="38" y="184"/>
                  </a:cubicBezTo>
                  <a:cubicBezTo>
                    <a:pt x="38" y="172"/>
                    <a:pt x="30" y="164"/>
                    <a:pt x="19" y="164"/>
                  </a:cubicBezTo>
                  <a:cubicBezTo>
                    <a:pt x="9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99" y="109"/>
                  </a:cubicBezTo>
                  <a:cubicBezTo>
                    <a:pt x="136" y="96"/>
                    <a:pt x="149" y="69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0" y="19"/>
                    <a:pt x="10" y="47"/>
                  </a:cubicBezTo>
                  <a:cubicBezTo>
                    <a:pt x="10" y="59"/>
                    <a:pt x="18" y="65"/>
                    <a:pt x="29" y="65"/>
                  </a:cubicBezTo>
                  <a:cubicBezTo>
                    <a:pt x="39" y="65"/>
                    <a:pt x="46" y="57"/>
                    <a:pt x="46" y="47"/>
                  </a:cubicBezTo>
                  <a:cubicBezTo>
                    <a:pt x="46" y="37"/>
                    <a:pt x="39" y="30"/>
                    <a:pt x="29" y="29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3" y="10"/>
                    <a:pt x="115" y="18"/>
                    <a:pt x="115" y="48"/>
                  </a:cubicBezTo>
                  <a:cubicBezTo>
                    <a:pt x="115" y="63"/>
                    <a:pt x="111" y="79"/>
                    <a:pt x="101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5"/>
                    <a:pt x="53" y="105"/>
                    <a:pt x="52" y="106"/>
                  </a:cubicBezTo>
                  <a:cubicBezTo>
                    <a:pt x="51" y="106"/>
                    <a:pt x="48" y="106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10" name="Straight Arrow Connector 609">
            <a:extLst>
              <a:ext uri="{FF2B5EF4-FFF2-40B4-BE49-F238E27FC236}">
                <a16:creationId xmlns:a16="http://schemas.microsoft.com/office/drawing/2014/main" id="{DBF605C5-FF5C-E417-00E5-5124C5E8170A}"/>
              </a:ext>
            </a:extLst>
          </p:cNvPr>
          <p:cNvCxnSpPr>
            <a:cxnSpLocks/>
          </p:cNvCxnSpPr>
          <p:nvPr/>
        </p:nvCxnSpPr>
        <p:spPr>
          <a:xfrm flipV="1">
            <a:off x="6536303" y="3690021"/>
            <a:ext cx="626628" cy="172344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9EC663B1-1A35-04C9-5B51-4363DC66BA3F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6968104" y="4481130"/>
            <a:ext cx="239976" cy="228095"/>
            <a:chOff x="6959600" y="4440237"/>
            <a:chExt cx="320676" cy="304800"/>
          </a:xfrm>
        </p:grpSpPr>
        <p:sp>
          <p:nvSpPr>
            <p:cNvPr id="621" name="Freeform 73 1">
              <a:extLst>
                <a:ext uri="{FF2B5EF4-FFF2-40B4-BE49-F238E27FC236}">
                  <a16:creationId xmlns:a16="http://schemas.microsoft.com/office/drawing/2014/main" id="{9ECAB146-A231-F524-0E57-64D8251674B0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959600" y="4440237"/>
              <a:ext cx="187325" cy="304800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1"/>
                    <a:pt x="135" y="216"/>
                    <a:pt x="102" y="216"/>
                  </a:cubicBezTo>
                  <a:cubicBezTo>
                    <a:pt x="77" y="216"/>
                    <a:pt x="71" y="194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1" y="227"/>
                    <a:pt x="100" y="227"/>
                  </a:cubicBezTo>
                  <a:cubicBezTo>
                    <a:pt x="120" y="227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74 1">
              <a:extLst>
                <a:ext uri="{FF2B5EF4-FFF2-40B4-BE49-F238E27FC236}">
                  <a16:creationId xmlns:a16="http://schemas.microsoft.com/office/drawing/2014/main" id="{07D097B8-AE7A-DAB1-9DA2-C21CEEF8689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177088" y="4500562"/>
              <a:ext cx="103188" cy="2190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id="{78EA69FA-EEFE-88D6-03D6-4D8EC3B6B2BC}"/>
              </a:ext>
            </a:extLst>
          </p:cNvPr>
          <p:cNvCxnSpPr>
            <a:cxnSpLocks/>
          </p:cNvCxnSpPr>
          <p:nvPr/>
        </p:nvCxnSpPr>
        <p:spPr>
          <a:xfrm flipV="1">
            <a:off x="8084067" y="3820432"/>
            <a:ext cx="39520" cy="179435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>
            <a:extLst>
              <a:ext uri="{FF2B5EF4-FFF2-40B4-BE49-F238E27FC236}">
                <a16:creationId xmlns:a16="http://schemas.microsoft.com/office/drawing/2014/main" id="{5CF97B54-229C-80A1-78A7-C123277D7618}"/>
              </a:ext>
            </a:extLst>
          </p:cNvPr>
          <p:cNvCxnSpPr>
            <a:cxnSpLocks/>
          </p:cNvCxnSpPr>
          <p:nvPr/>
        </p:nvCxnSpPr>
        <p:spPr>
          <a:xfrm flipV="1">
            <a:off x="8213178" y="3880944"/>
            <a:ext cx="28376" cy="1824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8D3F8D0C-7122-E62E-98A0-730D823242EF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329628" y="4883150"/>
            <a:ext cx="265113" cy="225425"/>
            <a:chOff x="8329628" y="4883150"/>
            <a:chExt cx="265113" cy="225425"/>
          </a:xfrm>
        </p:grpSpPr>
        <p:sp>
          <p:nvSpPr>
            <p:cNvPr id="668" name="Freeform 81 1">
              <a:extLst>
                <a:ext uri="{FF2B5EF4-FFF2-40B4-BE49-F238E27FC236}">
                  <a16:creationId xmlns:a16="http://schemas.microsoft.com/office/drawing/2014/main" id="{65AF65A9-EBA7-4BFE-FF94-5163406CCF2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329628" y="4883150"/>
              <a:ext cx="147638" cy="2254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6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7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1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1" y="6"/>
                    <a:pt x="203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8" y="56"/>
                    <a:pt x="184" y="70"/>
                    <a:pt x="181" y="83"/>
                  </a:cubicBezTo>
                  <a:lnTo>
                    <a:pt x="159" y="173"/>
                  </a:lnTo>
                  <a:cubicBezTo>
                    <a:pt x="157" y="181"/>
                    <a:pt x="135" y="216"/>
                    <a:pt x="102" y="216"/>
                  </a:cubicBezTo>
                  <a:cubicBezTo>
                    <a:pt x="77" y="216"/>
                    <a:pt x="71" y="194"/>
                    <a:pt x="71" y="175"/>
                  </a:cubicBezTo>
                  <a:cubicBezTo>
                    <a:pt x="71" y="152"/>
                    <a:pt x="80" y="121"/>
                    <a:pt x="97" y="77"/>
                  </a:cubicBezTo>
                  <a:cubicBezTo>
                    <a:pt x="105" y="57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1" y="227"/>
                    <a:pt x="100" y="227"/>
                  </a:cubicBezTo>
                  <a:cubicBezTo>
                    <a:pt x="120" y="227"/>
                    <a:pt x="137" y="218"/>
                    <a:pt x="151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5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82 1">
              <a:extLst>
                <a:ext uri="{FF2B5EF4-FFF2-40B4-BE49-F238E27FC236}">
                  <a16:creationId xmlns:a16="http://schemas.microsoft.com/office/drawing/2014/main" id="{B26B050B-0521-CCB3-75C4-26C804B560FD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8485203" y="4926013"/>
              <a:ext cx="109538" cy="163513"/>
            </a:xfrm>
            <a:custGeom>
              <a:avLst/>
              <a:gdLst>
                <a:gd name="T0" fmla="*/ 171 w 171"/>
                <a:gd name="T1" fmla="*/ 178 h 235"/>
                <a:gd name="T2" fmla="*/ 171 w 171"/>
                <a:gd name="T3" fmla="*/ 165 h 235"/>
                <a:gd name="T4" fmla="*/ 132 w 171"/>
                <a:gd name="T5" fmla="*/ 165 h 235"/>
                <a:gd name="T6" fmla="*/ 132 w 171"/>
                <a:gd name="T7" fmla="*/ 9 h 235"/>
                <a:gd name="T8" fmla="*/ 124 w 171"/>
                <a:gd name="T9" fmla="*/ 0 h 235"/>
                <a:gd name="T10" fmla="*/ 115 w 171"/>
                <a:gd name="T11" fmla="*/ 5 h 235"/>
                <a:gd name="T12" fmla="*/ 0 w 171"/>
                <a:gd name="T13" fmla="*/ 165 h 235"/>
                <a:gd name="T14" fmla="*/ 0 w 171"/>
                <a:gd name="T15" fmla="*/ 178 h 235"/>
                <a:gd name="T16" fmla="*/ 102 w 171"/>
                <a:gd name="T17" fmla="*/ 178 h 235"/>
                <a:gd name="T18" fmla="*/ 102 w 171"/>
                <a:gd name="T19" fmla="*/ 206 h 235"/>
                <a:gd name="T20" fmla="*/ 74 w 171"/>
                <a:gd name="T21" fmla="*/ 222 h 235"/>
                <a:gd name="T22" fmla="*/ 65 w 171"/>
                <a:gd name="T23" fmla="*/ 222 h 235"/>
                <a:gd name="T24" fmla="*/ 65 w 171"/>
                <a:gd name="T25" fmla="*/ 235 h 235"/>
                <a:gd name="T26" fmla="*/ 117 w 171"/>
                <a:gd name="T27" fmla="*/ 234 h 235"/>
                <a:gd name="T28" fmla="*/ 170 w 171"/>
                <a:gd name="T29" fmla="*/ 235 h 235"/>
                <a:gd name="T30" fmla="*/ 170 w 171"/>
                <a:gd name="T31" fmla="*/ 222 h 235"/>
                <a:gd name="T32" fmla="*/ 160 w 171"/>
                <a:gd name="T33" fmla="*/ 222 h 235"/>
                <a:gd name="T34" fmla="*/ 132 w 171"/>
                <a:gd name="T35" fmla="*/ 206 h 235"/>
                <a:gd name="T36" fmla="*/ 132 w 171"/>
                <a:gd name="T37" fmla="*/ 178 h 235"/>
                <a:gd name="T38" fmla="*/ 171 w 171"/>
                <a:gd name="T39" fmla="*/ 178 h 235"/>
                <a:gd name="T40" fmla="*/ 105 w 171"/>
                <a:gd name="T41" fmla="*/ 37 h 235"/>
                <a:gd name="T42" fmla="*/ 105 w 171"/>
                <a:gd name="T43" fmla="*/ 165 h 235"/>
                <a:gd name="T44" fmla="*/ 12 w 171"/>
                <a:gd name="T45" fmla="*/ 165 h 235"/>
                <a:gd name="T46" fmla="*/ 105 w 171"/>
                <a:gd name="T47" fmla="*/ 3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235">
                  <a:moveTo>
                    <a:pt x="171" y="178"/>
                  </a:moveTo>
                  <a:lnTo>
                    <a:pt x="171" y="165"/>
                  </a:lnTo>
                  <a:lnTo>
                    <a:pt x="132" y="165"/>
                  </a:lnTo>
                  <a:lnTo>
                    <a:pt x="132" y="9"/>
                  </a:lnTo>
                  <a:cubicBezTo>
                    <a:pt x="132" y="2"/>
                    <a:pt x="132" y="0"/>
                    <a:pt x="124" y="0"/>
                  </a:cubicBezTo>
                  <a:cubicBezTo>
                    <a:pt x="120" y="0"/>
                    <a:pt x="119" y="0"/>
                    <a:pt x="115" y="5"/>
                  </a:cubicBezTo>
                  <a:lnTo>
                    <a:pt x="0" y="165"/>
                  </a:lnTo>
                  <a:lnTo>
                    <a:pt x="0" y="178"/>
                  </a:lnTo>
                  <a:lnTo>
                    <a:pt x="102" y="178"/>
                  </a:lnTo>
                  <a:lnTo>
                    <a:pt x="102" y="206"/>
                  </a:lnTo>
                  <a:cubicBezTo>
                    <a:pt x="102" y="218"/>
                    <a:pt x="102" y="222"/>
                    <a:pt x="74" y="222"/>
                  </a:cubicBezTo>
                  <a:lnTo>
                    <a:pt x="65" y="222"/>
                  </a:lnTo>
                  <a:lnTo>
                    <a:pt x="65" y="235"/>
                  </a:lnTo>
                  <a:cubicBezTo>
                    <a:pt x="82" y="234"/>
                    <a:pt x="104" y="234"/>
                    <a:pt x="117" y="234"/>
                  </a:cubicBezTo>
                  <a:cubicBezTo>
                    <a:pt x="130" y="234"/>
                    <a:pt x="152" y="234"/>
                    <a:pt x="170" y="235"/>
                  </a:cubicBezTo>
                  <a:lnTo>
                    <a:pt x="170" y="222"/>
                  </a:lnTo>
                  <a:lnTo>
                    <a:pt x="160" y="222"/>
                  </a:lnTo>
                  <a:cubicBezTo>
                    <a:pt x="132" y="222"/>
                    <a:pt x="132" y="218"/>
                    <a:pt x="132" y="206"/>
                  </a:cubicBezTo>
                  <a:lnTo>
                    <a:pt x="132" y="178"/>
                  </a:lnTo>
                  <a:lnTo>
                    <a:pt x="171" y="178"/>
                  </a:lnTo>
                  <a:close/>
                  <a:moveTo>
                    <a:pt x="105" y="37"/>
                  </a:moveTo>
                  <a:lnTo>
                    <a:pt x="105" y="165"/>
                  </a:lnTo>
                  <a:lnTo>
                    <a:pt x="12" y="165"/>
                  </a:lnTo>
                  <a:lnTo>
                    <a:pt x="10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75" name="Straight Arrow Connector 674">
            <a:extLst>
              <a:ext uri="{FF2B5EF4-FFF2-40B4-BE49-F238E27FC236}">
                <a16:creationId xmlns:a16="http://schemas.microsoft.com/office/drawing/2014/main" id="{7950A956-99B6-7C1A-40C7-3D91BB347CD8}"/>
              </a:ext>
            </a:extLst>
          </p:cNvPr>
          <p:cNvCxnSpPr>
            <a:cxnSpLocks/>
          </p:cNvCxnSpPr>
          <p:nvPr/>
        </p:nvCxnSpPr>
        <p:spPr>
          <a:xfrm flipH="1" flipV="1">
            <a:off x="9488596" y="3832586"/>
            <a:ext cx="22961" cy="158088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Arrow Connector 676">
            <a:extLst>
              <a:ext uri="{FF2B5EF4-FFF2-40B4-BE49-F238E27FC236}">
                <a16:creationId xmlns:a16="http://schemas.microsoft.com/office/drawing/2014/main" id="{48EBD7AF-64F1-08C5-1850-BDB27B8084CE}"/>
              </a:ext>
            </a:extLst>
          </p:cNvPr>
          <p:cNvCxnSpPr>
            <a:cxnSpLocks/>
          </p:cNvCxnSpPr>
          <p:nvPr/>
        </p:nvCxnSpPr>
        <p:spPr>
          <a:xfrm flipH="1" flipV="1">
            <a:off x="9629577" y="3838720"/>
            <a:ext cx="30047" cy="163393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Arrow Connector 678">
            <a:extLst>
              <a:ext uri="{FF2B5EF4-FFF2-40B4-BE49-F238E27FC236}">
                <a16:creationId xmlns:a16="http://schemas.microsoft.com/office/drawing/2014/main" id="{0A4A339B-23CD-0A6B-0AAE-B3E9D3C87145}"/>
              </a:ext>
            </a:extLst>
          </p:cNvPr>
          <p:cNvCxnSpPr>
            <a:cxnSpLocks/>
          </p:cNvCxnSpPr>
          <p:nvPr/>
        </p:nvCxnSpPr>
        <p:spPr>
          <a:xfrm flipH="1" flipV="1">
            <a:off x="10367179" y="3725696"/>
            <a:ext cx="527547" cy="17743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ACD9168C-7053-1E95-256E-1BA548A71B69}"/>
              </a:ext>
            </a:extLst>
          </p:cNvPr>
          <p:cNvCxnSpPr>
            <a:cxnSpLocks/>
          </p:cNvCxnSpPr>
          <p:nvPr/>
        </p:nvCxnSpPr>
        <p:spPr>
          <a:xfrm flipH="1" flipV="1">
            <a:off x="10500162" y="3693782"/>
            <a:ext cx="527550" cy="180630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A5DC637-AF72-F3B1-EB17-DCFFAFC062DE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9735162" y="4518899"/>
            <a:ext cx="252413" cy="227013"/>
            <a:chOff x="9864745" y="4851400"/>
            <a:chExt cx="252413" cy="227013"/>
          </a:xfrm>
        </p:grpSpPr>
        <p:sp>
          <p:nvSpPr>
            <p:cNvPr id="269" name="Freeform 97">
              <a:extLst>
                <a:ext uri="{FF2B5EF4-FFF2-40B4-BE49-F238E27FC236}">
                  <a16:creationId xmlns:a16="http://schemas.microsoft.com/office/drawing/2014/main" id="{D62B51D3-79C4-AF15-0942-77A20E26B8D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9864745" y="4851400"/>
              <a:ext cx="142875" cy="227013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5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6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1"/>
                    <a:pt x="135" y="216"/>
                    <a:pt x="102" y="216"/>
                  </a:cubicBezTo>
                  <a:cubicBezTo>
                    <a:pt x="76" y="216"/>
                    <a:pt x="71" y="194"/>
                    <a:pt x="71" y="175"/>
                  </a:cubicBezTo>
                  <a:cubicBezTo>
                    <a:pt x="71" y="152"/>
                    <a:pt x="79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0" y="227"/>
                    <a:pt x="100" y="227"/>
                  </a:cubicBezTo>
                  <a:cubicBezTo>
                    <a:pt x="119" y="227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2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98">
              <a:extLst>
                <a:ext uri="{FF2B5EF4-FFF2-40B4-BE49-F238E27FC236}">
                  <a16:creationId xmlns:a16="http://schemas.microsoft.com/office/drawing/2014/main" id="{0E5868F5-8FCF-2B71-0B97-C81FCA9FF9E6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021908" y="4895850"/>
              <a:ext cx="95250" cy="1635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8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2454215-13D4-2013-4BCF-BBB77F8297F0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10894991" y="4362450"/>
            <a:ext cx="257176" cy="225425"/>
            <a:chOff x="10894991" y="4362450"/>
            <a:chExt cx="257176" cy="225425"/>
          </a:xfrm>
        </p:grpSpPr>
        <p:sp>
          <p:nvSpPr>
            <p:cNvPr id="698" name="Freeform 89">
              <a:extLst>
                <a:ext uri="{FF2B5EF4-FFF2-40B4-BE49-F238E27FC236}">
                  <a16:creationId xmlns:a16="http://schemas.microsoft.com/office/drawing/2014/main" id="{31F826B1-9F48-C499-A984-26A72A60AB6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0894991" y="4362450"/>
              <a:ext cx="144463" cy="225425"/>
            </a:xfrm>
            <a:custGeom>
              <a:avLst/>
              <a:gdLst>
                <a:gd name="T0" fmla="*/ 228 w 230"/>
                <a:gd name="T1" fmla="*/ 31 h 323"/>
                <a:gd name="T2" fmla="*/ 230 w 230"/>
                <a:gd name="T3" fmla="*/ 19 h 323"/>
                <a:gd name="T4" fmla="*/ 215 w 230"/>
                <a:gd name="T5" fmla="*/ 6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8 w 230"/>
                <a:gd name="T13" fmla="*/ 173 h 323"/>
                <a:gd name="T14" fmla="*/ 102 w 230"/>
                <a:gd name="T15" fmla="*/ 216 h 323"/>
                <a:gd name="T16" fmla="*/ 71 w 230"/>
                <a:gd name="T17" fmla="*/ 175 h 323"/>
                <a:gd name="T18" fmla="*/ 96 w 230"/>
                <a:gd name="T19" fmla="*/ 77 h 323"/>
                <a:gd name="T20" fmla="*/ 106 w 230"/>
                <a:gd name="T21" fmla="*/ 41 h 323"/>
                <a:gd name="T22" fmla="*/ 65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4 w 230"/>
                <a:gd name="T31" fmla="*/ 11 h 323"/>
                <a:gd name="T32" fmla="*/ 76 w 230"/>
                <a:gd name="T33" fmla="*/ 27 h 323"/>
                <a:gd name="T34" fmla="*/ 68 w 230"/>
                <a:gd name="T35" fmla="*/ 62 h 323"/>
                <a:gd name="T36" fmla="*/ 39 w 230"/>
                <a:gd name="T37" fmla="*/ 167 h 323"/>
                <a:gd name="T38" fmla="*/ 100 w 230"/>
                <a:gd name="T39" fmla="*/ 227 h 323"/>
                <a:gd name="T40" fmla="*/ 150 w 230"/>
                <a:gd name="T41" fmla="*/ 204 h 323"/>
                <a:gd name="T42" fmla="*/ 118 w 230"/>
                <a:gd name="T43" fmla="*/ 281 h 323"/>
                <a:gd name="T44" fmla="*/ 63 w 230"/>
                <a:gd name="T45" fmla="*/ 312 h 323"/>
                <a:gd name="T46" fmla="*/ 25 w 230"/>
                <a:gd name="T47" fmla="*/ 291 h 323"/>
                <a:gd name="T48" fmla="*/ 47 w 230"/>
                <a:gd name="T49" fmla="*/ 285 h 323"/>
                <a:gd name="T50" fmla="*/ 57 w 230"/>
                <a:gd name="T51" fmla="*/ 265 h 323"/>
                <a:gd name="T52" fmla="*/ 38 w 230"/>
                <a:gd name="T53" fmla="*/ 248 h 323"/>
                <a:gd name="T54" fmla="*/ 10 w 230"/>
                <a:gd name="T55" fmla="*/ 280 h 323"/>
                <a:gd name="T56" fmla="*/ 63 w 230"/>
                <a:gd name="T57" fmla="*/ 323 h 323"/>
                <a:gd name="T58" fmla="*/ 180 w 230"/>
                <a:gd name="T59" fmla="*/ 222 h 323"/>
                <a:gd name="T60" fmla="*/ 228 w 230"/>
                <a:gd name="T61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1"/>
                  </a:moveTo>
                  <a:cubicBezTo>
                    <a:pt x="230" y="24"/>
                    <a:pt x="230" y="23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0" y="6"/>
                    <a:pt x="202" y="9"/>
                    <a:pt x="198" y="16"/>
                  </a:cubicBezTo>
                  <a:cubicBezTo>
                    <a:pt x="197" y="19"/>
                    <a:pt x="193" y="34"/>
                    <a:pt x="191" y="43"/>
                  </a:cubicBezTo>
                  <a:cubicBezTo>
                    <a:pt x="187" y="56"/>
                    <a:pt x="184" y="70"/>
                    <a:pt x="181" y="83"/>
                  </a:cubicBezTo>
                  <a:lnTo>
                    <a:pt x="158" y="173"/>
                  </a:lnTo>
                  <a:cubicBezTo>
                    <a:pt x="156" y="181"/>
                    <a:pt x="135" y="216"/>
                    <a:pt x="102" y="216"/>
                  </a:cubicBezTo>
                  <a:cubicBezTo>
                    <a:pt x="76" y="216"/>
                    <a:pt x="71" y="194"/>
                    <a:pt x="71" y="175"/>
                  </a:cubicBezTo>
                  <a:cubicBezTo>
                    <a:pt x="71" y="152"/>
                    <a:pt x="79" y="121"/>
                    <a:pt x="96" y="77"/>
                  </a:cubicBezTo>
                  <a:cubicBezTo>
                    <a:pt x="104" y="57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3"/>
                    <a:pt x="68" y="62"/>
                  </a:cubicBezTo>
                  <a:cubicBezTo>
                    <a:pt x="48" y="115"/>
                    <a:pt x="39" y="144"/>
                    <a:pt x="39" y="167"/>
                  </a:cubicBezTo>
                  <a:cubicBezTo>
                    <a:pt x="39" y="212"/>
                    <a:pt x="70" y="227"/>
                    <a:pt x="100" y="227"/>
                  </a:cubicBezTo>
                  <a:cubicBezTo>
                    <a:pt x="119" y="227"/>
                    <a:pt x="136" y="218"/>
                    <a:pt x="150" y="204"/>
                  </a:cubicBezTo>
                  <a:cubicBezTo>
                    <a:pt x="144" y="230"/>
                    <a:pt x="138" y="254"/>
                    <a:pt x="118" y="281"/>
                  </a:cubicBezTo>
                  <a:cubicBezTo>
                    <a:pt x="105" y="298"/>
                    <a:pt x="86" y="312"/>
                    <a:pt x="63" y="312"/>
                  </a:cubicBezTo>
                  <a:cubicBezTo>
                    <a:pt x="56" y="312"/>
                    <a:pt x="34" y="311"/>
                    <a:pt x="25" y="291"/>
                  </a:cubicBezTo>
                  <a:cubicBezTo>
                    <a:pt x="33" y="291"/>
                    <a:pt x="40" y="291"/>
                    <a:pt x="47" y="285"/>
                  </a:cubicBezTo>
                  <a:cubicBezTo>
                    <a:pt x="51" y="281"/>
                    <a:pt x="57" y="274"/>
                    <a:pt x="57" y="265"/>
                  </a:cubicBezTo>
                  <a:cubicBezTo>
                    <a:pt x="57" y="250"/>
                    <a:pt x="43" y="248"/>
                    <a:pt x="38" y="248"/>
                  </a:cubicBezTo>
                  <a:cubicBezTo>
                    <a:pt x="27" y="248"/>
                    <a:pt x="10" y="255"/>
                    <a:pt x="10" y="280"/>
                  </a:cubicBezTo>
                  <a:cubicBezTo>
                    <a:pt x="10" y="305"/>
                    <a:pt x="32" y="323"/>
                    <a:pt x="63" y="323"/>
                  </a:cubicBezTo>
                  <a:cubicBezTo>
                    <a:pt x="114" y="323"/>
                    <a:pt x="166" y="278"/>
                    <a:pt x="180" y="222"/>
                  </a:cubicBezTo>
                  <a:lnTo>
                    <a:pt x="228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0">
              <a:extLst>
                <a:ext uri="{FF2B5EF4-FFF2-40B4-BE49-F238E27FC236}">
                  <a16:creationId xmlns:a16="http://schemas.microsoft.com/office/drawing/2014/main" id="{B4EAE13F-C72F-DCF0-E8C0-D5362B0DE34B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1052154" y="4406900"/>
              <a:ext cx="100013" cy="166688"/>
            </a:xfrm>
            <a:custGeom>
              <a:avLst/>
              <a:gdLst>
                <a:gd name="T0" fmla="*/ 77 w 161"/>
                <a:gd name="T1" fmla="*/ 115 h 239"/>
                <a:gd name="T2" fmla="*/ 124 w 161"/>
                <a:gd name="T3" fmla="*/ 172 h 239"/>
                <a:gd name="T4" fmla="*/ 78 w 161"/>
                <a:gd name="T5" fmla="*/ 228 h 239"/>
                <a:gd name="T6" fmla="*/ 19 w 161"/>
                <a:gd name="T7" fmla="*/ 203 h 239"/>
                <a:gd name="T8" fmla="*/ 39 w 161"/>
                <a:gd name="T9" fmla="*/ 184 h 239"/>
                <a:gd name="T10" fmla="*/ 20 w 161"/>
                <a:gd name="T11" fmla="*/ 165 h 239"/>
                <a:gd name="T12" fmla="*/ 0 w 161"/>
                <a:gd name="T13" fmla="*/ 185 h 239"/>
                <a:gd name="T14" fmla="*/ 79 w 161"/>
                <a:gd name="T15" fmla="*/ 239 h 239"/>
                <a:gd name="T16" fmla="*/ 161 w 161"/>
                <a:gd name="T17" fmla="*/ 172 h 239"/>
                <a:gd name="T18" fmla="*/ 100 w 161"/>
                <a:gd name="T19" fmla="*/ 109 h 239"/>
                <a:gd name="T20" fmla="*/ 150 w 161"/>
                <a:gd name="T21" fmla="*/ 48 h 239"/>
                <a:gd name="T22" fmla="*/ 80 w 161"/>
                <a:gd name="T23" fmla="*/ 0 h 239"/>
                <a:gd name="T24" fmla="*/ 11 w 161"/>
                <a:gd name="T25" fmla="*/ 47 h 239"/>
                <a:gd name="T26" fmla="*/ 29 w 161"/>
                <a:gd name="T27" fmla="*/ 65 h 239"/>
                <a:gd name="T28" fmla="*/ 47 w 161"/>
                <a:gd name="T29" fmla="*/ 48 h 239"/>
                <a:gd name="T30" fmla="*/ 29 w 161"/>
                <a:gd name="T31" fmla="*/ 29 h 239"/>
                <a:gd name="T32" fmla="*/ 79 w 161"/>
                <a:gd name="T33" fmla="*/ 10 h 239"/>
                <a:gd name="T34" fmla="*/ 116 w 161"/>
                <a:gd name="T35" fmla="*/ 48 h 239"/>
                <a:gd name="T36" fmla="*/ 102 w 161"/>
                <a:gd name="T37" fmla="*/ 90 h 239"/>
                <a:gd name="T38" fmla="*/ 64 w 161"/>
                <a:gd name="T39" fmla="*/ 105 h 239"/>
                <a:gd name="T40" fmla="*/ 53 w 161"/>
                <a:gd name="T41" fmla="*/ 106 h 239"/>
                <a:gd name="T42" fmla="*/ 49 w 161"/>
                <a:gd name="T43" fmla="*/ 110 h 239"/>
                <a:gd name="T44" fmla="*/ 58 w 161"/>
                <a:gd name="T45" fmla="*/ 115 h 239"/>
                <a:gd name="T46" fmla="*/ 77 w 161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239">
                  <a:moveTo>
                    <a:pt x="77" y="115"/>
                  </a:moveTo>
                  <a:cubicBezTo>
                    <a:pt x="104" y="115"/>
                    <a:pt x="124" y="134"/>
                    <a:pt x="124" y="172"/>
                  </a:cubicBezTo>
                  <a:cubicBezTo>
                    <a:pt x="124" y="215"/>
                    <a:pt x="99" y="228"/>
                    <a:pt x="78" y="228"/>
                  </a:cubicBezTo>
                  <a:cubicBezTo>
                    <a:pt x="64" y="228"/>
                    <a:pt x="34" y="224"/>
                    <a:pt x="19" y="203"/>
                  </a:cubicBezTo>
                  <a:cubicBezTo>
                    <a:pt x="35" y="203"/>
                    <a:pt x="39" y="191"/>
                    <a:pt x="39" y="184"/>
                  </a:cubicBezTo>
                  <a:cubicBezTo>
                    <a:pt x="39" y="173"/>
                    <a:pt x="31" y="165"/>
                    <a:pt x="20" y="165"/>
                  </a:cubicBezTo>
                  <a:cubicBezTo>
                    <a:pt x="10" y="165"/>
                    <a:pt x="0" y="171"/>
                    <a:pt x="0" y="185"/>
                  </a:cubicBezTo>
                  <a:cubicBezTo>
                    <a:pt x="0" y="218"/>
                    <a:pt x="37" y="239"/>
                    <a:pt x="79" y="239"/>
                  </a:cubicBezTo>
                  <a:cubicBezTo>
                    <a:pt x="128" y="239"/>
                    <a:pt x="161" y="206"/>
                    <a:pt x="161" y="172"/>
                  </a:cubicBezTo>
                  <a:cubicBezTo>
                    <a:pt x="161" y="144"/>
                    <a:pt x="139" y="117"/>
                    <a:pt x="100" y="109"/>
                  </a:cubicBezTo>
                  <a:cubicBezTo>
                    <a:pt x="137" y="96"/>
                    <a:pt x="150" y="70"/>
                    <a:pt x="150" y="48"/>
                  </a:cubicBezTo>
                  <a:cubicBezTo>
                    <a:pt x="150" y="21"/>
                    <a:pt x="118" y="0"/>
                    <a:pt x="80" y="0"/>
                  </a:cubicBezTo>
                  <a:cubicBezTo>
                    <a:pt x="41" y="0"/>
                    <a:pt x="11" y="19"/>
                    <a:pt x="11" y="47"/>
                  </a:cubicBezTo>
                  <a:cubicBezTo>
                    <a:pt x="11" y="59"/>
                    <a:pt x="19" y="65"/>
                    <a:pt x="29" y="65"/>
                  </a:cubicBezTo>
                  <a:cubicBezTo>
                    <a:pt x="40" y="65"/>
                    <a:pt x="47" y="57"/>
                    <a:pt x="47" y="48"/>
                  </a:cubicBezTo>
                  <a:cubicBezTo>
                    <a:pt x="47" y="37"/>
                    <a:pt x="40" y="30"/>
                    <a:pt x="29" y="29"/>
                  </a:cubicBezTo>
                  <a:cubicBezTo>
                    <a:pt x="42" y="14"/>
                    <a:pt x="66" y="10"/>
                    <a:pt x="79" y="10"/>
                  </a:cubicBezTo>
                  <a:cubicBezTo>
                    <a:pt x="94" y="10"/>
                    <a:pt x="116" y="18"/>
                    <a:pt x="116" y="48"/>
                  </a:cubicBezTo>
                  <a:cubicBezTo>
                    <a:pt x="116" y="63"/>
                    <a:pt x="112" y="79"/>
                    <a:pt x="102" y="90"/>
                  </a:cubicBezTo>
                  <a:cubicBezTo>
                    <a:pt x="91" y="103"/>
                    <a:pt x="81" y="104"/>
                    <a:pt x="64" y="105"/>
                  </a:cubicBezTo>
                  <a:cubicBezTo>
                    <a:pt x="55" y="106"/>
                    <a:pt x="54" y="106"/>
                    <a:pt x="53" y="106"/>
                  </a:cubicBezTo>
                  <a:cubicBezTo>
                    <a:pt x="52" y="106"/>
                    <a:pt x="49" y="107"/>
                    <a:pt x="49" y="110"/>
                  </a:cubicBezTo>
                  <a:cubicBezTo>
                    <a:pt x="49" y="115"/>
                    <a:pt x="52" y="115"/>
                    <a:pt x="58" y="115"/>
                  </a:cubicBezTo>
                  <a:lnTo>
                    <a:pt x="77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9" name="Picture 278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2C006B6F-E63B-03F5-DDB4-598AD9DE35E8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05" y="3853780"/>
            <a:ext cx="817626" cy="114083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1DC2F-15AC-3255-1290-131AD8C6EC05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3787308" y="5241699"/>
            <a:ext cx="586295" cy="623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D5D58-CA68-DD2D-D175-2380E018CF5A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20480" y="2861919"/>
            <a:ext cx="586295" cy="623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1A038-0F03-611E-574F-C0965852789A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268103" y="5456306"/>
            <a:ext cx="586295" cy="623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3142C-04E8-AE61-B626-98E86677694B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634025" y="5511554"/>
            <a:ext cx="586295" cy="6232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2E912-4CCC-107A-6F0A-A5E69614B7E6}"/>
              </a:ext>
            </a:extLst>
          </p:cNvPr>
          <p:cNvSpPr/>
          <p:nvPr/>
        </p:nvSpPr>
        <p:spPr>
          <a:xfrm>
            <a:off x="6056924" y="5205289"/>
            <a:ext cx="957364" cy="106031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AA27A6-763B-8C77-867A-0AA533E4A054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98" y="4883204"/>
            <a:ext cx="586295" cy="6441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B00180-BBD5-3524-0D02-2AAC4892D7A0}"/>
              </a:ext>
            </a:extLst>
          </p:cNvPr>
          <p:cNvSpPr/>
          <p:nvPr/>
        </p:nvSpPr>
        <p:spPr>
          <a:xfrm>
            <a:off x="9403318" y="5275272"/>
            <a:ext cx="957364" cy="106031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5BCDD9-98F6-9993-1B29-8C74775FEF36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92" y="4953187"/>
            <a:ext cx="586295" cy="644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4940D8-372A-09C5-E350-EF6D4F9FDDB3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38" y="623314"/>
            <a:ext cx="586295" cy="644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83791-CF40-0258-2098-A7971F5D0BDA}"/>
              </a:ext>
            </a:extLst>
          </p:cNvPr>
          <p:cNvSpPr txBox="1"/>
          <p:nvPr/>
        </p:nvSpPr>
        <p:spPr>
          <a:xfrm>
            <a:off x="8495999" y="783111"/>
            <a:ext cx="19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00B050"/>
                </a:solidFill>
              </a:rPr>
              <a:t>Simulator</a:t>
            </a:r>
            <a:endParaRPr lang="en-US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 animBg="1"/>
      <p:bldP spid="519" grpId="0" animBg="1"/>
      <p:bldP spid="523" grpId="0" animBg="1"/>
      <p:bldP spid="527" grpId="0" animBg="1"/>
      <p:bldP spid="549" grpId="0" animBg="1"/>
      <p:bldP spid="579" grpId="0"/>
      <p:bldP spid="14" grpId="0" animBg="1"/>
      <p:bldP spid="17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Watrous Rewinding Lemma [</a:t>
            </a:r>
            <a:r>
              <a:rPr lang="en-US" altLang="zh-CN" dirty="0">
                <a:solidFill>
                  <a:schemeClr val="accent1"/>
                </a:solidFill>
              </a:rPr>
              <a:t>Wat06</a:t>
            </a:r>
            <a:r>
              <a:rPr lang="en-US" altLang="zh-CN" dirty="0"/>
              <a:t>]</a:t>
            </a:r>
            <a:endParaRPr lang="en-US" dirty="0"/>
          </a:p>
        </p:txBody>
      </p:sp>
      <p:grpSp>
        <p:nvGrpSpPr>
          <p:cNvPr id="62" name="Group 61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 title="IguanaTex Vector Display">
            <a:extLst>
              <a:ext uri="{FF2B5EF4-FFF2-40B4-BE49-F238E27FC236}">
                <a16:creationId xmlns:a16="http://schemas.microsoft.com/office/drawing/2014/main" id="{D2EDC70D-1DC0-47A9-85D2-26F1C621F43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99469" y="2048932"/>
            <a:ext cx="4965349" cy="381000"/>
            <a:chOff x="2540000" y="2540000"/>
            <a:chExt cx="3827463" cy="293688"/>
          </a:xfrm>
        </p:grpSpPr>
        <p:sp>
          <p:nvSpPr>
            <p:cNvPr id="28" name="Freeform 20 1">
              <a:extLst>
                <a:ext uri="{FF2B5EF4-FFF2-40B4-BE49-F238E27FC236}">
                  <a16:creationId xmlns:a16="http://schemas.microsoft.com/office/drawing/2014/main" id="{B53E133A-63CE-C628-6790-FBB6663B0961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540000" y="2563813"/>
              <a:ext cx="157163" cy="187325"/>
            </a:xfrm>
            <a:custGeom>
              <a:avLst/>
              <a:gdLst>
                <a:gd name="T0" fmla="*/ 283 w 345"/>
                <a:gd name="T1" fmla="*/ 52 h 351"/>
                <a:gd name="T2" fmla="*/ 337 w 345"/>
                <a:gd name="T3" fmla="*/ 15 h 351"/>
                <a:gd name="T4" fmla="*/ 345 w 345"/>
                <a:gd name="T5" fmla="*/ 5 h 351"/>
                <a:gd name="T6" fmla="*/ 339 w 345"/>
                <a:gd name="T7" fmla="*/ 0 h 351"/>
                <a:gd name="T8" fmla="*/ 288 w 345"/>
                <a:gd name="T9" fmla="*/ 1 h 351"/>
                <a:gd name="T10" fmla="*/ 236 w 345"/>
                <a:gd name="T11" fmla="*/ 0 h 351"/>
                <a:gd name="T12" fmla="*/ 227 w 345"/>
                <a:gd name="T13" fmla="*/ 10 h 351"/>
                <a:gd name="T14" fmla="*/ 236 w 345"/>
                <a:gd name="T15" fmla="*/ 15 h 351"/>
                <a:gd name="T16" fmla="*/ 270 w 345"/>
                <a:gd name="T17" fmla="*/ 37 h 351"/>
                <a:gd name="T18" fmla="*/ 268 w 345"/>
                <a:gd name="T19" fmla="*/ 48 h 351"/>
                <a:gd name="T20" fmla="*/ 224 w 345"/>
                <a:gd name="T21" fmla="*/ 226 h 351"/>
                <a:gd name="T22" fmla="*/ 100 w 345"/>
                <a:gd name="T23" fmla="*/ 336 h 351"/>
                <a:gd name="T24" fmla="*/ 39 w 345"/>
                <a:gd name="T25" fmla="*/ 271 h 351"/>
                <a:gd name="T26" fmla="*/ 44 w 345"/>
                <a:gd name="T27" fmla="*/ 232 h 351"/>
                <a:gd name="T28" fmla="*/ 93 w 345"/>
                <a:gd name="T29" fmla="*/ 38 h 351"/>
                <a:gd name="T30" fmla="*/ 134 w 345"/>
                <a:gd name="T31" fmla="*/ 15 h 351"/>
                <a:gd name="T32" fmla="*/ 151 w 345"/>
                <a:gd name="T33" fmla="*/ 5 h 351"/>
                <a:gd name="T34" fmla="*/ 144 w 345"/>
                <a:gd name="T35" fmla="*/ 0 h 351"/>
                <a:gd name="T36" fmla="*/ 81 w 345"/>
                <a:gd name="T37" fmla="*/ 1 h 351"/>
                <a:gd name="T38" fmla="*/ 16 w 345"/>
                <a:gd name="T39" fmla="*/ 0 h 351"/>
                <a:gd name="T40" fmla="*/ 7 w 345"/>
                <a:gd name="T41" fmla="*/ 10 h 351"/>
                <a:gd name="T42" fmla="*/ 21 w 345"/>
                <a:gd name="T43" fmla="*/ 15 h 351"/>
                <a:gd name="T44" fmla="*/ 40 w 345"/>
                <a:gd name="T45" fmla="*/ 16 h 351"/>
                <a:gd name="T46" fmla="*/ 53 w 345"/>
                <a:gd name="T47" fmla="*/ 24 h 351"/>
                <a:gd name="T48" fmla="*/ 45 w 345"/>
                <a:gd name="T49" fmla="*/ 60 h 351"/>
                <a:gd name="T50" fmla="*/ 34 w 345"/>
                <a:gd name="T51" fmla="*/ 104 h 351"/>
                <a:gd name="T52" fmla="*/ 3 w 345"/>
                <a:gd name="T53" fmla="*/ 227 h 351"/>
                <a:gd name="T54" fmla="*/ 0 w 345"/>
                <a:gd name="T55" fmla="*/ 256 h 351"/>
                <a:gd name="T56" fmla="*/ 98 w 345"/>
                <a:gd name="T57" fmla="*/ 351 h 351"/>
                <a:gd name="T58" fmla="*/ 239 w 345"/>
                <a:gd name="T59" fmla="*/ 229 h 351"/>
                <a:gd name="T60" fmla="*/ 283 w 345"/>
                <a:gd name="T61" fmla="*/ 5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1">
                  <a:moveTo>
                    <a:pt x="283" y="52"/>
                  </a:moveTo>
                  <a:cubicBezTo>
                    <a:pt x="288" y="32"/>
                    <a:pt x="297" y="17"/>
                    <a:pt x="337" y="15"/>
                  </a:cubicBezTo>
                  <a:cubicBezTo>
                    <a:pt x="339" y="15"/>
                    <a:pt x="345" y="15"/>
                    <a:pt x="345" y="5"/>
                  </a:cubicBezTo>
                  <a:cubicBezTo>
                    <a:pt x="345" y="5"/>
                    <a:pt x="345" y="0"/>
                    <a:pt x="339" y="0"/>
                  </a:cubicBezTo>
                  <a:cubicBezTo>
                    <a:pt x="322" y="0"/>
                    <a:pt x="305" y="1"/>
                    <a:pt x="288" y="1"/>
                  </a:cubicBezTo>
                  <a:cubicBezTo>
                    <a:pt x="271" y="1"/>
                    <a:pt x="253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5"/>
                    <a:pt x="232" y="15"/>
                    <a:pt x="236" y="15"/>
                  </a:cubicBezTo>
                  <a:cubicBezTo>
                    <a:pt x="264" y="16"/>
                    <a:pt x="270" y="26"/>
                    <a:pt x="270" y="37"/>
                  </a:cubicBezTo>
                  <a:cubicBezTo>
                    <a:pt x="270" y="39"/>
                    <a:pt x="269" y="46"/>
                    <a:pt x="268" y="48"/>
                  </a:cubicBezTo>
                  <a:lnTo>
                    <a:pt x="224" y="226"/>
                  </a:lnTo>
                  <a:cubicBezTo>
                    <a:pt x="207" y="293"/>
                    <a:pt x="149" y="336"/>
                    <a:pt x="100" y="336"/>
                  </a:cubicBezTo>
                  <a:cubicBezTo>
                    <a:pt x="66" y="336"/>
                    <a:pt x="39" y="314"/>
                    <a:pt x="39" y="271"/>
                  </a:cubicBezTo>
                  <a:cubicBezTo>
                    <a:pt x="39" y="270"/>
                    <a:pt x="39" y="254"/>
                    <a:pt x="44" y="232"/>
                  </a:cubicBezTo>
                  <a:lnTo>
                    <a:pt x="93" y="38"/>
                  </a:lnTo>
                  <a:cubicBezTo>
                    <a:pt x="97" y="20"/>
                    <a:pt x="98" y="15"/>
                    <a:pt x="134" y="15"/>
                  </a:cubicBezTo>
                  <a:cubicBezTo>
                    <a:pt x="147" y="15"/>
                    <a:pt x="151" y="15"/>
                    <a:pt x="151" y="5"/>
                  </a:cubicBezTo>
                  <a:cubicBezTo>
                    <a:pt x="151" y="0"/>
                    <a:pt x="146" y="0"/>
                    <a:pt x="144" y="0"/>
                  </a:cubicBezTo>
                  <a:cubicBezTo>
                    <a:pt x="130" y="0"/>
                    <a:pt x="95" y="1"/>
                    <a:pt x="81" y="1"/>
                  </a:cubicBezTo>
                  <a:cubicBezTo>
                    <a:pt x="66" y="1"/>
                    <a:pt x="31" y="0"/>
                    <a:pt x="16" y="0"/>
                  </a:cubicBezTo>
                  <a:cubicBezTo>
                    <a:pt x="12" y="0"/>
                    <a:pt x="7" y="0"/>
                    <a:pt x="7" y="10"/>
                  </a:cubicBezTo>
                  <a:cubicBezTo>
                    <a:pt x="7" y="15"/>
                    <a:pt x="11" y="15"/>
                    <a:pt x="21" y="15"/>
                  </a:cubicBezTo>
                  <a:cubicBezTo>
                    <a:pt x="22" y="15"/>
                    <a:pt x="31" y="15"/>
                    <a:pt x="40" y="16"/>
                  </a:cubicBezTo>
                  <a:cubicBezTo>
                    <a:pt x="49" y="17"/>
                    <a:pt x="53" y="18"/>
                    <a:pt x="53" y="24"/>
                  </a:cubicBezTo>
                  <a:cubicBezTo>
                    <a:pt x="53" y="27"/>
                    <a:pt x="48" y="48"/>
                    <a:pt x="45" y="60"/>
                  </a:cubicBezTo>
                  <a:lnTo>
                    <a:pt x="34" y="104"/>
                  </a:lnTo>
                  <a:cubicBezTo>
                    <a:pt x="29" y="123"/>
                    <a:pt x="5" y="217"/>
                    <a:pt x="3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6"/>
                    <a:pt x="45" y="351"/>
                    <a:pt x="98" y="351"/>
                  </a:cubicBezTo>
                  <a:cubicBezTo>
                    <a:pt x="160" y="351"/>
                    <a:pt x="222" y="295"/>
                    <a:pt x="239" y="229"/>
                  </a:cubicBezTo>
                  <a:lnTo>
                    <a:pt x="283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 1">
              <a:extLst>
                <a:ext uri="{FF2B5EF4-FFF2-40B4-BE49-F238E27FC236}">
                  <a16:creationId xmlns:a16="http://schemas.microsoft.com/office/drawing/2014/main" id="{46493CEE-0BF4-7AEF-47C4-4D7D81C6B9D3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770188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 1">
              <a:extLst>
                <a:ext uri="{FF2B5EF4-FFF2-40B4-BE49-F238E27FC236}">
                  <a16:creationId xmlns:a16="http://schemas.microsoft.com/office/drawing/2014/main" id="{21135A23-7F9C-615A-1462-7AD829CF0009}"/>
                </a:ext>
              </a:extLst>
            </p:cNvPr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2814638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60 h 343"/>
                <a:gd name="T8" fmla="*/ 0 w 210"/>
                <a:gd name="T9" fmla="*/ 173 h 343"/>
                <a:gd name="T10" fmla="*/ 22 w 210"/>
                <a:gd name="T11" fmla="*/ 293 h 343"/>
                <a:gd name="T12" fmla="*/ 104 w 210"/>
                <a:gd name="T13" fmla="*/ 343 h 343"/>
                <a:gd name="T14" fmla="*/ 191 w 210"/>
                <a:gd name="T15" fmla="*/ 286 h 343"/>
                <a:gd name="T16" fmla="*/ 210 w 210"/>
                <a:gd name="T17" fmla="*/ 173 h 343"/>
                <a:gd name="T18" fmla="*/ 104 w 210"/>
                <a:gd name="T19" fmla="*/ 332 h 343"/>
                <a:gd name="T20" fmla="*/ 47 w 210"/>
                <a:gd name="T21" fmla="*/ 272 h 343"/>
                <a:gd name="T22" fmla="*/ 41 w 210"/>
                <a:gd name="T23" fmla="*/ 167 h 343"/>
                <a:gd name="T24" fmla="*/ 45 w 210"/>
                <a:gd name="T25" fmla="*/ 75 h 343"/>
                <a:gd name="T26" fmla="*/ 104 w 210"/>
                <a:gd name="T27" fmla="*/ 11 h 343"/>
                <a:gd name="T28" fmla="*/ 163 w 210"/>
                <a:gd name="T29" fmla="*/ 70 h 343"/>
                <a:gd name="T30" fmla="*/ 168 w 210"/>
                <a:gd name="T31" fmla="*/ 167 h 343"/>
                <a:gd name="T32" fmla="*/ 163 w 210"/>
                <a:gd name="T33" fmla="*/ 270 h 343"/>
                <a:gd name="T34" fmla="*/ 104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60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3"/>
                    <a:pt x="80" y="343"/>
                    <a:pt x="104" y="343"/>
                  </a:cubicBezTo>
                  <a:cubicBezTo>
                    <a:pt x="131" y="343"/>
                    <a:pt x="169" y="333"/>
                    <a:pt x="191" y="286"/>
                  </a:cubicBezTo>
                  <a:cubicBezTo>
                    <a:pt x="207" y="251"/>
                    <a:pt x="210" y="212"/>
                    <a:pt x="210" y="173"/>
                  </a:cubicBezTo>
                  <a:close/>
                  <a:moveTo>
                    <a:pt x="104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1" y="11"/>
                    <a:pt x="154" y="20"/>
                    <a:pt x="163" y="70"/>
                  </a:cubicBezTo>
                  <a:cubicBezTo>
                    <a:pt x="168" y="98"/>
                    <a:pt x="168" y="135"/>
                    <a:pt x="168" y="167"/>
                  </a:cubicBezTo>
                  <a:cubicBezTo>
                    <a:pt x="168" y="204"/>
                    <a:pt x="168" y="238"/>
                    <a:pt x="163" y="270"/>
                  </a:cubicBezTo>
                  <a:cubicBezTo>
                    <a:pt x="155" y="317"/>
                    <a:pt x="127" y="332"/>
                    <a:pt x="104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 1">
              <a:extLst>
                <a:ext uri="{FF2B5EF4-FFF2-40B4-BE49-F238E27FC236}">
                  <a16:creationId xmlns:a16="http://schemas.microsoft.com/office/drawing/2014/main" id="{6ED70914-B1F6-8D1D-B59A-7D3A0A93512B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932113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 1">
              <a:extLst>
                <a:ext uri="{FF2B5EF4-FFF2-40B4-BE49-F238E27FC236}">
                  <a16:creationId xmlns:a16="http://schemas.microsoft.com/office/drawing/2014/main" id="{BE5AAF7E-06CD-A3A9-656B-DE8FB273A4EC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073400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 1">
              <a:extLst>
                <a:ext uri="{FF2B5EF4-FFF2-40B4-BE49-F238E27FC236}">
                  <a16:creationId xmlns:a16="http://schemas.microsoft.com/office/drawing/2014/main" id="{C15985B6-65C4-8DE2-92BC-6BD8FF21B35C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114675" y="2560638"/>
              <a:ext cx="138113" cy="238125"/>
            </a:xfrm>
            <a:custGeom>
              <a:avLst/>
              <a:gdLst>
                <a:gd name="T0" fmla="*/ 226 w 302"/>
                <a:gd name="T1" fmla="*/ 13 h 449"/>
                <a:gd name="T2" fmla="*/ 227 w 302"/>
                <a:gd name="T3" fmla="*/ 6 h 449"/>
                <a:gd name="T4" fmla="*/ 221 w 302"/>
                <a:gd name="T5" fmla="*/ 0 h 449"/>
                <a:gd name="T6" fmla="*/ 214 w 302"/>
                <a:gd name="T7" fmla="*/ 10 h 449"/>
                <a:gd name="T8" fmla="*/ 131 w 302"/>
                <a:gd name="T9" fmla="*/ 340 h 449"/>
                <a:gd name="T10" fmla="*/ 74 w 302"/>
                <a:gd name="T11" fmla="*/ 284 h 449"/>
                <a:gd name="T12" fmla="*/ 101 w 302"/>
                <a:gd name="T13" fmla="*/ 191 h 449"/>
                <a:gd name="T14" fmla="*/ 107 w 302"/>
                <a:gd name="T15" fmla="*/ 167 h 449"/>
                <a:gd name="T16" fmla="*/ 66 w 302"/>
                <a:gd name="T17" fmla="*/ 126 h 449"/>
                <a:gd name="T18" fmla="*/ 0 w 302"/>
                <a:gd name="T19" fmla="*/ 203 h 449"/>
                <a:gd name="T20" fmla="*/ 6 w 302"/>
                <a:gd name="T21" fmla="*/ 208 h 449"/>
                <a:gd name="T22" fmla="*/ 14 w 302"/>
                <a:gd name="T23" fmla="*/ 199 h 449"/>
                <a:gd name="T24" fmla="*/ 64 w 302"/>
                <a:gd name="T25" fmla="*/ 137 h 449"/>
                <a:gd name="T26" fmla="*/ 77 w 302"/>
                <a:gd name="T27" fmla="*/ 153 h 449"/>
                <a:gd name="T28" fmla="*/ 65 w 302"/>
                <a:gd name="T29" fmla="*/ 196 h 449"/>
                <a:gd name="T30" fmla="*/ 41 w 302"/>
                <a:gd name="T31" fmla="*/ 280 h 449"/>
                <a:gd name="T32" fmla="*/ 128 w 302"/>
                <a:gd name="T33" fmla="*/ 351 h 449"/>
                <a:gd name="T34" fmla="*/ 117 w 302"/>
                <a:gd name="T35" fmla="*/ 396 h 449"/>
                <a:gd name="T36" fmla="*/ 106 w 302"/>
                <a:gd name="T37" fmla="*/ 444 h 449"/>
                <a:gd name="T38" fmla="*/ 112 w 302"/>
                <a:gd name="T39" fmla="*/ 449 h 449"/>
                <a:gd name="T40" fmla="*/ 116 w 302"/>
                <a:gd name="T41" fmla="*/ 447 h 449"/>
                <a:gd name="T42" fmla="*/ 122 w 302"/>
                <a:gd name="T43" fmla="*/ 426 h 449"/>
                <a:gd name="T44" fmla="*/ 141 w 302"/>
                <a:gd name="T45" fmla="*/ 352 h 449"/>
                <a:gd name="T46" fmla="*/ 250 w 302"/>
                <a:gd name="T47" fmla="*/ 299 h 449"/>
                <a:gd name="T48" fmla="*/ 287 w 302"/>
                <a:gd name="T49" fmla="*/ 239 h 449"/>
                <a:gd name="T50" fmla="*/ 302 w 302"/>
                <a:gd name="T51" fmla="*/ 161 h 449"/>
                <a:gd name="T52" fmla="*/ 280 w 302"/>
                <a:gd name="T53" fmla="*/ 126 h 449"/>
                <a:gd name="T54" fmla="*/ 255 w 302"/>
                <a:gd name="T55" fmla="*/ 150 h 449"/>
                <a:gd name="T56" fmla="*/ 263 w 302"/>
                <a:gd name="T57" fmla="*/ 163 h 449"/>
                <a:gd name="T58" fmla="*/ 281 w 302"/>
                <a:gd name="T59" fmla="*/ 206 h 449"/>
                <a:gd name="T60" fmla="*/ 237 w 302"/>
                <a:gd name="T61" fmla="*/ 297 h 449"/>
                <a:gd name="T62" fmla="*/ 144 w 302"/>
                <a:gd name="T63" fmla="*/ 341 h 449"/>
                <a:gd name="T64" fmla="*/ 226 w 302"/>
                <a:gd name="T65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49">
                  <a:moveTo>
                    <a:pt x="226" y="13"/>
                  </a:moveTo>
                  <a:cubicBezTo>
                    <a:pt x="226" y="11"/>
                    <a:pt x="227" y="8"/>
                    <a:pt x="227" y="6"/>
                  </a:cubicBezTo>
                  <a:cubicBezTo>
                    <a:pt x="227" y="1"/>
                    <a:pt x="224" y="0"/>
                    <a:pt x="221" y="0"/>
                  </a:cubicBezTo>
                  <a:cubicBezTo>
                    <a:pt x="216" y="0"/>
                    <a:pt x="216" y="1"/>
                    <a:pt x="214" y="10"/>
                  </a:cubicBezTo>
                  <a:lnTo>
                    <a:pt x="131" y="340"/>
                  </a:lnTo>
                  <a:cubicBezTo>
                    <a:pt x="93" y="335"/>
                    <a:pt x="74" y="317"/>
                    <a:pt x="74" y="284"/>
                  </a:cubicBezTo>
                  <a:cubicBezTo>
                    <a:pt x="74" y="274"/>
                    <a:pt x="74" y="261"/>
                    <a:pt x="101" y="191"/>
                  </a:cubicBezTo>
                  <a:cubicBezTo>
                    <a:pt x="103" y="185"/>
                    <a:pt x="107" y="177"/>
                    <a:pt x="107" y="167"/>
                  </a:cubicBezTo>
                  <a:cubicBezTo>
                    <a:pt x="107" y="144"/>
                    <a:pt x="91" y="126"/>
                    <a:pt x="66" y="126"/>
                  </a:cubicBezTo>
                  <a:cubicBezTo>
                    <a:pt x="18" y="126"/>
                    <a:pt x="0" y="198"/>
                    <a:pt x="0" y="203"/>
                  </a:cubicBezTo>
                  <a:cubicBezTo>
                    <a:pt x="0" y="208"/>
                    <a:pt x="5" y="208"/>
                    <a:pt x="6" y="208"/>
                  </a:cubicBezTo>
                  <a:cubicBezTo>
                    <a:pt x="11" y="208"/>
                    <a:pt x="12" y="207"/>
                    <a:pt x="14" y="199"/>
                  </a:cubicBezTo>
                  <a:cubicBezTo>
                    <a:pt x="27" y="151"/>
                    <a:pt x="47" y="137"/>
                    <a:pt x="64" y="137"/>
                  </a:cubicBezTo>
                  <a:cubicBezTo>
                    <a:pt x="68" y="137"/>
                    <a:pt x="77" y="137"/>
                    <a:pt x="77" y="153"/>
                  </a:cubicBezTo>
                  <a:cubicBezTo>
                    <a:pt x="77" y="166"/>
                    <a:pt x="72" y="178"/>
                    <a:pt x="65" y="196"/>
                  </a:cubicBezTo>
                  <a:cubicBezTo>
                    <a:pt x="41" y="259"/>
                    <a:pt x="41" y="272"/>
                    <a:pt x="41" y="280"/>
                  </a:cubicBezTo>
                  <a:cubicBezTo>
                    <a:pt x="41" y="327"/>
                    <a:pt x="80" y="348"/>
                    <a:pt x="128" y="351"/>
                  </a:cubicBezTo>
                  <a:cubicBezTo>
                    <a:pt x="124" y="369"/>
                    <a:pt x="124" y="370"/>
                    <a:pt x="117" y="396"/>
                  </a:cubicBezTo>
                  <a:cubicBezTo>
                    <a:pt x="116" y="402"/>
                    <a:pt x="106" y="442"/>
                    <a:pt x="106" y="444"/>
                  </a:cubicBezTo>
                  <a:cubicBezTo>
                    <a:pt x="106" y="444"/>
                    <a:pt x="106" y="449"/>
                    <a:pt x="112" y="449"/>
                  </a:cubicBezTo>
                  <a:cubicBezTo>
                    <a:pt x="113" y="449"/>
                    <a:pt x="115" y="449"/>
                    <a:pt x="116" y="447"/>
                  </a:cubicBezTo>
                  <a:cubicBezTo>
                    <a:pt x="118" y="446"/>
                    <a:pt x="121" y="433"/>
                    <a:pt x="122" y="426"/>
                  </a:cubicBezTo>
                  <a:lnTo>
                    <a:pt x="141" y="352"/>
                  </a:lnTo>
                  <a:cubicBezTo>
                    <a:pt x="159" y="352"/>
                    <a:pt x="203" y="352"/>
                    <a:pt x="250" y="299"/>
                  </a:cubicBezTo>
                  <a:cubicBezTo>
                    <a:pt x="271" y="276"/>
                    <a:pt x="281" y="254"/>
                    <a:pt x="287" y="239"/>
                  </a:cubicBezTo>
                  <a:cubicBezTo>
                    <a:pt x="291" y="226"/>
                    <a:pt x="302" y="183"/>
                    <a:pt x="302" y="161"/>
                  </a:cubicBezTo>
                  <a:cubicBezTo>
                    <a:pt x="302" y="133"/>
                    <a:pt x="289" y="126"/>
                    <a:pt x="280" y="126"/>
                  </a:cubicBezTo>
                  <a:cubicBezTo>
                    <a:pt x="268" y="126"/>
                    <a:pt x="255" y="139"/>
                    <a:pt x="255" y="150"/>
                  </a:cubicBezTo>
                  <a:cubicBezTo>
                    <a:pt x="255" y="156"/>
                    <a:pt x="258" y="159"/>
                    <a:pt x="263" y="163"/>
                  </a:cubicBezTo>
                  <a:cubicBezTo>
                    <a:pt x="268" y="169"/>
                    <a:pt x="281" y="182"/>
                    <a:pt x="281" y="206"/>
                  </a:cubicBezTo>
                  <a:cubicBezTo>
                    <a:pt x="281" y="238"/>
                    <a:pt x="255" y="279"/>
                    <a:pt x="237" y="297"/>
                  </a:cubicBezTo>
                  <a:cubicBezTo>
                    <a:pt x="193" y="341"/>
                    <a:pt x="161" y="341"/>
                    <a:pt x="144" y="341"/>
                  </a:cubicBezTo>
                  <a:lnTo>
                    <a:pt x="226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 1">
              <a:extLst>
                <a:ext uri="{FF2B5EF4-FFF2-40B4-BE49-F238E27FC236}">
                  <a16:creationId xmlns:a16="http://schemas.microsoft.com/office/drawing/2014/main" id="{3EF62FE7-A916-9370-0CA0-029ECAF74681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276600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 1">
              <a:extLst>
                <a:ext uri="{FF2B5EF4-FFF2-40B4-BE49-F238E27FC236}">
                  <a16:creationId xmlns:a16="http://schemas.microsoft.com/office/drawing/2014/main" id="{741EF0A2-4F5E-A33D-2735-B48FB7264FAF}"/>
                </a:ext>
              </a:extLst>
            </p:cNvPr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3429000" y="2646363"/>
              <a:ext cx="150813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 1">
              <a:extLst>
                <a:ext uri="{FF2B5EF4-FFF2-40B4-BE49-F238E27FC236}">
                  <a16:creationId xmlns:a16="http://schemas.microsoft.com/office/drawing/2014/main" id="{7D8572BE-17EE-ECA5-3DA8-3DAC0A235E91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673475" y="2568575"/>
              <a:ext cx="176213" cy="265113"/>
            </a:xfrm>
            <a:custGeom>
              <a:avLst/>
              <a:gdLst>
                <a:gd name="T0" fmla="*/ 158 w 389"/>
                <a:gd name="T1" fmla="*/ 446 h 498"/>
                <a:gd name="T2" fmla="*/ 70 w 389"/>
                <a:gd name="T3" fmla="*/ 252 h 498"/>
                <a:gd name="T4" fmla="*/ 62 w 389"/>
                <a:gd name="T5" fmla="*/ 244 h 498"/>
                <a:gd name="T6" fmla="*/ 54 w 389"/>
                <a:gd name="T7" fmla="*/ 248 h 498"/>
                <a:gd name="T8" fmla="*/ 7 w 389"/>
                <a:gd name="T9" fmla="*/ 284 h 498"/>
                <a:gd name="T10" fmla="*/ 0 w 389"/>
                <a:gd name="T11" fmla="*/ 292 h 498"/>
                <a:gd name="T12" fmla="*/ 5 w 389"/>
                <a:gd name="T13" fmla="*/ 297 h 498"/>
                <a:gd name="T14" fmla="*/ 22 w 389"/>
                <a:gd name="T15" fmla="*/ 286 h 498"/>
                <a:gd name="T16" fmla="*/ 38 w 389"/>
                <a:gd name="T17" fmla="*/ 275 h 498"/>
                <a:gd name="T18" fmla="*/ 136 w 389"/>
                <a:gd name="T19" fmla="*/ 490 h 498"/>
                <a:gd name="T20" fmla="*/ 147 w 389"/>
                <a:gd name="T21" fmla="*/ 498 h 498"/>
                <a:gd name="T22" fmla="*/ 159 w 389"/>
                <a:gd name="T23" fmla="*/ 488 h 498"/>
                <a:gd name="T24" fmla="*/ 385 w 389"/>
                <a:gd name="T25" fmla="*/ 20 h 498"/>
                <a:gd name="T26" fmla="*/ 389 w 389"/>
                <a:gd name="T27" fmla="*/ 10 h 498"/>
                <a:gd name="T28" fmla="*/ 379 w 389"/>
                <a:gd name="T29" fmla="*/ 0 h 498"/>
                <a:gd name="T30" fmla="*/ 367 w 389"/>
                <a:gd name="T31" fmla="*/ 10 h 498"/>
                <a:gd name="T32" fmla="*/ 158 w 389"/>
                <a:gd name="T33" fmla="*/ 44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8">
                  <a:moveTo>
                    <a:pt x="158" y="446"/>
                  </a:moveTo>
                  <a:lnTo>
                    <a:pt x="70" y="252"/>
                  </a:lnTo>
                  <a:cubicBezTo>
                    <a:pt x="66" y="244"/>
                    <a:pt x="64" y="244"/>
                    <a:pt x="62" y="244"/>
                  </a:cubicBezTo>
                  <a:cubicBezTo>
                    <a:pt x="62" y="244"/>
                    <a:pt x="59" y="244"/>
                    <a:pt x="54" y="248"/>
                  </a:cubicBezTo>
                  <a:lnTo>
                    <a:pt x="7" y="284"/>
                  </a:lnTo>
                  <a:cubicBezTo>
                    <a:pt x="0" y="289"/>
                    <a:pt x="0" y="290"/>
                    <a:pt x="0" y="292"/>
                  </a:cubicBezTo>
                  <a:cubicBezTo>
                    <a:pt x="0" y="294"/>
                    <a:pt x="2" y="297"/>
                    <a:pt x="5" y="297"/>
                  </a:cubicBezTo>
                  <a:cubicBezTo>
                    <a:pt x="8" y="297"/>
                    <a:pt x="17" y="290"/>
                    <a:pt x="22" y="286"/>
                  </a:cubicBezTo>
                  <a:cubicBezTo>
                    <a:pt x="25" y="284"/>
                    <a:pt x="33" y="279"/>
                    <a:pt x="38" y="275"/>
                  </a:cubicBezTo>
                  <a:lnTo>
                    <a:pt x="136" y="490"/>
                  </a:lnTo>
                  <a:cubicBezTo>
                    <a:pt x="140" y="498"/>
                    <a:pt x="142" y="498"/>
                    <a:pt x="147" y="498"/>
                  </a:cubicBezTo>
                  <a:cubicBezTo>
                    <a:pt x="154" y="498"/>
                    <a:pt x="156" y="495"/>
                    <a:pt x="159" y="488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2"/>
                    <a:pt x="367" y="10"/>
                  </a:cubicBezTo>
                  <a:lnTo>
                    <a:pt x="158" y="44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 1">
              <a:extLst>
                <a:ext uri="{FF2B5EF4-FFF2-40B4-BE49-F238E27FC236}">
                  <a16:creationId xmlns:a16="http://schemas.microsoft.com/office/drawing/2014/main" id="{3899C8D7-2AD1-E63F-3081-1A090E151936}"/>
                </a:ext>
              </a:extLst>
            </p:cNvPr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38385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8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8" y="37"/>
                  </a:cubicBezTo>
                  <a:cubicBezTo>
                    <a:pt x="123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29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 1">
              <a:extLst>
                <a:ext uri="{FF2B5EF4-FFF2-40B4-BE49-F238E27FC236}">
                  <a16:creationId xmlns:a16="http://schemas.microsoft.com/office/drawing/2014/main" id="{3F87AB5F-CB59-0E5B-ABC6-6A2F1E306BF0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0243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 1">
              <a:extLst>
                <a:ext uri="{FF2B5EF4-FFF2-40B4-BE49-F238E27FC236}">
                  <a16:creationId xmlns:a16="http://schemas.microsoft.com/office/drawing/2014/main" id="{AAED8275-AEEB-181D-8AEC-176475316B0D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4070350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60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6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70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60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9" y="98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 1">
              <a:extLst>
                <a:ext uri="{FF2B5EF4-FFF2-40B4-BE49-F238E27FC236}">
                  <a16:creationId xmlns:a16="http://schemas.microsoft.com/office/drawing/2014/main" id="{1C5892CF-30BE-EE15-7053-B62308DEBFEA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187825" y="2544763"/>
              <a:ext cx="49213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 1">
              <a:extLst>
                <a:ext uri="{FF2B5EF4-FFF2-40B4-BE49-F238E27FC236}">
                  <a16:creationId xmlns:a16="http://schemas.microsoft.com/office/drawing/2014/main" id="{F14E19B6-0834-7F6E-BB9A-27423C33F28F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327525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 1">
              <a:extLst>
                <a:ext uri="{FF2B5EF4-FFF2-40B4-BE49-F238E27FC236}">
                  <a16:creationId xmlns:a16="http://schemas.microsoft.com/office/drawing/2014/main" id="{A9B2696F-C06C-57CD-5814-E9767A67686A}"/>
                </a:ext>
              </a:extLst>
            </p:cNvPr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4375150" y="2560638"/>
              <a:ext cx="119063" cy="238125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5 w 261"/>
                <a:gd name="T15" fmla="*/ 399 h 449"/>
                <a:gd name="T16" fmla="*/ 74 w 261"/>
                <a:gd name="T17" fmla="*/ 443 h 449"/>
                <a:gd name="T18" fmla="*/ 80 w 261"/>
                <a:gd name="T19" fmla="*/ 449 h 449"/>
                <a:gd name="T20" fmla="*/ 85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4 w 261"/>
                <a:gd name="T31" fmla="*/ 12 h 449"/>
                <a:gd name="T32" fmla="*/ 99 w 261"/>
                <a:gd name="T33" fmla="*/ 341 h 449"/>
                <a:gd name="T34" fmla="*/ 33 w 261"/>
                <a:gd name="T35" fmla="*/ 273 h 449"/>
                <a:gd name="T36" fmla="*/ 150 w 261"/>
                <a:gd name="T37" fmla="*/ 136 h 449"/>
                <a:gd name="T38" fmla="*/ 99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2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3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 1">
              <a:extLst>
                <a:ext uri="{FF2B5EF4-FFF2-40B4-BE49-F238E27FC236}">
                  <a16:creationId xmlns:a16="http://schemas.microsoft.com/office/drawing/2014/main" id="{3222A9A6-2EC8-20EC-48D5-8DE1DDB7962B}"/>
                </a:ext>
              </a:extLst>
            </p:cNvPr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4508500" y="2660650"/>
              <a:ext cx="73025" cy="127000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 1">
              <a:extLst>
                <a:ext uri="{FF2B5EF4-FFF2-40B4-BE49-F238E27FC236}">
                  <a16:creationId xmlns:a16="http://schemas.microsoft.com/office/drawing/2014/main" id="{A53D4151-C780-CEEA-85F0-638E75350AFA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614863" y="2544763"/>
              <a:ext cx="49213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 1">
              <a:extLst>
                <a:ext uri="{FF2B5EF4-FFF2-40B4-BE49-F238E27FC236}">
                  <a16:creationId xmlns:a16="http://schemas.microsoft.com/office/drawing/2014/main" id="{6DFA9ACD-6989-31BA-D026-5C976C69496F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4752975" y="2590800"/>
              <a:ext cx="150813" cy="176213"/>
            </a:xfrm>
            <a:custGeom>
              <a:avLst/>
              <a:gdLst>
                <a:gd name="T0" fmla="*/ 175 w 331"/>
                <a:gd name="T1" fmla="*/ 176 h 332"/>
                <a:gd name="T2" fmla="*/ 314 w 331"/>
                <a:gd name="T3" fmla="*/ 176 h 332"/>
                <a:gd name="T4" fmla="*/ 331 w 331"/>
                <a:gd name="T5" fmla="*/ 166 h 332"/>
                <a:gd name="T6" fmla="*/ 314 w 331"/>
                <a:gd name="T7" fmla="*/ 156 h 332"/>
                <a:gd name="T8" fmla="*/ 175 w 331"/>
                <a:gd name="T9" fmla="*/ 156 h 332"/>
                <a:gd name="T10" fmla="*/ 175 w 331"/>
                <a:gd name="T11" fmla="*/ 16 h 332"/>
                <a:gd name="T12" fmla="*/ 165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5 h 332"/>
                <a:gd name="T28" fmla="*/ 165 w 331"/>
                <a:gd name="T29" fmla="*/ 332 h 332"/>
                <a:gd name="T30" fmla="*/ 175 w 331"/>
                <a:gd name="T31" fmla="*/ 315 h 332"/>
                <a:gd name="T32" fmla="*/ 175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5" y="176"/>
                  </a:moveTo>
                  <a:lnTo>
                    <a:pt x="314" y="176"/>
                  </a:lnTo>
                  <a:cubicBezTo>
                    <a:pt x="321" y="176"/>
                    <a:pt x="331" y="176"/>
                    <a:pt x="331" y="166"/>
                  </a:cubicBezTo>
                  <a:cubicBezTo>
                    <a:pt x="331" y="156"/>
                    <a:pt x="321" y="156"/>
                    <a:pt x="314" y="156"/>
                  </a:cubicBezTo>
                  <a:lnTo>
                    <a:pt x="175" y="156"/>
                  </a:lnTo>
                  <a:lnTo>
                    <a:pt x="175" y="16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5" y="332"/>
                  </a:cubicBezTo>
                  <a:cubicBezTo>
                    <a:pt x="175" y="332"/>
                    <a:pt x="175" y="322"/>
                    <a:pt x="175" y="315"/>
                  </a:cubicBezTo>
                  <a:lnTo>
                    <a:pt x="175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 1">
              <a:extLst>
                <a:ext uri="{FF2B5EF4-FFF2-40B4-BE49-F238E27FC236}">
                  <a16:creationId xmlns:a16="http://schemas.microsoft.com/office/drawing/2014/main" id="{429B8751-7315-5991-1F56-385F3FB549E9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4984750" y="2540000"/>
              <a:ext cx="176213" cy="265113"/>
            </a:xfrm>
            <a:custGeom>
              <a:avLst/>
              <a:gdLst>
                <a:gd name="T0" fmla="*/ 158 w 389"/>
                <a:gd name="T1" fmla="*/ 447 h 499"/>
                <a:gd name="T2" fmla="*/ 70 w 389"/>
                <a:gd name="T3" fmla="*/ 253 h 499"/>
                <a:gd name="T4" fmla="*/ 63 w 389"/>
                <a:gd name="T5" fmla="*/ 245 h 499"/>
                <a:gd name="T6" fmla="*/ 54 w 389"/>
                <a:gd name="T7" fmla="*/ 249 h 499"/>
                <a:gd name="T8" fmla="*/ 7 w 389"/>
                <a:gd name="T9" fmla="*/ 285 h 499"/>
                <a:gd name="T10" fmla="*/ 0 w 389"/>
                <a:gd name="T11" fmla="*/ 293 h 499"/>
                <a:gd name="T12" fmla="*/ 5 w 389"/>
                <a:gd name="T13" fmla="*/ 298 h 499"/>
                <a:gd name="T14" fmla="*/ 22 w 389"/>
                <a:gd name="T15" fmla="*/ 287 h 499"/>
                <a:gd name="T16" fmla="*/ 38 w 389"/>
                <a:gd name="T17" fmla="*/ 275 h 499"/>
                <a:gd name="T18" fmla="*/ 136 w 389"/>
                <a:gd name="T19" fmla="*/ 491 h 499"/>
                <a:gd name="T20" fmla="*/ 147 w 389"/>
                <a:gd name="T21" fmla="*/ 499 h 499"/>
                <a:gd name="T22" fmla="*/ 159 w 389"/>
                <a:gd name="T23" fmla="*/ 489 h 499"/>
                <a:gd name="T24" fmla="*/ 385 w 389"/>
                <a:gd name="T25" fmla="*/ 20 h 499"/>
                <a:gd name="T26" fmla="*/ 389 w 389"/>
                <a:gd name="T27" fmla="*/ 10 h 499"/>
                <a:gd name="T28" fmla="*/ 379 w 389"/>
                <a:gd name="T29" fmla="*/ 0 h 499"/>
                <a:gd name="T30" fmla="*/ 367 w 389"/>
                <a:gd name="T31" fmla="*/ 11 h 499"/>
                <a:gd name="T32" fmla="*/ 158 w 389"/>
                <a:gd name="T33" fmla="*/ 44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9">
                  <a:moveTo>
                    <a:pt x="158" y="447"/>
                  </a:moveTo>
                  <a:lnTo>
                    <a:pt x="70" y="253"/>
                  </a:lnTo>
                  <a:cubicBezTo>
                    <a:pt x="67" y="245"/>
                    <a:pt x="64" y="245"/>
                    <a:pt x="63" y="245"/>
                  </a:cubicBezTo>
                  <a:cubicBezTo>
                    <a:pt x="62" y="245"/>
                    <a:pt x="60" y="245"/>
                    <a:pt x="54" y="249"/>
                  </a:cubicBezTo>
                  <a:lnTo>
                    <a:pt x="7" y="285"/>
                  </a:lnTo>
                  <a:cubicBezTo>
                    <a:pt x="0" y="290"/>
                    <a:pt x="0" y="291"/>
                    <a:pt x="0" y="293"/>
                  </a:cubicBezTo>
                  <a:cubicBezTo>
                    <a:pt x="0" y="295"/>
                    <a:pt x="2" y="298"/>
                    <a:pt x="5" y="298"/>
                  </a:cubicBezTo>
                  <a:cubicBezTo>
                    <a:pt x="8" y="298"/>
                    <a:pt x="17" y="291"/>
                    <a:pt x="22" y="287"/>
                  </a:cubicBezTo>
                  <a:cubicBezTo>
                    <a:pt x="25" y="285"/>
                    <a:pt x="33" y="279"/>
                    <a:pt x="38" y="275"/>
                  </a:cubicBezTo>
                  <a:lnTo>
                    <a:pt x="136" y="491"/>
                  </a:lnTo>
                  <a:cubicBezTo>
                    <a:pt x="140" y="499"/>
                    <a:pt x="142" y="499"/>
                    <a:pt x="147" y="499"/>
                  </a:cubicBezTo>
                  <a:cubicBezTo>
                    <a:pt x="154" y="499"/>
                    <a:pt x="156" y="496"/>
                    <a:pt x="159" y="489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3"/>
                    <a:pt x="367" y="11"/>
                  </a:cubicBezTo>
                  <a:lnTo>
                    <a:pt x="158" y="4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 1">
              <a:extLst>
                <a:ext uri="{FF2B5EF4-FFF2-40B4-BE49-F238E27FC236}">
                  <a16:creationId xmlns:a16="http://schemas.microsoft.com/office/drawing/2014/main" id="{76AE73F8-1AB1-DB24-2054-E01A46A66B34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5176838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6 w 165"/>
                <a:gd name="T9" fmla="*/ 35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 1">
              <a:extLst>
                <a:ext uri="{FF2B5EF4-FFF2-40B4-BE49-F238E27FC236}">
                  <a16:creationId xmlns:a16="http://schemas.microsoft.com/office/drawing/2014/main" id="{9B60F164-86A7-8129-939B-249F44F00BA7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5340350" y="2673350"/>
              <a:ext cx="138113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6" y="20"/>
                    <a:pt x="304" y="20"/>
                    <a:pt x="304" y="10"/>
                  </a:cubicBezTo>
                  <a:cubicBezTo>
                    <a:pt x="304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 1">
              <a:extLst>
                <a:ext uri="{FF2B5EF4-FFF2-40B4-BE49-F238E27FC236}">
                  <a16:creationId xmlns:a16="http://schemas.microsoft.com/office/drawing/2014/main" id="{97247D7B-9F2F-A2BB-C4CD-CBD348BEEBCB}"/>
                </a:ext>
              </a:extLst>
            </p:cNvPr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55403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30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4 1">
              <a:extLst>
                <a:ext uri="{FF2B5EF4-FFF2-40B4-BE49-F238E27FC236}">
                  <a16:creationId xmlns:a16="http://schemas.microsoft.com/office/drawing/2014/main" id="{59C99552-5167-3285-75BA-CF80E1A67185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5727700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 1">
              <a:extLst>
                <a:ext uri="{FF2B5EF4-FFF2-40B4-BE49-F238E27FC236}">
                  <a16:creationId xmlns:a16="http://schemas.microsoft.com/office/drawing/2014/main" id="{91057EC6-F9B7-36DB-F2EE-5EEA2B5D4B13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5783263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 1">
              <a:extLst>
                <a:ext uri="{FF2B5EF4-FFF2-40B4-BE49-F238E27FC236}">
                  <a16:creationId xmlns:a16="http://schemas.microsoft.com/office/drawing/2014/main" id="{9E611F86-83F0-5204-608A-E4B068DA4066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5889625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 1">
              <a:extLst>
                <a:ext uri="{FF2B5EF4-FFF2-40B4-BE49-F238E27FC236}">
                  <a16:creationId xmlns:a16="http://schemas.microsoft.com/office/drawing/2014/main" id="{023C4269-D2E0-E96B-9186-E88AC41D6E3E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60309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 1">
              <a:extLst>
                <a:ext uri="{FF2B5EF4-FFF2-40B4-BE49-F238E27FC236}">
                  <a16:creationId xmlns:a16="http://schemas.microsoft.com/office/drawing/2014/main" id="{9098A8FE-5A9E-EB6F-3A80-0669B84EB7AE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6076950" y="2560638"/>
              <a:ext cx="120650" cy="238125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3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2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3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 1">
              <a:extLst>
                <a:ext uri="{FF2B5EF4-FFF2-40B4-BE49-F238E27FC236}">
                  <a16:creationId xmlns:a16="http://schemas.microsoft.com/office/drawing/2014/main" id="{249D552E-F434-8DEA-D342-C21F010B5F2C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6219825" y="2660650"/>
              <a:ext cx="57150" cy="123825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3 h 232"/>
                <a:gd name="T12" fmla="*/ 16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3"/>
                  </a:lnTo>
                  <a:cubicBezTo>
                    <a:pt x="50" y="215"/>
                    <a:pt x="50" y="220"/>
                    <a:pt x="16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9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 1">
              <a:extLst>
                <a:ext uri="{FF2B5EF4-FFF2-40B4-BE49-F238E27FC236}">
                  <a16:creationId xmlns:a16="http://schemas.microsoft.com/office/drawing/2014/main" id="{EA5D7EE4-C313-9E06-C103-43F16DC026FF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6316663" y="2544763"/>
              <a:ext cx="50800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 1 1">
              <a:extLst>
                <a:ext uri="{FF2B5EF4-FFF2-40B4-BE49-F238E27FC236}">
                  <a16:creationId xmlns:a16="http://schemas.microsoft.com/office/drawing/2014/main" id="{C5DC745D-907F-97A5-F001-52B032E1A1B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846513" y="2570163"/>
              <a:ext cx="112714" cy="9526"/>
            </a:xfrm>
            <a:custGeom>
              <a:avLst/>
              <a:gdLst/>
              <a:ahLst/>
              <a:cxnLst/>
              <a:rect l="0" t="0" r="0" b="0"/>
              <a:pathLst>
                <a:path w="112714" h="9526">
                  <a:moveTo>
                    <a:pt x="0" y="9525"/>
                  </a:moveTo>
                  <a:lnTo>
                    <a:pt x="112713" y="9525"/>
                  </a:lnTo>
                  <a:lnTo>
                    <a:pt x="1127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7439D0-7216-23BB-46C0-D917EEED8D9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157788" y="2540001"/>
              <a:ext cx="504826" cy="9526"/>
            </a:xfrm>
            <a:custGeom>
              <a:avLst/>
              <a:gdLst/>
              <a:ahLst/>
              <a:cxnLst/>
              <a:rect l="0" t="0" r="0" b="0"/>
              <a:pathLst>
                <a:path w="504826" h="9526">
                  <a:moveTo>
                    <a:pt x="0" y="9525"/>
                  </a:moveTo>
                  <a:lnTo>
                    <a:pt x="504825" y="9525"/>
                  </a:lnTo>
                  <a:lnTo>
                    <a:pt x="5048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2" name="Left Brace 461">
            <a:extLst>
              <a:ext uri="{FF2B5EF4-FFF2-40B4-BE49-F238E27FC236}">
                <a16:creationId xmlns:a16="http://schemas.microsoft.com/office/drawing/2014/main" id="{C655743A-16D9-4275-ED25-D2F906D240F3}"/>
              </a:ext>
            </a:extLst>
          </p:cNvPr>
          <p:cNvSpPr/>
          <p:nvPr/>
        </p:nvSpPr>
        <p:spPr>
          <a:xfrm rot="16200000">
            <a:off x="4377923" y="2484927"/>
            <a:ext cx="430540" cy="320547"/>
          </a:xfrm>
          <a:prstGeom prst="leftBrace">
            <a:avLst>
              <a:gd name="adj1" fmla="val 8333"/>
              <a:gd name="adj2" fmla="val 454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920CE2C7-1A58-4BB5-1A50-157562A5B203}"/>
              </a:ext>
            </a:extLst>
          </p:cNvPr>
          <p:cNvSpPr txBox="1"/>
          <p:nvPr/>
        </p:nvSpPr>
        <p:spPr>
          <a:xfrm>
            <a:off x="3373169" y="2806926"/>
            <a:ext cx="280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Watrous’ control register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00B6D369-8BDC-CD23-D49E-7C8560409370}"/>
              </a:ext>
            </a:extLst>
          </p:cNvPr>
          <p:cNvSpPr txBox="1"/>
          <p:nvPr/>
        </p:nvSpPr>
        <p:spPr>
          <a:xfrm>
            <a:off x="2094704" y="1372872"/>
            <a:ext cx="67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If: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53792A32-8D5B-3855-20A8-C3DD189DEDA4}"/>
              </a:ext>
            </a:extLst>
          </p:cNvPr>
          <p:cNvSpPr txBox="1"/>
          <p:nvPr/>
        </p:nvSpPr>
        <p:spPr>
          <a:xfrm>
            <a:off x="2094704" y="3709675"/>
            <a:ext cx="92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Then:</a:t>
            </a:r>
          </a:p>
        </p:txBody>
      </p:sp>
      <p:sp>
        <p:nvSpPr>
          <p:cNvPr id="466" name="Left Brace 465">
            <a:extLst>
              <a:ext uri="{FF2B5EF4-FFF2-40B4-BE49-F238E27FC236}">
                <a16:creationId xmlns:a16="http://schemas.microsoft.com/office/drawing/2014/main" id="{DC986450-2A15-46D4-D38D-B2065335C87D}"/>
              </a:ext>
            </a:extLst>
          </p:cNvPr>
          <p:cNvSpPr/>
          <p:nvPr/>
        </p:nvSpPr>
        <p:spPr>
          <a:xfrm rot="5400000">
            <a:off x="5714466" y="1679335"/>
            <a:ext cx="430540" cy="320547"/>
          </a:xfrm>
          <a:prstGeom prst="leftBrace">
            <a:avLst>
              <a:gd name="adj1" fmla="val 8333"/>
              <a:gd name="adj2" fmla="val 454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8" name="Group 497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approx \frac{1}{2}$&#10;&#10;&#10;\end{document}" title="IguanaTex Vector Display">
            <a:extLst>
              <a:ext uri="{FF2B5EF4-FFF2-40B4-BE49-F238E27FC236}">
                <a16:creationId xmlns:a16="http://schemas.microsoft.com/office/drawing/2014/main" id="{D93A1C94-43EE-4369-AD1B-9B4F41BF3CA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546200" y="1238175"/>
            <a:ext cx="805690" cy="377696"/>
            <a:chOff x="2540000" y="2540000"/>
            <a:chExt cx="576264" cy="315913"/>
          </a:xfrm>
        </p:grpSpPr>
        <p:sp>
          <p:nvSpPr>
            <p:cNvPr id="479" name="Freeform 57">
              <a:extLst>
                <a:ext uri="{FF2B5EF4-FFF2-40B4-BE49-F238E27FC236}">
                  <a16:creationId xmlns:a16="http://schemas.microsoft.com/office/drawing/2014/main" id="{93270DF6-9AA9-A9F8-4F0D-D091EACCDE6C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2540000" y="2649538"/>
              <a:ext cx="125413" cy="166688"/>
            </a:xfrm>
            <a:custGeom>
              <a:avLst/>
              <a:gdLst>
                <a:gd name="T0" fmla="*/ 38 w 260"/>
                <a:gd name="T1" fmla="*/ 281 h 317"/>
                <a:gd name="T2" fmla="*/ 12 w 260"/>
                <a:gd name="T3" fmla="*/ 301 h 317"/>
                <a:gd name="T4" fmla="*/ 0 w 260"/>
                <a:gd name="T5" fmla="*/ 311 h 317"/>
                <a:gd name="T6" fmla="*/ 7 w 260"/>
                <a:gd name="T7" fmla="*/ 317 h 317"/>
                <a:gd name="T8" fmla="*/ 48 w 260"/>
                <a:gd name="T9" fmla="*/ 315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1 h 317"/>
                <a:gd name="T16" fmla="*/ 70 w 260"/>
                <a:gd name="T17" fmla="*/ 293 h 317"/>
                <a:gd name="T18" fmla="*/ 94 w 260"/>
                <a:gd name="T19" fmla="*/ 193 h 317"/>
                <a:gd name="T20" fmla="*/ 140 w 260"/>
                <a:gd name="T21" fmla="*/ 225 h 317"/>
                <a:gd name="T22" fmla="*/ 260 w 260"/>
                <a:gd name="T23" fmla="*/ 79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6 h 317"/>
                <a:gd name="T34" fmla="*/ 37 w 260"/>
                <a:gd name="T35" fmla="*/ 81 h 317"/>
                <a:gd name="T36" fmla="*/ 46 w 260"/>
                <a:gd name="T37" fmla="*/ 70 h 317"/>
                <a:gd name="T38" fmla="*/ 82 w 260"/>
                <a:gd name="T39" fmla="*/ 10 h 317"/>
                <a:gd name="T40" fmla="*/ 98 w 260"/>
                <a:gd name="T41" fmla="*/ 33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4 h 317"/>
                <a:gd name="T48" fmla="*/ 152 w 260"/>
                <a:gd name="T49" fmla="*/ 29 h 317"/>
                <a:gd name="T50" fmla="*/ 192 w 260"/>
                <a:gd name="T51" fmla="*/ 10 h 317"/>
                <a:gd name="T52" fmla="*/ 224 w 260"/>
                <a:gd name="T53" fmla="*/ 57 h 317"/>
                <a:gd name="T54" fmla="*/ 199 w 260"/>
                <a:gd name="T55" fmla="*/ 163 h 317"/>
                <a:gd name="T56" fmla="*/ 140 w 260"/>
                <a:gd name="T57" fmla="*/ 214 h 317"/>
                <a:gd name="T58" fmla="*/ 100 w 260"/>
                <a:gd name="T59" fmla="*/ 170 h 317"/>
                <a:gd name="T60" fmla="*/ 102 w 260"/>
                <a:gd name="T61" fmla="*/ 162 h 317"/>
                <a:gd name="T62" fmla="*/ 126 w 260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4" y="315"/>
                    <a:pt x="48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4" y="193"/>
                  </a:cubicBezTo>
                  <a:cubicBezTo>
                    <a:pt x="101" y="208"/>
                    <a:pt x="115" y="225"/>
                    <a:pt x="140" y="225"/>
                  </a:cubicBezTo>
                  <a:cubicBezTo>
                    <a:pt x="198" y="225"/>
                    <a:pt x="260" y="153"/>
                    <a:pt x="260" y="79"/>
                  </a:cubicBezTo>
                  <a:cubicBezTo>
                    <a:pt x="260" y="32"/>
                    <a:pt x="232" y="0"/>
                    <a:pt x="194" y="0"/>
                  </a:cubicBezTo>
                  <a:cubicBezTo>
                    <a:pt x="169" y="0"/>
                    <a:pt x="145" y="17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6"/>
                  </a:cubicBezTo>
                  <a:cubicBezTo>
                    <a:pt x="31" y="81"/>
                    <a:pt x="36" y="81"/>
                    <a:pt x="37" y="81"/>
                  </a:cubicBezTo>
                  <a:cubicBezTo>
                    <a:pt x="42" y="81"/>
                    <a:pt x="43" y="81"/>
                    <a:pt x="46" y="70"/>
                  </a:cubicBezTo>
                  <a:cubicBezTo>
                    <a:pt x="54" y="34"/>
                    <a:pt x="64" y="10"/>
                    <a:pt x="82" y="10"/>
                  </a:cubicBezTo>
                  <a:cubicBezTo>
                    <a:pt x="91" y="10"/>
                    <a:pt x="98" y="14"/>
                    <a:pt x="98" y="33"/>
                  </a:cubicBezTo>
                  <a:cubicBezTo>
                    <a:pt x="98" y="45"/>
                    <a:pt x="96" y="50"/>
                    <a:pt x="94" y="59"/>
                  </a:cubicBezTo>
                  <a:lnTo>
                    <a:pt x="38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69" y="14"/>
                    <a:pt x="184" y="10"/>
                    <a:pt x="192" y="10"/>
                  </a:cubicBezTo>
                  <a:cubicBezTo>
                    <a:pt x="212" y="10"/>
                    <a:pt x="224" y="28"/>
                    <a:pt x="224" y="57"/>
                  </a:cubicBezTo>
                  <a:cubicBezTo>
                    <a:pt x="224" y="87"/>
                    <a:pt x="208" y="144"/>
                    <a:pt x="199" y="163"/>
                  </a:cubicBezTo>
                  <a:cubicBezTo>
                    <a:pt x="182" y="198"/>
                    <a:pt x="158" y="214"/>
                    <a:pt x="140" y="214"/>
                  </a:cubicBezTo>
                  <a:cubicBezTo>
                    <a:pt x="107" y="214"/>
                    <a:pt x="100" y="173"/>
                    <a:pt x="100" y="170"/>
                  </a:cubicBezTo>
                  <a:cubicBezTo>
                    <a:pt x="100" y="169"/>
                    <a:pt x="100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58">
              <a:extLst>
                <a:ext uri="{FF2B5EF4-FFF2-40B4-BE49-F238E27FC236}">
                  <a16:creationId xmlns:a16="http://schemas.microsoft.com/office/drawing/2014/main" id="{A3746140-FCDC-A820-2664-65DF5A3E9FFA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2749550" y="2638425"/>
              <a:ext cx="160338" cy="112713"/>
            </a:xfrm>
            <a:custGeom>
              <a:avLst/>
              <a:gdLst>
                <a:gd name="T0" fmla="*/ 333 w 333"/>
                <a:gd name="T1" fmla="*/ 16 h 213"/>
                <a:gd name="T2" fmla="*/ 326 w 333"/>
                <a:gd name="T3" fmla="*/ 1 h 213"/>
                <a:gd name="T4" fmla="*/ 319 w 333"/>
                <a:gd name="T5" fmla="*/ 14 h 213"/>
                <a:gd name="T6" fmla="*/ 250 w 333"/>
                <a:gd name="T7" fmla="*/ 69 h 213"/>
                <a:gd name="T8" fmla="*/ 170 w 333"/>
                <a:gd name="T9" fmla="*/ 36 h 213"/>
                <a:gd name="T10" fmla="*/ 84 w 333"/>
                <a:gd name="T11" fmla="*/ 0 h 213"/>
                <a:gd name="T12" fmla="*/ 0 w 333"/>
                <a:gd name="T13" fmla="*/ 81 h 213"/>
                <a:gd name="T14" fmla="*/ 7 w 333"/>
                <a:gd name="T15" fmla="*/ 96 h 213"/>
                <a:gd name="T16" fmla="*/ 14 w 333"/>
                <a:gd name="T17" fmla="*/ 85 h 213"/>
                <a:gd name="T18" fmla="*/ 84 w 333"/>
                <a:gd name="T19" fmla="*/ 28 h 213"/>
                <a:gd name="T20" fmla="*/ 163 w 333"/>
                <a:gd name="T21" fmla="*/ 61 h 213"/>
                <a:gd name="T22" fmla="*/ 250 w 333"/>
                <a:gd name="T23" fmla="*/ 97 h 213"/>
                <a:gd name="T24" fmla="*/ 333 w 333"/>
                <a:gd name="T25" fmla="*/ 16 h 213"/>
                <a:gd name="T26" fmla="*/ 333 w 333"/>
                <a:gd name="T27" fmla="*/ 132 h 213"/>
                <a:gd name="T28" fmla="*/ 326 w 333"/>
                <a:gd name="T29" fmla="*/ 117 h 213"/>
                <a:gd name="T30" fmla="*/ 319 w 333"/>
                <a:gd name="T31" fmla="*/ 130 h 213"/>
                <a:gd name="T32" fmla="*/ 250 w 333"/>
                <a:gd name="T33" fmla="*/ 185 h 213"/>
                <a:gd name="T34" fmla="*/ 170 w 333"/>
                <a:gd name="T35" fmla="*/ 152 h 213"/>
                <a:gd name="T36" fmla="*/ 84 w 333"/>
                <a:gd name="T37" fmla="*/ 116 h 213"/>
                <a:gd name="T38" fmla="*/ 0 w 333"/>
                <a:gd name="T39" fmla="*/ 198 h 213"/>
                <a:gd name="T40" fmla="*/ 7 w 333"/>
                <a:gd name="T41" fmla="*/ 212 h 213"/>
                <a:gd name="T42" fmla="*/ 14 w 333"/>
                <a:gd name="T43" fmla="*/ 201 h 213"/>
                <a:gd name="T44" fmla="*/ 84 w 333"/>
                <a:gd name="T45" fmla="*/ 144 h 213"/>
                <a:gd name="T46" fmla="*/ 163 w 333"/>
                <a:gd name="T47" fmla="*/ 177 h 213"/>
                <a:gd name="T48" fmla="*/ 250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6"/>
                  </a:moveTo>
                  <a:cubicBezTo>
                    <a:pt x="333" y="5"/>
                    <a:pt x="329" y="1"/>
                    <a:pt x="326" y="1"/>
                  </a:cubicBezTo>
                  <a:cubicBezTo>
                    <a:pt x="324" y="1"/>
                    <a:pt x="319" y="3"/>
                    <a:pt x="319" y="14"/>
                  </a:cubicBezTo>
                  <a:cubicBezTo>
                    <a:pt x="317" y="48"/>
                    <a:pt x="282" y="69"/>
                    <a:pt x="250" y="69"/>
                  </a:cubicBezTo>
                  <a:cubicBezTo>
                    <a:pt x="221" y="69"/>
                    <a:pt x="196" y="53"/>
                    <a:pt x="170" y="36"/>
                  </a:cubicBezTo>
                  <a:cubicBezTo>
                    <a:pt x="143" y="18"/>
                    <a:pt x="116" y="0"/>
                    <a:pt x="84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7" y="43"/>
                    <a:pt x="58" y="28"/>
                    <a:pt x="84" y="28"/>
                  </a:cubicBezTo>
                  <a:cubicBezTo>
                    <a:pt x="113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50" y="97"/>
                  </a:cubicBezTo>
                  <a:cubicBezTo>
                    <a:pt x="296" y="97"/>
                    <a:pt x="333" y="61"/>
                    <a:pt x="333" y="16"/>
                  </a:cubicBezTo>
                  <a:close/>
                  <a:moveTo>
                    <a:pt x="333" y="132"/>
                  </a:moveTo>
                  <a:cubicBezTo>
                    <a:pt x="333" y="118"/>
                    <a:pt x="327" y="117"/>
                    <a:pt x="326" y="117"/>
                  </a:cubicBezTo>
                  <a:cubicBezTo>
                    <a:pt x="324" y="117"/>
                    <a:pt x="319" y="119"/>
                    <a:pt x="319" y="130"/>
                  </a:cubicBezTo>
                  <a:cubicBezTo>
                    <a:pt x="317" y="165"/>
                    <a:pt x="282" y="185"/>
                    <a:pt x="250" y="185"/>
                  </a:cubicBezTo>
                  <a:cubicBezTo>
                    <a:pt x="221" y="185"/>
                    <a:pt x="196" y="170"/>
                    <a:pt x="170" y="152"/>
                  </a:cubicBezTo>
                  <a:cubicBezTo>
                    <a:pt x="143" y="134"/>
                    <a:pt x="116" y="116"/>
                    <a:pt x="84" y="116"/>
                  </a:cubicBezTo>
                  <a:cubicBezTo>
                    <a:pt x="37" y="116"/>
                    <a:pt x="0" y="152"/>
                    <a:pt x="0" y="198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7" y="159"/>
                    <a:pt x="58" y="144"/>
                    <a:pt x="84" y="144"/>
                  </a:cubicBezTo>
                  <a:cubicBezTo>
                    <a:pt x="113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50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59 2">
              <a:extLst>
                <a:ext uri="{FF2B5EF4-FFF2-40B4-BE49-F238E27FC236}">
                  <a16:creationId xmlns:a16="http://schemas.microsoft.com/office/drawing/2014/main" id="{400CFF8E-19D2-D0F4-6C5A-4A0CAA7A07E0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38475" y="2540000"/>
              <a:ext cx="60325" cy="122238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61">
              <a:extLst>
                <a:ext uri="{FF2B5EF4-FFF2-40B4-BE49-F238E27FC236}">
                  <a16:creationId xmlns:a16="http://schemas.microsoft.com/office/drawing/2014/main" id="{97148BC7-CC8A-88DD-6B99-5E29006B64A6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030538" y="2733675"/>
              <a:ext cx="74613" cy="122238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7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8" y="123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6FC20AD-AB9F-A585-8C1C-929E3874C35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19425" y="2695576"/>
              <a:ext cx="96839" cy="9526"/>
            </a:xfrm>
            <a:custGeom>
              <a:avLst/>
              <a:gdLst/>
              <a:ahLst/>
              <a:cxnLst/>
              <a:rect l="0" t="0" r="0" b="0"/>
              <a:pathLst>
                <a:path w="96839" h="9526">
                  <a:moveTo>
                    <a:pt x="0" y="9525"/>
                  </a:moveTo>
                  <a:lnTo>
                    <a:pt x="96838" y="9525"/>
                  </a:lnTo>
                  <a:lnTo>
                    <a:pt x="968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, \ket{\psi}$ s.t.&#10;&#10;\end{document}" title="IguanaTex Vector Display">
            <a:extLst>
              <a:ext uri="{FF2B5EF4-FFF2-40B4-BE49-F238E27FC236}">
                <a16:creationId xmlns:a16="http://schemas.microsoft.com/office/drawing/2014/main" id="{4D7BED7C-79A6-81D9-98E3-669DF7303AB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760663" y="1504951"/>
            <a:ext cx="1143000" cy="268288"/>
            <a:chOff x="2760663" y="1479550"/>
            <a:chExt cx="1143000" cy="268288"/>
          </a:xfrm>
        </p:grpSpPr>
        <p:sp>
          <p:nvSpPr>
            <p:cNvPr id="75" name="Freeform 80 1">
              <a:extLst>
                <a:ext uri="{FF2B5EF4-FFF2-40B4-BE49-F238E27FC236}">
                  <a16:creationId xmlns:a16="http://schemas.microsoft.com/office/drawing/2014/main" id="{AE32480F-01F3-2BAC-0DED-74626C906447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760663" y="1493838"/>
              <a:ext cx="104775" cy="187325"/>
            </a:xfrm>
            <a:custGeom>
              <a:avLst/>
              <a:gdLst>
                <a:gd name="T0" fmla="*/ 222 w 222"/>
                <a:gd name="T1" fmla="*/ 18 h 347"/>
                <a:gd name="T2" fmla="*/ 205 w 222"/>
                <a:gd name="T3" fmla="*/ 0 h 347"/>
                <a:gd name="T4" fmla="*/ 18 w 222"/>
                <a:gd name="T5" fmla="*/ 0 h 347"/>
                <a:gd name="T6" fmla="*/ 0 w 222"/>
                <a:gd name="T7" fmla="*/ 10 h 347"/>
                <a:gd name="T8" fmla="*/ 18 w 222"/>
                <a:gd name="T9" fmla="*/ 20 h 347"/>
                <a:gd name="T10" fmla="*/ 202 w 222"/>
                <a:gd name="T11" fmla="*/ 20 h 347"/>
                <a:gd name="T12" fmla="*/ 202 w 222"/>
                <a:gd name="T13" fmla="*/ 164 h 347"/>
                <a:gd name="T14" fmla="*/ 25 w 222"/>
                <a:gd name="T15" fmla="*/ 164 h 347"/>
                <a:gd name="T16" fmla="*/ 7 w 222"/>
                <a:gd name="T17" fmla="*/ 174 h 347"/>
                <a:gd name="T18" fmla="*/ 25 w 222"/>
                <a:gd name="T19" fmla="*/ 184 h 347"/>
                <a:gd name="T20" fmla="*/ 202 w 222"/>
                <a:gd name="T21" fmla="*/ 184 h 347"/>
                <a:gd name="T22" fmla="*/ 202 w 222"/>
                <a:gd name="T23" fmla="*/ 327 h 347"/>
                <a:gd name="T24" fmla="*/ 18 w 222"/>
                <a:gd name="T25" fmla="*/ 327 h 347"/>
                <a:gd name="T26" fmla="*/ 0 w 222"/>
                <a:gd name="T27" fmla="*/ 337 h 347"/>
                <a:gd name="T28" fmla="*/ 18 w 222"/>
                <a:gd name="T29" fmla="*/ 347 h 347"/>
                <a:gd name="T30" fmla="*/ 205 w 222"/>
                <a:gd name="T31" fmla="*/ 347 h 347"/>
                <a:gd name="T32" fmla="*/ 222 w 222"/>
                <a:gd name="T33" fmla="*/ 329 h 347"/>
                <a:gd name="T34" fmla="*/ 222 w 222"/>
                <a:gd name="T35" fmla="*/ 1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7">
                  <a:moveTo>
                    <a:pt x="222" y="18"/>
                  </a:moveTo>
                  <a:cubicBezTo>
                    <a:pt x="222" y="2"/>
                    <a:pt x="220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4"/>
                  </a:lnTo>
                  <a:lnTo>
                    <a:pt x="25" y="164"/>
                  </a:lnTo>
                  <a:cubicBezTo>
                    <a:pt x="16" y="164"/>
                    <a:pt x="7" y="164"/>
                    <a:pt x="7" y="174"/>
                  </a:cubicBezTo>
                  <a:cubicBezTo>
                    <a:pt x="7" y="184"/>
                    <a:pt x="16" y="184"/>
                    <a:pt x="25" y="184"/>
                  </a:cubicBezTo>
                  <a:lnTo>
                    <a:pt x="202" y="184"/>
                  </a:lnTo>
                  <a:lnTo>
                    <a:pt x="202" y="327"/>
                  </a:lnTo>
                  <a:lnTo>
                    <a:pt x="18" y="327"/>
                  </a:lnTo>
                  <a:cubicBezTo>
                    <a:pt x="9" y="327"/>
                    <a:pt x="0" y="327"/>
                    <a:pt x="0" y="337"/>
                  </a:cubicBezTo>
                  <a:cubicBezTo>
                    <a:pt x="0" y="347"/>
                    <a:pt x="9" y="347"/>
                    <a:pt x="18" y="347"/>
                  </a:cubicBezTo>
                  <a:lnTo>
                    <a:pt x="205" y="347"/>
                  </a:lnTo>
                  <a:cubicBezTo>
                    <a:pt x="220" y="347"/>
                    <a:pt x="222" y="345"/>
                    <a:pt x="222" y="329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1 1">
              <a:extLst>
                <a:ext uri="{FF2B5EF4-FFF2-40B4-BE49-F238E27FC236}">
                  <a16:creationId xmlns:a16="http://schemas.microsoft.com/office/drawing/2014/main" id="{0FC67A99-53B4-7D6E-1CB7-1CAE3D7145D4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970213" y="1497013"/>
              <a:ext cx="161925" cy="190500"/>
            </a:xfrm>
            <a:custGeom>
              <a:avLst/>
              <a:gdLst>
                <a:gd name="T0" fmla="*/ 283 w 345"/>
                <a:gd name="T1" fmla="*/ 52 h 352"/>
                <a:gd name="T2" fmla="*/ 337 w 345"/>
                <a:gd name="T3" fmla="*/ 15 h 352"/>
                <a:gd name="T4" fmla="*/ 345 w 345"/>
                <a:gd name="T5" fmla="*/ 5 h 352"/>
                <a:gd name="T6" fmla="*/ 339 w 345"/>
                <a:gd name="T7" fmla="*/ 0 h 352"/>
                <a:gd name="T8" fmla="*/ 288 w 345"/>
                <a:gd name="T9" fmla="*/ 1 h 352"/>
                <a:gd name="T10" fmla="*/ 236 w 345"/>
                <a:gd name="T11" fmla="*/ 0 h 352"/>
                <a:gd name="T12" fmla="*/ 227 w 345"/>
                <a:gd name="T13" fmla="*/ 10 h 352"/>
                <a:gd name="T14" fmla="*/ 236 w 345"/>
                <a:gd name="T15" fmla="*/ 15 h 352"/>
                <a:gd name="T16" fmla="*/ 270 w 345"/>
                <a:gd name="T17" fmla="*/ 37 h 352"/>
                <a:gd name="T18" fmla="*/ 269 w 345"/>
                <a:gd name="T19" fmla="*/ 48 h 352"/>
                <a:gd name="T20" fmla="*/ 224 w 345"/>
                <a:gd name="T21" fmla="*/ 226 h 352"/>
                <a:gd name="T22" fmla="*/ 100 w 345"/>
                <a:gd name="T23" fmla="*/ 336 h 352"/>
                <a:gd name="T24" fmla="*/ 39 w 345"/>
                <a:gd name="T25" fmla="*/ 271 h 352"/>
                <a:gd name="T26" fmla="*/ 44 w 345"/>
                <a:gd name="T27" fmla="*/ 232 h 352"/>
                <a:gd name="T28" fmla="*/ 93 w 345"/>
                <a:gd name="T29" fmla="*/ 38 h 352"/>
                <a:gd name="T30" fmla="*/ 135 w 345"/>
                <a:gd name="T31" fmla="*/ 15 h 352"/>
                <a:gd name="T32" fmla="*/ 151 w 345"/>
                <a:gd name="T33" fmla="*/ 5 h 352"/>
                <a:gd name="T34" fmla="*/ 145 w 345"/>
                <a:gd name="T35" fmla="*/ 0 h 352"/>
                <a:gd name="T36" fmla="*/ 81 w 345"/>
                <a:gd name="T37" fmla="*/ 1 h 352"/>
                <a:gd name="T38" fmla="*/ 16 w 345"/>
                <a:gd name="T39" fmla="*/ 0 h 352"/>
                <a:gd name="T40" fmla="*/ 7 w 345"/>
                <a:gd name="T41" fmla="*/ 10 h 352"/>
                <a:gd name="T42" fmla="*/ 21 w 345"/>
                <a:gd name="T43" fmla="*/ 15 h 352"/>
                <a:gd name="T44" fmla="*/ 40 w 345"/>
                <a:gd name="T45" fmla="*/ 16 h 352"/>
                <a:gd name="T46" fmla="*/ 53 w 345"/>
                <a:gd name="T47" fmla="*/ 24 h 352"/>
                <a:gd name="T48" fmla="*/ 45 w 345"/>
                <a:gd name="T49" fmla="*/ 60 h 352"/>
                <a:gd name="T50" fmla="*/ 34 w 345"/>
                <a:gd name="T51" fmla="*/ 104 h 352"/>
                <a:gd name="T52" fmla="*/ 4 w 345"/>
                <a:gd name="T53" fmla="*/ 227 h 352"/>
                <a:gd name="T54" fmla="*/ 0 w 345"/>
                <a:gd name="T55" fmla="*/ 256 h 352"/>
                <a:gd name="T56" fmla="*/ 98 w 345"/>
                <a:gd name="T57" fmla="*/ 352 h 352"/>
                <a:gd name="T58" fmla="*/ 239 w 345"/>
                <a:gd name="T59" fmla="*/ 229 h 352"/>
                <a:gd name="T60" fmla="*/ 283 w 345"/>
                <a:gd name="T61" fmla="*/ 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2">
                  <a:moveTo>
                    <a:pt x="283" y="52"/>
                  </a:moveTo>
                  <a:cubicBezTo>
                    <a:pt x="288" y="32"/>
                    <a:pt x="297" y="17"/>
                    <a:pt x="337" y="15"/>
                  </a:cubicBezTo>
                  <a:cubicBezTo>
                    <a:pt x="339" y="15"/>
                    <a:pt x="345" y="15"/>
                    <a:pt x="345" y="5"/>
                  </a:cubicBezTo>
                  <a:cubicBezTo>
                    <a:pt x="345" y="5"/>
                    <a:pt x="345" y="0"/>
                    <a:pt x="339" y="0"/>
                  </a:cubicBezTo>
                  <a:cubicBezTo>
                    <a:pt x="322" y="0"/>
                    <a:pt x="305" y="1"/>
                    <a:pt x="288" y="1"/>
                  </a:cubicBezTo>
                  <a:cubicBezTo>
                    <a:pt x="271" y="1"/>
                    <a:pt x="253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5"/>
                    <a:pt x="232" y="15"/>
                    <a:pt x="236" y="15"/>
                  </a:cubicBezTo>
                  <a:cubicBezTo>
                    <a:pt x="265" y="16"/>
                    <a:pt x="270" y="26"/>
                    <a:pt x="270" y="37"/>
                  </a:cubicBezTo>
                  <a:cubicBezTo>
                    <a:pt x="270" y="39"/>
                    <a:pt x="269" y="46"/>
                    <a:pt x="269" y="48"/>
                  </a:cubicBezTo>
                  <a:lnTo>
                    <a:pt x="224" y="226"/>
                  </a:lnTo>
                  <a:cubicBezTo>
                    <a:pt x="207" y="293"/>
                    <a:pt x="149" y="336"/>
                    <a:pt x="100" y="336"/>
                  </a:cubicBezTo>
                  <a:cubicBezTo>
                    <a:pt x="66" y="336"/>
                    <a:pt x="39" y="314"/>
                    <a:pt x="39" y="271"/>
                  </a:cubicBezTo>
                  <a:cubicBezTo>
                    <a:pt x="39" y="270"/>
                    <a:pt x="39" y="254"/>
                    <a:pt x="44" y="232"/>
                  </a:cubicBezTo>
                  <a:lnTo>
                    <a:pt x="93" y="38"/>
                  </a:lnTo>
                  <a:cubicBezTo>
                    <a:pt x="97" y="20"/>
                    <a:pt x="98" y="15"/>
                    <a:pt x="135" y="15"/>
                  </a:cubicBezTo>
                  <a:cubicBezTo>
                    <a:pt x="148" y="15"/>
                    <a:pt x="151" y="15"/>
                    <a:pt x="151" y="5"/>
                  </a:cubicBezTo>
                  <a:cubicBezTo>
                    <a:pt x="151" y="0"/>
                    <a:pt x="146" y="0"/>
                    <a:pt x="145" y="0"/>
                  </a:cubicBezTo>
                  <a:cubicBezTo>
                    <a:pt x="131" y="0"/>
                    <a:pt x="95" y="1"/>
                    <a:pt x="81" y="1"/>
                  </a:cubicBezTo>
                  <a:cubicBezTo>
                    <a:pt x="66" y="1"/>
                    <a:pt x="31" y="0"/>
                    <a:pt x="16" y="0"/>
                  </a:cubicBezTo>
                  <a:cubicBezTo>
                    <a:pt x="12" y="0"/>
                    <a:pt x="7" y="0"/>
                    <a:pt x="7" y="10"/>
                  </a:cubicBezTo>
                  <a:cubicBezTo>
                    <a:pt x="7" y="15"/>
                    <a:pt x="11" y="15"/>
                    <a:pt x="21" y="15"/>
                  </a:cubicBezTo>
                  <a:cubicBezTo>
                    <a:pt x="22" y="15"/>
                    <a:pt x="31" y="15"/>
                    <a:pt x="40" y="16"/>
                  </a:cubicBezTo>
                  <a:cubicBezTo>
                    <a:pt x="49" y="17"/>
                    <a:pt x="53" y="18"/>
                    <a:pt x="53" y="24"/>
                  </a:cubicBezTo>
                  <a:cubicBezTo>
                    <a:pt x="53" y="27"/>
                    <a:pt x="48" y="48"/>
                    <a:pt x="45" y="60"/>
                  </a:cubicBezTo>
                  <a:lnTo>
                    <a:pt x="34" y="104"/>
                  </a:lnTo>
                  <a:cubicBezTo>
                    <a:pt x="29" y="123"/>
                    <a:pt x="6" y="217"/>
                    <a:pt x="4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7"/>
                    <a:pt x="45" y="352"/>
                    <a:pt x="98" y="352"/>
                  </a:cubicBezTo>
                  <a:cubicBezTo>
                    <a:pt x="160" y="352"/>
                    <a:pt x="222" y="295"/>
                    <a:pt x="239" y="229"/>
                  </a:cubicBezTo>
                  <a:lnTo>
                    <a:pt x="283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 1">
              <a:extLst>
                <a:ext uri="{FF2B5EF4-FFF2-40B4-BE49-F238E27FC236}">
                  <a16:creationId xmlns:a16="http://schemas.microsoft.com/office/drawing/2014/main" id="{4FCEE256-0E73-4799-A04A-698A7394B921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133726" y="1652588"/>
              <a:ext cx="28575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7 w 58"/>
                <a:gd name="T17" fmla="*/ 143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40"/>
                    <a:pt x="9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7" y="141"/>
                    <a:pt x="7" y="142"/>
                    <a:pt x="7" y="143"/>
                  </a:cubicBezTo>
                  <a:cubicBezTo>
                    <a:pt x="7" y="147"/>
                    <a:pt x="10" y="149"/>
                    <a:pt x="12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 1">
              <a:extLst>
                <a:ext uri="{FF2B5EF4-FFF2-40B4-BE49-F238E27FC236}">
                  <a16:creationId xmlns:a16="http://schemas.microsoft.com/office/drawing/2014/main" id="{382B4669-8B67-E8C1-4EED-44C333F9161C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244851" y="1479550"/>
              <a:ext cx="9525" cy="268288"/>
            </a:xfrm>
            <a:custGeom>
              <a:avLst/>
              <a:gdLst>
                <a:gd name="T0" fmla="*/ 20 w 20"/>
                <a:gd name="T1" fmla="*/ 17 h 498"/>
                <a:gd name="T2" fmla="*/ 10 w 20"/>
                <a:gd name="T3" fmla="*/ 0 h 498"/>
                <a:gd name="T4" fmla="*/ 0 w 20"/>
                <a:gd name="T5" fmla="*/ 17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7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4 1">
              <a:extLst>
                <a:ext uri="{FF2B5EF4-FFF2-40B4-BE49-F238E27FC236}">
                  <a16:creationId xmlns:a16="http://schemas.microsoft.com/office/drawing/2014/main" id="{510C167A-9317-6F9D-B37A-81DDEC7E69DF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289301" y="1493838"/>
              <a:ext cx="141288" cy="242888"/>
            </a:xfrm>
            <a:custGeom>
              <a:avLst/>
              <a:gdLst>
                <a:gd name="T0" fmla="*/ 226 w 302"/>
                <a:gd name="T1" fmla="*/ 13 h 449"/>
                <a:gd name="T2" fmla="*/ 227 w 302"/>
                <a:gd name="T3" fmla="*/ 6 h 449"/>
                <a:gd name="T4" fmla="*/ 221 w 302"/>
                <a:gd name="T5" fmla="*/ 0 h 449"/>
                <a:gd name="T6" fmla="*/ 214 w 302"/>
                <a:gd name="T7" fmla="*/ 10 h 449"/>
                <a:gd name="T8" fmla="*/ 131 w 302"/>
                <a:gd name="T9" fmla="*/ 340 h 449"/>
                <a:gd name="T10" fmla="*/ 74 w 302"/>
                <a:gd name="T11" fmla="*/ 284 h 449"/>
                <a:gd name="T12" fmla="*/ 101 w 302"/>
                <a:gd name="T13" fmla="*/ 191 h 449"/>
                <a:gd name="T14" fmla="*/ 106 w 302"/>
                <a:gd name="T15" fmla="*/ 167 h 449"/>
                <a:gd name="T16" fmla="*/ 66 w 302"/>
                <a:gd name="T17" fmla="*/ 126 h 449"/>
                <a:gd name="T18" fmla="*/ 0 w 302"/>
                <a:gd name="T19" fmla="*/ 203 h 449"/>
                <a:gd name="T20" fmla="*/ 6 w 302"/>
                <a:gd name="T21" fmla="*/ 208 h 449"/>
                <a:gd name="T22" fmla="*/ 14 w 302"/>
                <a:gd name="T23" fmla="*/ 199 h 449"/>
                <a:gd name="T24" fmla="*/ 64 w 302"/>
                <a:gd name="T25" fmla="*/ 137 h 449"/>
                <a:gd name="T26" fmla="*/ 77 w 302"/>
                <a:gd name="T27" fmla="*/ 153 h 449"/>
                <a:gd name="T28" fmla="*/ 65 w 302"/>
                <a:gd name="T29" fmla="*/ 196 h 449"/>
                <a:gd name="T30" fmla="*/ 41 w 302"/>
                <a:gd name="T31" fmla="*/ 280 h 449"/>
                <a:gd name="T32" fmla="*/ 128 w 302"/>
                <a:gd name="T33" fmla="*/ 351 h 449"/>
                <a:gd name="T34" fmla="*/ 117 w 302"/>
                <a:gd name="T35" fmla="*/ 396 h 449"/>
                <a:gd name="T36" fmla="*/ 105 w 302"/>
                <a:gd name="T37" fmla="*/ 444 h 449"/>
                <a:gd name="T38" fmla="*/ 111 w 302"/>
                <a:gd name="T39" fmla="*/ 449 h 449"/>
                <a:gd name="T40" fmla="*/ 116 w 302"/>
                <a:gd name="T41" fmla="*/ 447 h 449"/>
                <a:gd name="T42" fmla="*/ 122 w 302"/>
                <a:gd name="T43" fmla="*/ 426 h 449"/>
                <a:gd name="T44" fmla="*/ 141 w 302"/>
                <a:gd name="T45" fmla="*/ 352 h 449"/>
                <a:gd name="T46" fmla="*/ 250 w 302"/>
                <a:gd name="T47" fmla="*/ 299 h 449"/>
                <a:gd name="T48" fmla="*/ 286 w 302"/>
                <a:gd name="T49" fmla="*/ 239 h 449"/>
                <a:gd name="T50" fmla="*/ 302 w 302"/>
                <a:gd name="T51" fmla="*/ 161 h 449"/>
                <a:gd name="T52" fmla="*/ 280 w 302"/>
                <a:gd name="T53" fmla="*/ 126 h 449"/>
                <a:gd name="T54" fmla="*/ 255 w 302"/>
                <a:gd name="T55" fmla="*/ 150 h 449"/>
                <a:gd name="T56" fmla="*/ 262 w 302"/>
                <a:gd name="T57" fmla="*/ 164 h 449"/>
                <a:gd name="T58" fmla="*/ 280 w 302"/>
                <a:gd name="T59" fmla="*/ 206 h 449"/>
                <a:gd name="T60" fmla="*/ 237 w 302"/>
                <a:gd name="T61" fmla="*/ 297 h 449"/>
                <a:gd name="T62" fmla="*/ 143 w 302"/>
                <a:gd name="T63" fmla="*/ 341 h 449"/>
                <a:gd name="T64" fmla="*/ 226 w 302"/>
                <a:gd name="T65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49">
                  <a:moveTo>
                    <a:pt x="226" y="13"/>
                  </a:moveTo>
                  <a:cubicBezTo>
                    <a:pt x="226" y="11"/>
                    <a:pt x="227" y="8"/>
                    <a:pt x="227" y="6"/>
                  </a:cubicBezTo>
                  <a:cubicBezTo>
                    <a:pt x="227" y="1"/>
                    <a:pt x="224" y="0"/>
                    <a:pt x="221" y="0"/>
                  </a:cubicBezTo>
                  <a:cubicBezTo>
                    <a:pt x="216" y="0"/>
                    <a:pt x="216" y="1"/>
                    <a:pt x="214" y="10"/>
                  </a:cubicBezTo>
                  <a:lnTo>
                    <a:pt x="131" y="340"/>
                  </a:lnTo>
                  <a:cubicBezTo>
                    <a:pt x="93" y="336"/>
                    <a:pt x="74" y="317"/>
                    <a:pt x="74" y="284"/>
                  </a:cubicBezTo>
                  <a:cubicBezTo>
                    <a:pt x="74" y="274"/>
                    <a:pt x="74" y="261"/>
                    <a:pt x="101" y="191"/>
                  </a:cubicBezTo>
                  <a:cubicBezTo>
                    <a:pt x="103" y="185"/>
                    <a:pt x="106" y="177"/>
                    <a:pt x="106" y="167"/>
                  </a:cubicBezTo>
                  <a:cubicBezTo>
                    <a:pt x="106" y="145"/>
                    <a:pt x="91" y="126"/>
                    <a:pt x="66" y="126"/>
                  </a:cubicBezTo>
                  <a:cubicBezTo>
                    <a:pt x="18" y="126"/>
                    <a:pt x="0" y="198"/>
                    <a:pt x="0" y="203"/>
                  </a:cubicBezTo>
                  <a:cubicBezTo>
                    <a:pt x="0" y="208"/>
                    <a:pt x="5" y="208"/>
                    <a:pt x="6" y="208"/>
                  </a:cubicBezTo>
                  <a:cubicBezTo>
                    <a:pt x="11" y="208"/>
                    <a:pt x="11" y="207"/>
                    <a:pt x="14" y="199"/>
                  </a:cubicBezTo>
                  <a:cubicBezTo>
                    <a:pt x="27" y="152"/>
                    <a:pt x="47" y="137"/>
                    <a:pt x="64" y="137"/>
                  </a:cubicBezTo>
                  <a:cubicBezTo>
                    <a:pt x="68" y="137"/>
                    <a:pt x="77" y="137"/>
                    <a:pt x="77" y="153"/>
                  </a:cubicBezTo>
                  <a:cubicBezTo>
                    <a:pt x="77" y="166"/>
                    <a:pt x="72" y="179"/>
                    <a:pt x="65" y="196"/>
                  </a:cubicBezTo>
                  <a:cubicBezTo>
                    <a:pt x="41" y="259"/>
                    <a:pt x="41" y="272"/>
                    <a:pt x="41" y="280"/>
                  </a:cubicBezTo>
                  <a:cubicBezTo>
                    <a:pt x="41" y="328"/>
                    <a:pt x="80" y="348"/>
                    <a:pt x="128" y="351"/>
                  </a:cubicBezTo>
                  <a:cubicBezTo>
                    <a:pt x="124" y="369"/>
                    <a:pt x="124" y="370"/>
                    <a:pt x="117" y="396"/>
                  </a:cubicBezTo>
                  <a:cubicBezTo>
                    <a:pt x="115" y="402"/>
                    <a:pt x="105" y="442"/>
                    <a:pt x="105" y="444"/>
                  </a:cubicBezTo>
                  <a:cubicBezTo>
                    <a:pt x="105" y="444"/>
                    <a:pt x="105" y="449"/>
                    <a:pt x="111" y="449"/>
                  </a:cubicBezTo>
                  <a:cubicBezTo>
                    <a:pt x="112" y="449"/>
                    <a:pt x="115" y="449"/>
                    <a:pt x="116" y="447"/>
                  </a:cubicBezTo>
                  <a:cubicBezTo>
                    <a:pt x="117" y="446"/>
                    <a:pt x="120" y="433"/>
                    <a:pt x="122" y="426"/>
                  </a:cubicBezTo>
                  <a:lnTo>
                    <a:pt x="141" y="352"/>
                  </a:lnTo>
                  <a:cubicBezTo>
                    <a:pt x="159" y="352"/>
                    <a:pt x="203" y="352"/>
                    <a:pt x="250" y="299"/>
                  </a:cubicBezTo>
                  <a:cubicBezTo>
                    <a:pt x="270" y="276"/>
                    <a:pt x="281" y="254"/>
                    <a:pt x="286" y="239"/>
                  </a:cubicBezTo>
                  <a:cubicBezTo>
                    <a:pt x="291" y="226"/>
                    <a:pt x="302" y="183"/>
                    <a:pt x="302" y="161"/>
                  </a:cubicBezTo>
                  <a:cubicBezTo>
                    <a:pt x="302" y="133"/>
                    <a:pt x="288" y="126"/>
                    <a:pt x="280" y="126"/>
                  </a:cubicBezTo>
                  <a:cubicBezTo>
                    <a:pt x="267" y="126"/>
                    <a:pt x="255" y="139"/>
                    <a:pt x="255" y="150"/>
                  </a:cubicBezTo>
                  <a:cubicBezTo>
                    <a:pt x="255" y="157"/>
                    <a:pt x="258" y="160"/>
                    <a:pt x="262" y="164"/>
                  </a:cubicBezTo>
                  <a:cubicBezTo>
                    <a:pt x="268" y="169"/>
                    <a:pt x="280" y="182"/>
                    <a:pt x="280" y="206"/>
                  </a:cubicBezTo>
                  <a:cubicBezTo>
                    <a:pt x="280" y="238"/>
                    <a:pt x="254" y="279"/>
                    <a:pt x="237" y="297"/>
                  </a:cubicBezTo>
                  <a:cubicBezTo>
                    <a:pt x="193" y="341"/>
                    <a:pt x="161" y="341"/>
                    <a:pt x="143" y="341"/>
                  </a:cubicBezTo>
                  <a:lnTo>
                    <a:pt x="226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5 1">
              <a:extLst>
                <a:ext uri="{FF2B5EF4-FFF2-40B4-BE49-F238E27FC236}">
                  <a16:creationId xmlns:a16="http://schemas.microsoft.com/office/drawing/2014/main" id="{DCC6B7CA-0943-30B3-AD0F-0B98EB6BB524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455988" y="1479550"/>
              <a:ext cx="50800" cy="268288"/>
            </a:xfrm>
            <a:custGeom>
              <a:avLst/>
              <a:gdLst>
                <a:gd name="T0" fmla="*/ 109 w 111"/>
                <a:gd name="T1" fmla="*/ 257 h 498"/>
                <a:gd name="T2" fmla="*/ 111 w 111"/>
                <a:gd name="T3" fmla="*/ 249 h 498"/>
                <a:gd name="T4" fmla="*/ 109 w 111"/>
                <a:gd name="T5" fmla="*/ 240 h 498"/>
                <a:gd name="T6" fmla="*/ 22 w 111"/>
                <a:gd name="T7" fmla="*/ 11 h 498"/>
                <a:gd name="T8" fmla="*/ 10 w 111"/>
                <a:gd name="T9" fmla="*/ 0 h 498"/>
                <a:gd name="T10" fmla="*/ 0 w 111"/>
                <a:gd name="T11" fmla="*/ 10 h 498"/>
                <a:gd name="T12" fmla="*/ 3 w 111"/>
                <a:gd name="T13" fmla="*/ 17 h 498"/>
                <a:gd name="T14" fmla="*/ 91 w 111"/>
                <a:gd name="T15" fmla="*/ 249 h 498"/>
                <a:gd name="T16" fmla="*/ 3 w 111"/>
                <a:gd name="T17" fmla="*/ 479 h 498"/>
                <a:gd name="T18" fmla="*/ 0 w 111"/>
                <a:gd name="T19" fmla="*/ 488 h 498"/>
                <a:gd name="T20" fmla="*/ 10 w 111"/>
                <a:gd name="T21" fmla="*/ 498 h 498"/>
                <a:gd name="T22" fmla="*/ 21 w 111"/>
                <a:gd name="T23" fmla="*/ 488 h 498"/>
                <a:gd name="T24" fmla="*/ 109 w 111"/>
                <a:gd name="T25" fmla="*/ 25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9" y="257"/>
                  </a:moveTo>
                  <a:cubicBezTo>
                    <a:pt x="111" y="251"/>
                    <a:pt x="111" y="250"/>
                    <a:pt x="111" y="249"/>
                  </a:cubicBezTo>
                  <a:cubicBezTo>
                    <a:pt x="111" y="247"/>
                    <a:pt x="111" y="246"/>
                    <a:pt x="109" y="240"/>
                  </a:cubicBezTo>
                  <a:lnTo>
                    <a:pt x="22" y="11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2"/>
                    <a:pt x="3" y="17"/>
                  </a:cubicBezTo>
                  <a:lnTo>
                    <a:pt x="91" y="249"/>
                  </a:lnTo>
                  <a:lnTo>
                    <a:pt x="3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9" y="493"/>
                    <a:pt x="21" y="488"/>
                  </a:cubicBezTo>
                  <a:lnTo>
                    <a:pt x="109" y="2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6 1">
              <a:extLst>
                <a:ext uri="{FF2B5EF4-FFF2-40B4-BE49-F238E27FC236}">
                  <a16:creationId xmlns:a16="http://schemas.microsoft.com/office/drawing/2014/main" id="{3FFC9F1E-5352-A969-38C4-03E10586143F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619501" y="1560513"/>
              <a:ext cx="76200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7 1">
              <a:extLst>
                <a:ext uri="{FF2B5EF4-FFF2-40B4-BE49-F238E27FC236}">
                  <a16:creationId xmlns:a16="http://schemas.microsoft.com/office/drawing/2014/main" id="{96A4D8D1-92E9-422D-F444-04017DC4A3FF}"/>
                </a:ext>
              </a:extLst>
            </p:cNvPr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722688" y="1652588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8 1">
              <a:extLst>
                <a:ext uri="{FF2B5EF4-FFF2-40B4-BE49-F238E27FC236}">
                  <a16:creationId xmlns:a16="http://schemas.microsoft.com/office/drawing/2014/main" id="{3DF01985-6DE7-BB2F-FF1E-3948F7A4115C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771901" y="1516063"/>
              <a:ext cx="73025" cy="1682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9 1">
              <a:extLst>
                <a:ext uri="{FF2B5EF4-FFF2-40B4-BE49-F238E27FC236}">
                  <a16:creationId xmlns:a16="http://schemas.microsoft.com/office/drawing/2014/main" id="{3B9A0FBF-9780-7916-C334-51D6EE13E2F2}"/>
                </a:ext>
              </a:extLst>
            </p:cNvPr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878263" y="1652588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Group 268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 title="IguanaTex Vector Display">
            <a:extLst>
              <a:ext uri="{FF2B5EF4-FFF2-40B4-BE49-F238E27FC236}">
                <a16:creationId xmlns:a16="http://schemas.microsoft.com/office/drawing/2014/main" id="{045C2F80-D7F2-855F-F3DB-F36AAA40C15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124200" y="3833813"/>
            <a:ext cx="830263" cy="209550"/>
            <a:chOff x="3124200" y="3833813"/>
            <a:chExt cx="830263" cy="209550"/>
          </a:xfrm>
        </p:grpSpPr>
        <p:sp>
          <p:nvSpPr>
            <p:cNvPr id="250" name="Freeform 144">
              <a:extLst>
                <a:ext uri="{FF2B5EF4-FFF2-40B4-BE49-F238E27FC236}">
                  <a16:creationId xmlns:a16="http://schemas.microsoft.com/office/drawing/2014/main" id="{C22F2039-8760-4680-2356-F7CBB8E2F1DD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124200" y="3833813"/>
              <a:ext cx="106363" cy="203200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5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45">
              <a:extLst>
                <a:ext uri="{FF2B5EF4-FFF2-40B4-BE49-F238E27FC236}">
                  <a16:creationId xmlns:a16="http://schemas.microsoft.com/office/drawing/2014/main" id="{185B6BFE-0850-845A-0C7E-C82535E2F2F7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335338" y="3836988"/>
              <a:ext cx="234950" cy="206375"/>
            </a:xfrm>
            <a:custGeom>
              <a:avLst/>
              <a:gdLst>
                <a:gd name="T0" fmla="*/ 430 w 495"/>
                <a:gd name="T1" fmla="*/ 58 h 352"/>
                <a:gd name="T2" fmla="*/ 486 w 495"/>
                <a:gd name="T3" fmla="*/ 16 h 352"/>
                <a:gd name="T4" fmla="*/ 495 w 495"/>
                <a:gd name="T5" fmla="*/ 6 h 352"/>
                <a:gd name="T6" fmla="*/ 489 w 495"/>
                <a:gd name="T7" fmla="*/ 0 h 352"/>
                <a:gd name="T8" fmla="*/ 451 w 495"/>
                <a:gd name="T9" fmla="*/ 2 h 352"/>
                <a:gd name="T10" fmla="*/ 399 w 495"/>
                <a:gd name="T11" fmla="*/ 0 h 352"/>
                <a:gd name="T12" fmla="*/ 390 w 495"/>
                <a:gd name="T13" fmla="*/ 10 h 352"/>
                <a:gd name="T14" fmla="*/ 397 w 495"/>
                <a:gd name="T15" fmla="*/ 16 h 352"/>
                <a:gd name="T16" fmla="*/ 427 w 495"/>
                <a:gd name="T17" fmla="*/ 35 h 352"/>
                <a:gd name="T18" fmla="*/ 420 w 495"/>
                <a:gd name="T19" fmla="*/ 52 h 352"/>
                <a:gd name="T20" fmla="*/ 285 w 495"/>
                <a:gd name="T21" fmla="*/ 287 h 352"/>
                <a:gd name="T22" fmla="*/ 267 w 495"/>
                <a:gd name="T23" fmla="*/ 39 h 352"/>
                <a:gd name="T24" fmla="*/ 302 w 495"/>
                <a:gd name="T25" fmla="*/ 16 h 352"/>
                <a:gd name="T26" fmla="*/ 315 w 495"/>
                <a:gd name="T27" fmla="*/ 6 h 352"/>
                <a:gd name="T28" fmla="*/ 308 w 495"/>
                <a:gd name="T29" fmla="*/ 0 h 352"/>
                <a:gd name="T30" fmla="*/ 247 w 495"/>
                <a:gd name="T31" fmla="*/ 2 h 352"/>
                <a:gd name="T32" fmla="*/ 195 w 495"/>
                <a:gd name="T33" fmla="*/ 0 h 352"/>
                <a:gd name="T34" fmla="*/ 185 w 495"/>
                <a:gd name="T35" fmla="*/ 10 h 352"/>
                <a:gd name="T36" fmla="*/ 197 w 495"/>
                <a:gd name="T37" fmla="*/ 16 h 352"/>
                <a:gd name="T38" fmla="*/ 224 w 495"/>
                <a:gd name="T39" fmla="*/ 28 h 352"/>
                <a:gd name="T40" fmla="*/ 227 w 495"/>
                <a:gd name="T41" fmla="*/ 67 h 352"/>
                <a:gd name="T42" fmla="*/ 101 w 495"/>
                <a:gd name="T43" fmla="*/ 287 h 352"/>
                <a:gd name="T44" fmla="*/ 82 w 495"/>
                <a:gd name="T45" fmla="*/ 34 h 352"/>
                <a:gd name="T46" fmla="*/ 119 w 495"/>
                <a:gd name="T47" fmla="*/ 16 h 352"/>
                <a:gd name="T48" fmla="*/ 130 w 495"/>
                <a:gd name="T49" fmla="*/ 6 h 352"/>
                <a:gd name="T50" fmla="*/ 123 w 495"/>
                <a:gd name="T51" fmla="*/ 0 h 352"/>
                <a:gd name="T52" fmla="*/ 62 w 495"/>
                <a:gd name="T53" fmla="*/ 2 h 352"/>
                <a:gd name="T54" fmla="*/ 9 w 495"/>
                <a:gd name="T55" fmla="*/ 0 h 352"/>
                <a:gd name="T56" fmla="*/ 0 w 495"/>
                <a:gd name="T57" fmla="*/ 10 h 352"/>
                <a:gd name="T58" fmla="*/ 13 w 495"/>
                <a:gd name="T59" fmla="*/ 16 h 352"/>
                <a:gd name="T60" fmla="*/ 39 w 495"/>
                <a:gd name="T61" fmla="*/ 34 h 352"/>
                <a:gd name="T62" fmla="*/ 62 w 495"/>
                <a:gd name="T63" fmla="*/ 339 h 352"/>
                <a:gd name="T64" fmla="*/ 70 w 495"/>
                <a:gd name="T65" fmla="*/ 352 h 352"/>
                <a:gd name="T66" fmla="*/ 82 w 495"/>
                <a:gd name="T67" fmla="*/ 342 h 352"/>
                <a:gd name="T68" fmla="*/ 228 w 495"/>
                <a:gd name="T69" fmla="*/ 87 h 352"/>
                <a:gd name="T70" fmla="*/ 247 w 495"/>
                <a:gd name="T71" fmla="*/ 339 h 352"/>
                <a:gd name="T72" fmla="*/ 255 w 495"/>
                <a:gd name="T73" fmla="*/ 352 h 352"/>
                <a:gd name="T74" fmla="*/ 267 w 495"/>
                <a:gd name="T75" fmla="*/ 343 h 352"/>
                <a:gd name="T76" fmla="*/ 430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30" y="58"/>
                  </a:moveTo>
                  <a:cubicBezTo>
                    <a:pt x="442" y="36"/>
                    <a:pt x="454" y="18"/>
                    <a:pt x="486" y="16"/>
                  </a:cubicBezTo>
                  <a:cubicBezTo>
                    <a:pt x="490" y="15"/>
                    <a:pt x="495" y="15"/>
                    <a:pt x="495" y="6"/>
                  </a:cubicBezTo>
                  <a:cubicBezTo>
                    <a:pt x="495" y="4"/>
                    <a:pt x="493" y="0"/>
                    <a:pt x="489" y="0"/>
                  </a:cubicBezTo>
                  <a:cubicBezTo>
                    <a:pt x="477" y="0"/>
                    <a:pt x="463" y="2"/>
                    <a:pt x="451" y="2"/>
                  </a:cubicBezTo>
                  <a:cubicBezTo>
                    <a:pt x="434" y="2"/>
                    <a:pt x="416" y="0"/>
                    <a:pt x="399" y="0"/>
                  </a:cubicBezTo>
                  <a:cubicBezTo>
                    <a:pt x="396" y="0"/>
                    <a:pt x="390" y="0"/>
                    <a:pt x="390" y="10"/>
                  </a:cubicBezTo>
                  <a:cubicBezTo>
                    <a:pt x="390" y="15"/>
                    <a:pt x="394" y="16"/>
                    <a:pt x="397" y="16"/>
                  </a:cubicBezTo>
                  <a:cubicBezTo>
                    <a:pt x="409" y="16"/>
                    <a:pt x="427" y="20"/>
                    <a:pt x="427" y="35"/>
                  </a:cubicBezTo>
                  <a:cubicBezTo>
                    <a:pt x="427" y="41"/>
                    <a:pt x="424" y="45"/>
                    <a:pt x="420" y="52"/>
                  </a:cubicBezTo>
                  <a:lnTo>
                    <a:pt x="285" y="287"/>
                  </a:lnTo>
                  <a:lnTo>
                    <a:pt x="267" y="39"/>
                  </a:lnTo>
                  <a:cubicBezTo>
                    <a:pt x="267" y="29"/>
                    <a:pt x="266" y="16"/>
                    <a:pt x="302" y="16"/>
                  </a:cubicBezTo>
                  <a:cubicBezTo>
                    <a:pt x="310" y="16"/>
                    <a:pt x="315" y="16"/>
                    <a:pt x="315" y="6"/>
                  </a:cubicBezTo>
                  <a:cubicBezTo>
                    <a:pt x="315" y="1"/>
                    <a:pt x="310" y="0"/>
                    <a:pt x="308" y="0"/>
                  </a:cubicBezTo>
                  <a:cubicBezTo>
                    <a:pt x="288" y="0"/>
                    <a:pt x="267" y="2"/>
                    <a:pt x="247" y="2"/>
                  </a:cubicBezTo>
                  <a:cubicBezTo>
                    <a:pt x="236" y="2"/>
                    <a:pt x="206" y="0"/>
                    <a:pt x="195" y="0"/>
                  </a:cubicBezTo>
                  <a:cubicBezTo>
                    <a:pt x="192" y="0"/>
                    <a:pt x="185" y="0"/>
                    <a:pt x="185" y="10"/>
                  </a:cubicBezTo>
                  <a:cubicBezTo>
                    <a:pt x="185" y="16"/>
                    <a:pt x="190" y="16"/>
                    <a:pt x="197" y="16"/>
                  </a:cubicBezTo>
                  <a:cubicBezTo>
                    <a:pt x="219" y="16"/>
                    <a:pt x="223" y="19"/>
                    <a:pt x="224" y="28"/>
                  </a:cubicBezTo>
                  <a:lnTo>
                    <a:pt x="227" y="67"/>
                  </a:lnTo>
                  <a:lnTo>
                    <a:pt x="101" y="287"/>
                  </a:lnTo>
                  <a:lnTo>
                    <a:pt x="82" y="34"/>
                  </a:lnTo>
                  <a:cubicBezTo>
                    <a:pt x="82" y="28"/>
                    <a:pt x="82" y="16"/>
                    <a:pt x="119" y="16"/>
                  </a:cubicBezTo>
                  <a:cubicBezTo>
                    <a:pt x="124" y="16"/>
                    <a:pt x="130" y="16"/>
                    <a:pt x="130" y="6"/>
                  </a:cubicBezTo>
                  <a:cubicBezTo>
                    <a:pt x="130" y="0"/>
                    <a:pt x="124" y="0"/>
                    <a:pt x="123" y="0"/>
                  </a:cubicBezTo>
                  <a:cubicBezTo>
                    <a:pt x="103" y="0"/>
                    <a:pt x="82" y="2"/>
                    <a:pt x="62" y="2"/>
                  </a:cubicBezTo>
                  <a:cubicBezTo>
                    <a:pt x="44" y="2"/>
                    <a:pt x="26" y="0"/>
                    <a:pt x="9" y="0"/>
                  </a:cubicBezTo>
                  <a:cubicBezTo>
                    <a:pt x="7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38" y="16"/>
                    <a:pt x="38" y="20"/>
                    <a:pt x="39" y="34"/>
                  </a:cubicBezTo>
                  <a:lnTo>
                    <a:pt x="62" y="339"/>
                  </a:lnTo>
                  <a:cubicBezTo>
                    <a:pt x="62" y="348"/>
                    <a:pt x="63" y="352"/>
                    <a:pt x="70" y="352"/>
                  </a:cubicBezTo>
                  <a:cubicBezTo>
                    <a:pt x="76" y="352"/>
                    <a:pt x="77" y="349"/>
                    <a:pt x="82" y="342"/>
                  </a:cubicBezTo>
                  <a:lnTo>
                    <a:pt x="228" y="87"/>
                  </a:lnTo>
                  <a:lnTo>
                    <a:pt x="247" y="339"/>
                  </a:lnTo>
                  <a:cubicBezTo>
                    <a:pt x="248" y="350"/>
                    <a:pt x="249" y="352"/>
                    <a:pt x="255" y="352"/>
                  </a:cubicBezTo>
                  <a:cubicBezTo>
                    <a:pt x="261" y="352"/>
                    <a:pt x="264" y="347"/>
                    <a:pt x="267" y="343"/>
                  </a:cubicBezTo>
                  <a:lnTo>
                    <a:pt x="430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6">
              <a:extLst>
                <a:ext uri="{FF2B5EF4-FFF2-40B4-BE49-F238E27FC236}">
                  <a16:creationId xmlns:a16="http://schemas.microsoft.com/office/drawing/2014/main" id="{FC413D37-6655-1EE5-5FBE-4A47A5096211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665538" y="3906838"/>
              <a:ext cx="77788" cy="134938"/>
            </a:xfrm>
            <a:custGeom>
              <a:avLst/>
              <a:gdLst>
                <a:gd name="T0" fmla="*/ 88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2"/>
                    <a:pt x="22" y="103"/>
                  </a:cubicBezTo>
                  <a:cubicBezTo>
                    <a:pt x="38" y="116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147">
              <a:extLst>
                <a:ext uri="{FF2B5EF4-FFF2-40B4-BE49-F238E27FC236}">
                  <a16:creationId xmlns:a16="http://schemas.microsoft.com/office/drawing/2014/main" id="{CA782AF1-411E-D8F6-E48E-C4DF1B7A5247}"/>
                </a:ext>
              </a:extLst>
            </p:cNvPr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3771900" y="4006851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48">
              <a:extLst>
                <a:ext uri="{FF2B5EF4-FFF2-40B4-BE49-F238E27FC236}">
                  <a16:creationId xmlns:a16="http://schemas.microsoft.com/office/drawing/2014/main" id="{B6964836-259A-27F3-5B11-BC552920BC1D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821113" y="3856038"/>
              <a:ext cx="74613" cy="185738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3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149">
              <a:extLst>
                <a:ext uri="{FF2B5EF4-FFF2-40B4-BE49-F238E27FC236}">
                  <a16:creationId xmlns:a16="http://schemas.microsoft.com/office/drawing/2014/main" id="{7A3B013F-865A-F255-8945-10D22D4429DF}"/>
                </a:ext>
              </a:extLst>
            </p:cNvPr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930650" y="4006851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214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}$&#10;&#10;\end{document}" title="IguanaTex Vector Display">
            <a:extLst>
              <a:ext uri="{FF2B5EF4-FFF2-40B4-BE49-F238E27FC236}">
                <a16:creationId xmlns:a16="http://schemas.microsoft.com/office/drawing/2014/main" id="{24F79815-AD7C-4102-2B6C-9649458DDB2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081463" y="4621213"/>
            <a:ext cx="1647826" cy="347663"/>
            <a:chOff x="4081463" y="4621213"/>
            <a:chExt cx="1647826" cy="347663"/>
          </a:xfrm>
        </p:grpSpPr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8877995A-42B3-6B8D-8AFA-A83DA1E6CC94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081463" y="4645026"/>
              <a:ext cx="298450" cy="244475"/>
            </a:xfrm>
            <a:custGeom>
              <a:avLst/>
              <a:gdLst>
                <a:gd name="T0" fmla="*/ 430 w 495"/>
                <a:gd name="T1" fmla="*/ 58 h 352"/>
                <a:gd name="T2" fmla="*/ 486 w 495"/>
                <a:gd name="T3" fmla="*/ 15 h 352"/>
                <a:gd name="T4" fmla="*/ 495 w 495"/>
                <a:gd name="T5" fmla="*/ 5 h 352"/>
                <a:gd name="T6" fmla="*/ 489 w 495"/>
                <a:gd name="T7" fmla="*/ 0 h 352"/>
                <a:gd name="T8" fmla="*/ 451 w 495"/>
                <a:gd name="T9" fmla="*/ 1 h 352"/>
                <a:gd name="T10" fmla="*/ 399 w 495"/>
                <a:gd name="T11" fmla="*/ 0 h 352"/>
                <a:gd name="T12" fmla="*/ 389 w 495"/>
                <a:gd name="T13" fmla="*/ 9 h 352"/>
                <a:gd name="T14" fmla="*/ 397 w 495"/>
                <a:gd name="T15" fmla="*/ 15 h 352"/>
                <a:gd name="T16" fmla="*/ 426 w 495"/>
                <a:gd name="T17" fmla="*/ 35 h 352"/>
                <a:gd name="T18" fmla="*/ 420 w 495"/>
                <a:gd name="T19" fmla="*/ 51 h 352"/>
                <a:gd name="T20" fmla="*/ 285 w 495"/>
                <a:gd name="T21" fmla="*/ 286 h 352"/>
                <a:gd name="T22" fmla="*/ 267 w 495"/>
                <a:gd name="T23" fmla="*/ 39 h 352"/>
                <a:gd name="T24" fmla="*/ 302 w 495"/>
                <a:gd name="T25" fmla="*/ 15 h 352"/>
                <a:gd name="T26" fmla="*/ 315 w 495"/>
                <a:gd name="T27" fmla="*/ 5 h 352"/>
                <a:gd name="T28" fmla="*/ 308 w 495"/>
                <a:gd name="T29" fmla="*/ 0 h 352"/>
                <a:gd name="T30" fmla="*/ 247 w 495"/>
                <a:gd name="T31" fmla="*/ 1 h 352"/>
                <a:gd name="T32" fmla="*/ 195 w 495"/>
                <a:gd name="T33" fmla="*/ 0 h 352"/>
                <a:gd name="T34" fmla="*/ 185 w 495"/>
                <a:gd name="T35" fmla="*/ 10 h 352"/>
                <a:gd name="T36" fmla="*/ 197 w 495"/>
                <a:gd name="T37" fmla="*/ 15 h 352"/>
                <a:gd name="T38" fmla="*/ 223 w 495"/>
                <a:gd name="T39" fmla="*/ 28 h 352"/>
                <a:gd name="T40" fmla="*/ 226 w 495"/>
                <a:gd name="T41" fmla="*/ 66 h 352"/>
                <a:gd name="T42" fmla="*/ 100 w 495"/>
                <a:gd name="T43" fmla="*/ 286 h 352"/>
                <a:gd name="T44" fmla="*/ 81 w 495"/>
                <a:gd name="T45" fmla="*/ 33 h 352"/>
                <a:gd name="T46" fmla="*/ 119 w 495"/>
                <a:gd name="T47" fmla="*/ 15 h 352"/>
                <a:gd name="T48" fmla="*/ 130 w 495"/>
                <a:gd name="T49" fmla="*/ 5 h 352"/>
                <a:gd name="T50" fmla="*/ 123 w 495"/>
                <a:gd name="T51" fmla="*/ 0 h 352"/>
                <a:gd name="T52" fmla="*/ 62 w 495"/>
                <a:gd name="T53" fmla="*/ 1 h 352"/>
                <a:gd name="T54" fmla="*/ 9 w 495"/>
                <a:gd name="T55" fmla="*/ 0 h 352"/>
                <a:gd name="T56" fmla="*/ 0 w 495"/>
                <a:gd name="T57" fmla="*/ 9 h 352"/>
                <a:gd name="T58" fmla="*/ 13 w 495"/>
                <a:gd name="T59" fmla="*/ 15 h 352"/>
                <a:gd name="T60" fmla="*/ 39 w 495"/>
                <a:gd name="T61" fmla="*/ 34 h 352"/>
                <a:gd name="T62" fmla="*/ 62 w 495"/>
                <a:gd name="T63" fmla="*/ 339 h 352"/>
                <a:gd name="T64" fmla="*/ 70 w 495"/>
                <a:gd name="T65" fmla="*/ 352 h 352"/>
                <a:gd name="T66" fmla="*/ 81 w 495"/>
                <a:gd name="T67" fmla="*/ 341 h 352"/>
                <a:gd name="T68" fmla="*/ 228 w 495"/>
                <a:gd name="T69" fmla="*/ 87 h 352"/>
                <a:gd name="T70" fmla="*/ 246 w 495"/>
                <a:gd name="T71" fmla="*/ 339 h 352"/>
                <a:gd name="T72" fmla="*/ 254 w 495"/>
                <a:gd name="T73" fmla="*/ 352 h 352"/>
                <a:gd name="T74" fmla="*/ 266 w 495"/>
                <a:gd name="T75" fmla="*/ 342 h 352"/>
                <a:gd name="T76" fmla="*/ 430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30" y="58"/>
                  </a:moveTo>
                  <a:cubicBezTo>
                    <a:pt x="442" y="36"/>
                    <a:pt x="454" y="18"/>
                    <a:pt x="486" y="15"/>
                  </a:cubicBezTo>
                  <a:cubicBezTo>
                    <a:pt x="490" y="15"/>
                    <a:pt x="495" y="15"/>
                    <a:pt x="495" y="5"/>
                  </a:cubicBezTo>
                  <a:cubicBezTo>
                    <a:pt x="495" y="3"/>
                    <a:pt x="493" y="0"/>
                    <a:pt x="489" y="0"/>
                  </a:cubicBezTo>
                  <a:cubicBezTo>
                    <a:pt x="477" y="0"/>
                    <a:pt x="463" y="1"/>
                    <a:pt x="451" y="1"/>
                  </a:cubicBezTo>
                  <a:cubicBezTo>
                    <a:pt x="434" y="1"/>
                    <a:pt x="415" y="0"/>
                    <a:pt x="399" y="0"/>
                  </a:cubicBezTo>
                  <a:cubicBezTo>
                    <a:pt x="396" y="0"/>
                    <a:pt x="389" y="0"/>
                    <a:pt x="389" y="9"/>
                  </a:cubicBezTo>
                  <a:cubicBezTo>
                    <a:pt x="389" y="15"/>
                    <a:pt x="394" y="15"/>
                    <a:pt x="397" y="15"/>
                  </a:cubicBezTo>
                  <a:cubicBezTo>
                    <a:pt x="409" y="16"/>
                    <a:pt x="426" y="20"/>
                    <a:pt x="426" y="35"/>
                  </a:cubicBezTo>
                  <a:cubicBezTo>
                    <a:pt x="426" y="40"/>
                    <a:pt x="424" y="44"/>
                    <a:pt x="420" y="51"/>
                  </a:cubicBezTo>
                  <a:lnTo>
                    <a:pt x="285" y="286"/>
                  </a:lnTo>
                  <a:lnTo>
                    <a:pt x="267" y="39"/>
                  </a:lnTo>
                  <a:cubicBezTo>
                    <a:pt x="266" y="29"/>
                    <a:pt x="265" y="16"/>
                    <a:pt x="302" y="15"/>
                  </a:cubicBezTo>
                  <a:cubicBezTo>
                    <a:pt x="310" y="15"/>
                    <a:pt x="315" y="15"/>
                    <a:pt x="315" y="5"/>
                  </a:cubicBezTo>
                  <a:cubicBezTo>
                    <a:pt x="315" y="0"/>
                    <a:pt x="310" y="0"/>
                    <a:pt x="308" y="0"/>
                  </a:cubicBezTo>
                  <a:cubicBezTo>
                    <a:pt x="288" y="0"/>
                    <a:pt x="267" y="1"/>
                    <a:pt x="247" y="1"/>
                  </a:cubicBezTo>
                  <a:cubicBezTo>
                    <a:pt x="235" y="1"/>
                    <a:pt x="206" y="0"/>
                    <a:pt x="195" y="0"/>
                  </a:cubicBezTo>
                  <a:cubicBezTo>
                    <a:pt x="192" y="0"/>
                    <a:pt x="185" y="0"/>
                    <a:pt x="185" y="10"/>
                  </a:cubicBezTo>
                  <a:cubicBezTo>
                    <a:pt x="185" y="15"/>
                    <a:pt x="190" y="15"/>
                    <a:pt x="197" y="15"/>
                  </a:cubicBezTo>
                  <a:cubicBezTo>
                    <a:pt x="219" y="15"/>
                    <a:pt x="223" y="18"/>
                    <a:pt x="223" y="28"/>
                  </a:cubicBezTo>
                  <a:lnTo>
                    <a:pt x="226" y="66"/>
                  </a:lnTo>
                  <a:lnTo>
                    <a:pt x="100" y="286"/>
                  </a:lnTo>
                  <a:lnTo>
                    <a:pt x="81" y="33"/>
                  </a:lnTo>
                  <a:cubicBezTo>
                    <a:pt x="81" y="27"/>
                    <a:pt x="81" y="16"/>
                    <a:pt x="119" y="15"/>
                  </a:cubicBezTo>
                  <a:cubicBezTo>
                    <a:pt x="124" y="15"/>
                    <a:pt x="130" y="15"/>
                    <a:pt x="130" y="5"/>
                  </a:cubicBezTo>
                  <a:cubicBezTo>
                    <a:pt x="130" y="0"/>
                    <a:pt x="124" y="0"/>
                    <a:pt x="123" y="0"/>
                  </a:cubicBezTo>
                  <a:cubicBezTo>
                    <a:pt x="103" y="0"/>
                    <a:pt x="82" y="1"/>
                    <a:pt x="62" y="1"/>
                  </a:cubicBezTo>
                  <a:cubicBezTo>
                    <a:pt x="44" y="1"/>
                    <a:pt x="26" y="0"/>
                    <a:pt x="9" y="0"/>
                  </a:cubicBezTo>
                  <a:cubicBezTo>
                    <a:pt x="7" y="0"/>
                    <a:pt x="0" y="0"/>
                    <a:pt x="0" y="9"/>
                  </a:cubicBezTo>
                  <a:cubicBezTo>
                    <a:pt x="0" y="15"/>
                    <a:pt x="5" y="15"/>
                    <a:pt x="13" y="15"/>
                  </a:cubicBezTo>
                  <a:cubicBezTo>
                    <a:pt x="38" y="15"/>
                    <a:pt x="38" y="20"/>
                    <a:pt x="39" y="34"/>
                  </a:cubicBezTo>
                  <a:lnTo>
                    <a:pt x="62" y="339"/>
                  </a:lnTo>
                  <a:cubicBezTo>
                    <a:pt x="62" y="348"/>
                    <a:pt x="63" y="352"/>
                    <a:pt x="70" y="352"/>
                  </a:cubicBezTo>
                  <a:cubicBezTo>
                    <a:pt x="75" y="352"/>
                    <a:pt x="77" y="349"/>
                    <a:pt x="81" y="341"/>
                  </a:cubicBezTo>
                  <a:lnTo>
                    <a:pt x="228" y="87"/>
                  </a:lnTo>
                  <a:lnTo>
                    <a:pt x="246" y="339"/>
                  </a:lnTo>
                  <a:cubicBezTo>
                    <a:pt x="247" y="349"/>
                    <a:pt x="248" y="352"/>
                    <a:pt x="254" y="352"/>
                  </a:cubicBezTo>
                  <a:cubicBezTo>
                    <a:pt x="261" y="352"/>
                    <a:pt x="264" y="347"/>
                    <a:pt x="266" y="342"/>
                  </a:cubicBezTo>
                  <a:lnTo>
                    <a:pt x="430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2B7851C-D2CF-7B4F-664D-DC76D65462C9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4476751" y="4621213"/>
              <a:ext cx="11113" cy="347663"/>
            </a:xfrm>
            <a:custGeom>
              <a:avLst/>
              <a:gdLst>
                <a:gd name="T0" fmla="*/ 20 w 20"/>
                <a:gd name="T1" fmla="*/ 17 h 498"/>
                <a:gd name="T2" fmla="*/ 10 w 20"/>
                <a:gd name="T3" fmla="*/ 0 h 498"/>
                <a:gd name="T4" fmla="*/ 0 w 20"/>
                <a:gd name="T5" fmla="*/ 17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7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48B6E0DD-FE19-5B5B-5FD5-9E0B25E73233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4532313" y="4640263"/>
              <a:ext cx="182563" cy="312738"/>
            </a:xfrm>
            <a:custGeom>
              <a:avLst/>
              <a:gdLst>
                <a:gd name="T0" fmla="*/ 226 w 302"/>
                <a:gd name="T1" fmla="*/ 13 h 449"/>
                <a:gd name="T2" fmla="*/ 228 w 302"/>
                <a:gd name="T3" fmla="*/ 6 h 449"/>
                <a:gd name="T4" fmla="*/ 222 w 302"/>
                <a:gd name="T5" fmla="*/ 0 h 449"/>
                <a:gd name="T6" fmla="*/ 214 w 302"/>
                <a:gd name="T7" fmla="*/ 10 h 449"/>
                <a:gd name="T8" fmla="*/ 131 w 302"/>
                <a:gd name="T9" fmla="*/ 340 h 449"/>
                <a:gd name="T10" fmla="*/ 75 w 302"/>
                <a:gd name="T11" fmla="*/ 284 h 449"/>
                <a:gd name="T12" fmla="*/ 102 w 302"/>
                <a:gd name="T13" fmla="*/ 191 h 449"/>
                <a:gd name="T14" fmla="*/ 107 w 302"/>
                <a:gd name="T15" fmla="*/ 167 h 449"/>
                <a:gd name="T16" fmla="*/ 66 w 302"/>
                <a:gd name="T17" fmla="*/ 126 h 449"/>
                <a:gd name="T18" fmla="*/ 0 w 302"/>
                <a:gd name="T19" fmla="*/ 203 h 449"/>
                <a:gd name="T20" fmla="*/ 6 w 302"/>
                <a:gd name="T21" fmla="*/ 208 h 449"/>
                <a:gd name="T22" fmla="*/ 14 w 302"/>
                <a:gd name="T23" fmla="*/ 199 h 449"/>
                <a:gd name="T24" fmla="*/ 65 w 302"/>
                <a:gd name="T25" fmla="*/ 137 h 449"/>
                <a:gd name="T26" fmla="*/ 77 w 302"/>
                <a:gd name="T27" fmla="*/ 153 h 449"/>
                <a:gd name="T28" fmla="*/ 66 w 302"/>
                <a:gd name="T29" fmla="*/ 196 h 449"/>
                <a:gd name="T30" fmla="*/ 42 w 302"/>
                <a:gd name="T31" fmla="*/ 280 h 449"/>
                <a:gd name="T32" fmla="*/ 128 w 302"/>
                <a:gd name="T33" fmla="*/ 351 h 449"/>
                <a:gd name="T34" fmla="*/ 118 w 302"/>
                <a:gd name="T35" fmla="*/ 396 h 449"/>
                <a:gd name="T36" fmla="*/ 106 w 302"/>
                <a:gd name="T37" fmla="*/ 444 h 449"/>
                <a:gd name="T38" fmla="*/ 112 w 302"/>
                <a:gd name="T39" fmla="*/ 449 h 449"/>
                <a:gd name="T40" fmla="*/ 117 w 302"/>
                <a:gd name="T41" fmla="*/ 447 h 449"/>
                <a:gd name="T42" fmla="*/ 122 w 302"/>
                <a:gd name="T43" fmla="*/ 426 h 449"/>
                <a:gd name="T44" fmla="*/ 141 w 302"/>
                <a:gd name="T45" fmla="*/ 352 h 449"/>
                <a:gd name="T46" fmla="*/ 251 w 302"/>
                <a:gd name="T47" fmla="*/ 299 h 449"/>
                <a:gd name="T48" fmla="*/ 287 w 302"/>
                <a:gd name="T49" fmla="*/ 239 h 449"/>
                <a:gd name="T50" fmla="*/ 302 w 302"/>
                <a:gd name="T51" fmla="*/ 161 h 449"/>
                <a:gd name="T52" fmla="*/ 280 w 302"/>
                <a:gd name="T53" fmla="*/ 126 h 449"/>
                <a:gd name="T54" fmla="*/ 256 w 302"/>
                <a:gd name="T55" fmla="*/ 150 h 449"/>
                <a:gd name="T56" fmla="*/ 263 w 302"/>
                <a:gd name="T57" fmla="*/ 164 h 449"/>
                <a:gd name="T58" fmla="*/ 281 w 302"/>
                <a:gd name="T59" fmla="*/ 206 h 449"/>
                <a:gd name="T60" fmla="*/ 238 w 302"/>
                <a:gd name="T61" fmla="*/ 297 h 449"/>
                <a:gd name="T62" fmla="*/ 144 w 302"/>
                <a:gd name="T63" fmla="*/ 341 h 449"/>
                <a:gd name="T64" fmla="*/ 226 w 302"/>
                <a:gd name="T65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49">
                  <a:moveTo>
                    <a:pt x="226" y="13"/>
                  </a:moveTo>
                  <a:cubicBezTo>
                    <a:pt x="227" y="11"/>
                    <a:pt x="228" y="8"/>
                    <a:pt x="228" y="6"/>
                  </a:cubicBezTo>
                  <a:cubicBezTo>
                    <a:pt x="228" y="1"/>
                    <a:pt x="224" y="0"/>
                    <a:pt x="222" y="0"/>
                  </a:cubicBezTo>
                  <a:cubicBezTo>
                    <a:pt x="217" y="0"/>
                    <a:pt x="216" y="1"/>
                    <a:pt x="214" y="10"/>
                  </a:cubicBezTo>
                  <a:lnTo>
                    <a:pt x="131" y="340"/>
                  </a:lnTo>
                  <a:cubicBezTo>
                    <a:pt x="94" y="336"/>
                    <a:pt x="75" y="317"/>
                    <a:pt x="75" y="284"/>
                  </a:cubicBezTo>
                  <a:cubicBezTo>
                    <a:pt x="75" y="274"/>
                    <a:pt x="75" y="261"/>
                    <a:pt x="102" y="191"/>
                  </a:cubicBezTo>
                  <a:cubicBezTo>
                    <a:pt x="104" y="185"/>
                    <a:pt x="107" y="177"/>
                    <a:pt x="107" y="167"/>
                  </a:cubicBezTo>
                  <a:cubicBezTo>
                    <a:pt x="107" y="145"/>
                    <a:pt x="91" y="126"/>
                    <a:pt x="66" y="126"/>
                  </a:cubicBezTo>
                  <a:cubicBezTo>
                    <a:pt x="19" y="126"/>
                    <a:pt x="0" y="198"/>
                    <a:pt x="0" y="203"/>
                  </a:cubicBezTo>
                  <a:cubicBezTo>
                    <a:pt x="0" y="208"/>
                    <a:pt x="5" y="208"/>
                    <a:pt x="6" y="208"/>
                  </a:cubicBezTo>
                  <a:cubicBezTo>
                    <a:pt x="11" y="208"/>
                    <a:pt x="12" y="207"/>
                    <a:pt x="14" y="199"/>
                  </a:cubicBezTo>
                  <a:cubicBezTo>
                    <a:pt x="28" y="152"/>
                    <a:pt x="48" y="137"/>
                    <a:pt x="65" y="137"/>
                  </a:cubicBezTo>
                  <a:cubicBezTo>
                    <a:pt x="69" y="137"/>
                    <a:pt x="77" y="137"/>
                    <a:pt x="77" y="153"/>
                  </a:cubicBezTo>
                  <a:cubicBezTo>
                    <a:pt x="77" y="166"/>
                    <a:pt x="72" y="179"/>
                    <a:pt x="66" y="196"/>
                  </a:cubicBezTo>
                  <a:cubicBezTo>
                    <a:pt x="42" y="259"/>
                    <a:pt x="42" y="272"/>
                    <a:pt x="42" y="280"/>
                  </a:cubicBezTo>
                  <a:cubicBezTo>
                    <a:pt x="42" y="328"/>
                    <a:pt x="81" y="348"/>
                    <a:pt x="128" y="351"/>
                  </a:cubicBezTo>
                  <a:cubicBezTo>
                    <a:pt x="124" y="369"/>
                    <a:pt x="124" y="370"/>
                    <a:pt x="118" y="396"/>
                  </a:cubicBezTo>
                  <a:cubicBezTo>
                    <a:pt x="116" y="402"/>
                    <a:pt x="106" y="442"/>
                    <a:pt x="106" y="444"/>
                  </a:cubicBezTo>
                  <a:cubicBezTo>
                    <a:pt x="106" y="444"/>
                    <a:pt x="106" y="449"/>
                    <a:pt x="112" y="449"/>
                  </a:cubicBezTo>
                  <a:cubicBezTo>
                    <a:pt x="113" y="449"/>
                    <a:pt x="116" y="449"/>
                    <a:pt x="117" y="447"/>
                  </a:cubicBezTo>
                  <a:cubicBezTo>
                    <a:pt x="118" y="446"/>
                    <a:pt x="121" y="433"/>
                    <a:pt x="122" y="426"/>
                  </a:cubicBezTo>
                  <a:lnTo>
                    <a:pt x="141" y="352"/>
                  </a:lnTo>
                  <a:cubicBezTo>
                    <a:pt x="160" y="352"/>
                    <a:pt x="204" y="352"/>
                    <a:pt x="251" y="299"/>
                  </a:cubicBezTo>
                  <a:cubicBezTo>
                    <a:pt x="271" y="276"/>
                    <a:pt x="281" y="254"/>
                    <a:pt x="287" y="239"/>
                  </a:cubicBezTo>
                  <a:cubicBezTo>
                    <a:pt x="291" y="226"/>
                    <a:pt x="302" y="183"/>
                    <a:pt x="302" y="161"/>
                  </a:cubicBezTo>
                  <a:cubicBezTo>
                    <a:pt x="302" y="133"/>
                    <a:pt x="289" y="126"/>
                    <a:pt x="280" y="126"/>
                  </a:cubicBezTo>
                  <a:cubicBezTo>
                    <a:pt x="268" y="126"/>
                    <a:pt x="256" y="139"/>
                    <a:pt x="256" y="150"/>
                  </a:cubicBezTo>
                  <a:cubicBezTo>
                    <a:pt x="256" y="157"/>
                    <a:pt x="259" y="160"/>
                    <a:pt x="263" y="164"/>
                  </a:cubicBezTo>
                  <a:cubicBezTo>
                    <a:pt x="268" y="169"/>
                    <a:pt x="281" y="182"/>
                    <a:pt x="281" y="206"/>
                  </a:cubicBezTo>
                  <a:cubicBezTo>
                    <a:pt x="281" y="238"/>
                    <a:pt x="255" y="279"/>
                    <a:pt x="238" y="297"/>
                  </a:cubicBezTo>
                  <a:cubicBezTo>
                    <a:pt x="194" y="341"/>
                    <a:pt x="162" y="341"/>
                    <a:pt x="144" y="341"/>
                  </a:cubicBezTo>
                  <a:lnTo>
                    <a:pt x="226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32">
              <a:extLst>
                <a:ext uri="{FF2B5EF4-FFF2-40B4-BE49-F238E27FC236}">
                  <a16:creationId xmlns:a16="http://schemas.microsoft.com/office/drawing/2014/main" id="{934C8915-5753-3F7A-2ED1-16AEB1E5C3BE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4746626" y="4621213"/>
              <a:ext cx="66675" cy="347663"/>
            </a:xfrm>
            <a:custGeom>
              <a:avLst/>
              <a:gdLst>
                <a:gd name="T0" fmla="*/ 109 w 111"/>
                <a:gd name="T1" fmla="*/ 257 h 498"/>
                <a:gd name="T2" fmla="*/ 111 w 111"/>
                <a:gd name="T3" fmla="*/ 249 h 498"/>
                <a:gd name="T4" fmla="*/ 109 w 111"/>
                <a:gd name="T5" fmla="*/ 240 h 498"/>
                <a:gd name="T6" fmla="*/ 21 w 111"/>
                <a:gd name="T7" fmla="*/ 11 h 498"/>
                <a:gd name="T8" fmla="*/ 10 w 111"/>
                <a:gd name="T9" fmla="*/ 0 h 498"/>
                <a:gd name="T10" fmla="*/ 0 w 111"/>
                <a:gd name="T11" fmla="*/ 10 h 498"/>
                <a:gd name="T12" fmla="*/ 2 w 111"/>
                <a:gd name="T13" fmla="*/ 17 h 498"/>
                <a:gd name="T14" fmla="*/ 91 w 111"/>
                <a:gd name="T15" fmla="*/ 249 h 498"/>
                <a:gd name="T16" fmla="*/ 2 w 111"/>
                <a:gd name="T17" fmla="*/ 479 h 498"/>
                <a:gd name="T18" fmla="*/ 0 w 111"/>
                <a:gd name="T19" fmla="*/ 488 h 498"/>
                <a:gd name="T20" fmla="*/ 10 w 111"/>
                <a:gd name="T21" fmla="*/ 498 h 498"/>
                <a:gd name="T22" fmla="*/ 20 w 111"/>
                <a:gd name="T23" fmla="*/ 488 h 498"/>
                <a:gd name="T24" fmla="*/ 109 w 111"/>
                <a:gd name="T25" fmla="*/ 25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9" y="257"/>
                  </a:moveTo>
                  <a:cubicBezTo>
                    <a:pt x="111" y="251"/>
                    <a:pt x="111" y="250"/>
                    <a:pt x="111" y="249"/>
                  </a:cubicBezTo>
                  <a:cubicBezTo>
                    <a:pt x="111" y="247"/>
                    <a:pt x="111" y="246"/>
                    <a:pt x="109" y="240"/>
                  </a:cubicBezTo>
                  <a:lnTo>
                    <a:pt x="21" y="11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2"/>
                    <a:pt x="2" y="17"/>
                  </a:cubicBezTo>
                  <a:lnTo>
                    <a:pt x="91" y="249"/>
                  </a:lnTo>
                  <a:lnTo>
                    <a:pt x="2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4" y="498"/>
                    <a:pt x="10" y="498"/>
                  </a:cubicBezTo>
                  <a:cubicBezTo>
                    <a:pt x="16" y="498"/>
                    <a:pt x="18" y="493"/>
                    <a:pt x="20" y="488"/>
                  </a:cubicBezTo>
                  <a:lnTo>
                    <a:pt x="109" y="2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33">
              <a:extLst>
                <a:ext uri="{FF2B5EF4-FFF2-40B4-BE49-F238E27FC236}">
                  <a16:creationId xmlns:a16="http://schemas.microsoft.com/office/drawing/2014/main" id="{2CAE69D8-4906-CAD1-360D-18521C71E752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4946651" y="4714876"/>
              <a:ext cx="201613" cy="147638"/>
            </a:xfrm>
            <a:custGeom>
              <a:avLst/>
              <a:gdLst>
                <a:gd name="T0" fmla="*/ 333 w 333"/>
                <a:gd name="T1" fmla="*/ 15 h 213"/>
                <a:gd name="T2" fmla="*/ 326 w 333"/>
                <a:gd name="T3" fmla="*/ 0 h 213"/>
                <a:gd name="T4" fmla="*/ 319 w 333"/>
                <a:gd name="T5" fmla="*/ 14 h 213"/>
                <a:gd name="T6" fmla="*/ 249 w 333"/>
                <a:gd name="T7" fmla="*/ 69 h 213"/>
                <a:gd name="T8" fmla="*/ 170 w 333"/>
                <a:gd name="T9" fmla="*/ 36 h 213"/>
                <a:gd name="T10" fmla="*/ 83 w 333"/>
                <a:gd name="T11" fmla="*/ 0 h 213"/>
                <a:gd name="T12" fmla="*/ 0 w 333"/>
                <a:gd name="T13" fmla="*/ 81 h 213"/>
                <a:gd name="T14" fmla="*/ 7 w 333"/>
                <a:gd name="T15" fmla="*/ 96 h 213"/>
                <a:gd name="T16" fmla="*/ 14 w 333"/>
                <a:gd name="T17" fmla="*/ 84 h 213"/>
                <a:gd name="T18" fmla="*/ 83 w 333"/>
                <a:gd name="T19" fmla="*/ 28 h 213"/>
                <a:gd name="T20" fmla="*/ 163 w 333"/>
                <a:gd name="T21" fmla="*/ 61 h 213"/>
                <a:gd name="T22" fmla="*/ 249 w 333"/>
                <a:gd name="T23" fmla="*/ 96 h 213"/>
                <a:gd name="T24" fmla="*/ 333 w 333"/>
                <a:gd name="T25" fmla="*/ 15 h 213"/>
                <a:gd name="T26" fmla="*/ 333 w 333"/>
                <a:gd name="T27" fmla="*/ 132 h 213"/>
                <a:gd name="T28" fmla="*/ 326 w 333"/>
                <a:gd name="T29" fmla="*/ 116 h 213"/>
                <a:gd name="T30" fmla="*/ 319 w 333"/>
                <a:gd name="T31" fmla="*/ 130 h 213"/>
                <a:gd name="T32" fmla="*/ 249 w 333"/>
                <a:gd name="T33" fmla="*/ 185 h 213"/>
                <a:gd name="T34" fmla="*/ 170 w 333"/>
                <a:gd name="T35" fmla="*/ 152 h 213"/>
                <a:gd name="T36" fmla="*/ 83 w 333"/>
                <a:gd name="T37" fmla="*/ 116 h 213"/>
                <a:gd name="T38" fmla="*/ 0 w 333"/>
                <a:gd name="T39" fmla="*/ 197 h 213"/>
                <a:gd name="T40" fmla="*/ 7 w 333"/>
                <a:gd name="T41" fmla="*/ 212 h 213"/>
                <a:gd name="T42" fmla="*/ 14 w 333"/>
                <a:gd name="T43" fmla="*/ 201 h 213"/>
                <a:gd name="T44" fmla="*/ 83 w 333"/>
                <a:gd name="T45" fmla="*/ 144 h 213"/>
                <a:gd name="T46" fmla="*/ 163 w 333"/>
                <a:gd name="T47" fmla="*/ 177 h 213"/>
                <a:gd name="T48" fmla="*/ 249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5"/>
                  </a:moveTo>
                  <a:cubicBezTo>
                    <a:pt x="333" y="5"/>
                    <a:pt x="329" y="0"/>
                    <a:pt x="326" y="0"/>
                  </a:cubicBezTo>
                  <a:cubicBezTo>
                    <a:pt x="324" y="0"/>
                    <a:pt x="319" y="2"/>
                    <a:pt x="319" y="14"/>
                  </a:cubicBezTo>
                  <a:cubicBezTo>
                    <a:pt x="317" y="48"/>
                    <a:pt x="282" y="69"/>
                    <a:pt x="249" y="69"/>
                  </a:cubicBezTo>
                  <a:cubicBezTo>
                    <a:pt x="220" y="69"/>
                    <a:pt x="195" y="53"/>
                    <a:pt x="170" y="36"/>
                  </a:cubicBezTo>
                  <a:cubicBezTo>
                    <a:pt x="143" y="18"/>
                    <a:pt x="116" y="0"/>
                    <a:pt x="83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6"/>
                    <a:pt x="14" y="84"/>
                  </a:cubicBezTo>
                  <a:cubicBezTo>
                    <a:pt x="17" y="43"/>
                    <a:pt x="57" y="28"/>
                    <a:pt x="83" y="28"/>
                  </a:cubicBezTo>
                  <a:cubicBezTo>
                    <a:pt x="112" y="28"/>
                    <a:pt x="137" y="43"/>
                    <a:pt x="163" y="61"/>
                  </a:cubicBezTo>
                  <a:cubicBezTo>
                    <a:pt x="190" y="79"/>
                    <a:pt x="217" y="96"/>
                    <a:pt x="249" y="96"/>
                  </a:cubicBezTo>
                  <a:cubicBezTo>
                    <a:pt x="296" y="96"/>
                    <a:pt x="333" y="61"/>
                    <a:pt x="333" y="15"/>
                  </a:cubicBezTo>
                  <a:close/>
                  <a:moveTo>
                    <a:pt x="333" y="132"/>
                  </a:moveTo>
                  <a:cubicBezTo>
                    <a:pt x="333" y="117"/>
                    <a:pt x="327" y="116"/>
                    <a:pt x="326" y="116"/>
                  </a:cubicBezTo>
                  <a:cubicBezTo>
                    <a:pt x="324" y="116"/>
                    <a:pt x="319" y="119"/>
                    <a:pt x="319" y="130"/>
                  </a:cubicBezTo>
                  <a:cubicBezTo>
                    <a:pt x="317" y="164"/>
                    <a:pt x="282" y="185"/>
                    <a:pt x="249" y="185"/>
                  </a:cubicBezTo>
                  <a:cubicBezTo>
                    <a:pt x="220" y="185"/>
                    <a:pt x="195" y="169"/>
                    <a:pt x="170" y="152"/>
                  </a:cubicBezTo>
                  <a:cubicBezTo>
                    <a:pt x="143" y="134"/>
                    <a:pt x="116" y="116"/>
                    <a:pt x="83" y="116"/>
                  </a:cubicBezTo>
                  <a:cubicBezTo>
                    <a:pt x="37" y="116"/>
                    <a:pt x="0" y="151"/>
                    <a:pt x="0" y="197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7" y="159"/>
                    <a:pt x="57" y="144"/>
                    <a:pt x="83" y="144"/>
                  </a:cubicBezTo>
                  <a:cubicBezTo>
                    <a:pt x="112" y="144"/>
                    <a:pt x="137" y="159"/>
                    <a:pt x="163" y="177"/>
                  </a:cubicBezTo>
                  <a:cubicBezTo>
                    <a:pt x="190" y="195"/>
                    <a:pt x="217" y="213"/>
                    <a:pt x="249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4">
              <a:extLst>
                <a:ext uri="{FF2B5EF4-FFF2-40B4-BE49-F238E27FC236}">
                  <a16:creationId xmlns:a16="http://schemas.microsoft.com/office/drawing/2014/main" id="{F03E2D60-533B-B579-DB05-78EA0F1BFF37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5283201" y="4621213"/>
              <a:ext cx="12700" cy="347663"/>
            </a:xfrm>
            <a:custGeom>
              <a:avLst/>
              <a:gdLst>
                <a:gd name="T0" fmla="*/ 20 w 20"/>
                <a:gd name="T1" fmla="*/ 17 h 498"/>
                <a:gd name="T2" fmla="*/ 10 w 20"/>
                <a:gd name="T3" fmla="*/ 0 h 498"/>
                <a:gd name="T4" fmla="*/ 0 w 20"/>
                <a:gd name="T5" fmla="*/ 17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7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5">
              <a:extLst>
                <a:ext uri="{FF2B5EF4-FFF2-40B4-BE49-F238E27FC236}">
                  <a16:creationId xmlns:a16="http://schemas.microsoft.com/office/drawing/2014/main" id="{73AD16B0-2AD6-2127-AABD-9D49F4A64166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5345113" y="4640263"/>
              <a:ext cx="157163" cy="312738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6 h 449"/>
                <a:gd name="T10" fmla="*/ 0 w 261"/>
                <a:gd name="T11" fmla="*/ 262 h 449"/>
                <a:gd name="T12" fmla="*/ 96 w 261"/>
                <a:gd name="T13" fmla="*/ 353 h 449"/>
                <a:gd name="T14" fmla="*/ 84 w 261"/>
                <a:gd name="T15" fmla="*/ 399 h 449"/>
                <a:gd name="T16" fmla="*/ 74 w 261"/>
                <a:gd name="T17" fmla="*/ 443 h 449"/>
                <a:gd name="T18" fmla="*/ 80 w 261"/>
                <a:gd name="T19" fmla="*/ 449 h 449"/>
                <a:gd name="T20" fmla="*/ 84 w 261"/>
                <a:gd name="T21" fmla="*/ 447 h 449"/>
                <a:gd name="T22" fmla="*/ 90 w 261"/>
                <a:gd name="T23" fmla="*/ 427 h 449"/>
                <a:gd name="T24" fmla="*/ 109 w 261"/>
                <a:gd name="T25" fmla="*/ 353 h 449"/>
                <a:gd name="T26" fmla="*/ 261 w 261"/>
                <a:gd name="T27" fmla="*/ 216 h 449"/>
                <a:gd name="T28" fmla="*/ 166 w 261"/>
                <a:gd name="T29" fmla="*/ 126 h 449"/>
                <a:gd name="T30" fmla="*/ 194 w 261"/>
                <a:gd name="T31" fmla="*/ 12 h 449"/>
                <a:gd name="T32" fmla="*/ 98 w 261"/>
                <a:gd name="T33" fmla="*/ 342 h 449"/>
                <a:gd name="T34" fmla="*/ 33 w 261"/>
                <a:gd name="T35" fmla="*/ 273 h 449"/>
                <a:gd name="T36" fmla="*/ 150 w 261"/>
                <a:gd name="T37" fmla="*/ 137 h 449"/>
                <a:gd name="T38" fmla="*/ 98 w 261"/>
                <a:gd name="T39" fmla="*/ 342 h 449"/>
                <a:gd name="T40" fmla="*/ 163 w 261"/>
                <a:gd name="T41" fmla="*/ 137 h 449"/>
                <a:gd name="T42" fmla="*/ 229 w 261"/>
                <a:gd name="T43" fmla="*/ 205 h 449"/>
                <a:gd name="T44" fmla="*/ 111 w 261"/>
                <a:gd name="T45" fmla="*/ 342 h 449"/>
                <a:gd name="T46" fmla="*/ 163 w 261"/>
                <a:gd name="T47" fmla="*/ 13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6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10"/>
                    <a:pt x="35" y="349"/>
                    <a:pt x="96" y="353"/>
                  </a:cubicBezTo>
                  <a:cubicBezTo>
                    <a:pt x="92" y="368"/>
                    <a:pt x="89" y="384"/>
                    <a:pt x="84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4" y="447"/>
                  </a:cubicBezTo>
                  <a:cubicBezTo>
                    <a:pt x="85" y="446"/>
                    <a:pt x="89" y="434"/>
                    <a:pt x="90" y="427"/>
                  </a:cubicBezTo>
                  <a:lnTo>
                    <a:pt x="109" y="353"/>
                  </a:lnTo>
                  <a:cubicBezTo>
                    <a:pt x="189" y="350"/>
                    <a:pt x="261" y="283"/>
                    <a:pt x="261" y="216"/>
                  </a:cubicBezTo>
                  <a:cubicBezTo>
                    <a:pt x="261" y="177"/>
                    <a:pt x="235" y="131"/>
                    <a:pt x="166" y="126"/>
                  </a:cubicBezTo>
                  <a:lnTo>
                    <a:pt x="194" y="12"/>
                  </a:lnTo>
                  <a:close/>
                  <a:moveTo>
                    <a:pt x="98" y="342"/>
                  </a:moveTo>
                  <a:cubicBezTo>
                    <a:pt x="69" y="340"/>
                    <a:pt x="33" y="323"/>
                    <a:pt x="33" y="273"/>
                  </a:cubicBezTo>
                  <a:cubicBezTo>
                    <a:pt x="33" y="213"/>
                    <a:pt x="76" y="143"/>
                    <a:pt x="150" y="137"/>
                  </a:cubicBezTo>
                  <a:lnTo>
                    <a:pt x="98" y="342"/>
                  </a:lnTo>
                  <a:close/>
                  <a:moveTo>
                    <a:pt x="163" y="137"/>
                  </a:moveTo>
                  <a:cubicBezTo>
                    <a:pt x="201" y="139"/>
                    <a:pt x="229" y="162"/>
                    <a:pt x="229" y="205"/>
                  </a:cubicBezTo>
                  <a:cubicBezTo>
                    <a:pt x="229" y="264"/>
                    <a:pt x="186" y="336"/>
                    <a:pt x="111" y="342"/>
                  </a:cubicBezTo>
                  <a:lnTo>
                    <a:pt x="163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6">
              <a:extLst>
                <a:ext uri="{FF2B5EF4-FFF2-40B4-BE49-F238E27FC236}">
                  <a16:creationId xmlns:a16="http://schemas.microsoft.com/office/drawing/2014/main" id="{5A38D20A-F61F-D70F-63ED-59D104511C3A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5521326" y="4773613"/>
              <a:ext cx="96838" cy="165100"/>
            </a:xfrm>
            <a:custGeom>
              <a:avLst/>
              <a:gdLst>
                <a:gd name="T0" fmla="*/ 162 w 162"/>
                <a:gd name="T1" fmla="*/ 120 h 238"/>
                <a:gd name="T2" fmla="*/ 141 w 162"/>
                <a:gd name="T3" fmla="*/ 30 h 238"/>
                <a:gd name="T4" fmla="*/ 81 w 162"/>
                <a:gd name="T5" fmla="*/ 0 h 238"/>
                <a:gd name="T6" fmla="*/ 0 w 162"/>
                <a:gd name="T7" fmla="*/ 120 h 238"/>
                <a:gd name="T8" fmla="*/ 81 w 162"/>
                <a:gd name="T9" fmla="*/ 238 h 238"/>
                <a:gd name="T10" fmla="*/ 162 w 162"/>
                <a:gd name="T11" fmla="*/ 120 h 238"/>
                <a:gd name="T12" fmla="*/ 81 w 162"/>
                <a:gd name="T13" fmla="*/ 229 h 238"/>
                <a:gd name="T14" fmla="*/ 36 w 162"/>
                <a:gd name="T15" fmla="*/ 191 h 238"/>
                <a:gd name="T16" fmla="*/ 32 w 162"/>
                <a:gd name="T17" fmla="*/ 116 h 238"/>
                <a:gd name="T18" fmla="*/ 37 w 162"/>
                <a:gd name="T19" fmla="*/ 44 h 238"/>
                <a:gd name="T20" fmla="*/ 81 w 162"/>
                <a:gd name="T21" fmla="*/ 9 h 238"/>
                <a:gd name="T22" fmla="*/ 124 w 162"/>
                <a:gd name="T23" fmla="*/ 41 h 238"/>
                <a:gd name="T24" fmla="*/ 130 w 162"/>
                <a:gd name="T25" fmla="*/ 116 h 238"/>
                <a:gd name="T26" fmla="*/ 125 w 162"/>
                <a:gd name="T27" fmla="*/ 189 h 238"/>
                <a:gd name="T28" fmla="*/ 81 w 162"/>
                <a:gd name="T2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8">
                  <a:moveTo>
                    <a:pt x="162" y="120"/>
                  </a:moveTo>
                  <a:cubicBezTo>
                    <a:pt x="162" y="82"/>
                    <a:pt x="157" y="54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8"/>
                    <a:pt x="81" y="238"/>
                  </a:cubicBezTo>
                  <a:cubicBezTo>
                    <a:pt x="162" y="238"/>
                    <a:pt x="162" y="145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3" y="219"/>
                    <a:pt x="36" y="191"/>
                  </a:cubicBezTo>
                  <a:cubicBezTo>
                    <a:pt x="32" y="170"/>
                    <a:pt x="32" y="141"/>
                    <a:pt x="32" y="116"/>
                  </a:cubicBezTo>
                  <a:cubicBezTo>
                    <a:pt x="32" y="90"/>
                    <a:pt x="32" y="64"/>
                    <a:pt x="37" y="44"/>
                  </a:cubicBezTo>
                  <a:cubicBezTo>
                    <a:pt x="44" y="17"/>
                    <a:pt x="66" y="9"/>
                    <a:pt x="81" y="9"/>
                  </a:cubicBezTo>
                  <a:cubicBezTo>
                    <a:pt x="100" y="9"/>
                    <a:pt x="118" y="21"/>
                    <a:pt x="124" y="41"/>
                  </a:cubicBezTo>
                  <a:cubicBezTo>
                    <a:pt x="130" y="60"/>
                    <a:pt x="130" y="85"/>
                    <a:pt x="130" y="116"/>
                  </a:cubicBezTo>
                  <a:cubicBezTo>
                    <a:pt x="130" y="141"/>
                    <a:pt x="130" y="167"/>
                    <a:pt x="125" y="189"/>
                  </a:cubicBezTo>
                  <a:cubicBezTo>
                    <a:pt x="118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7">
              <a:extLst>
                <a:ext uri="{FF2B5EF4-FFF2-40B4-BE49-F238E27FC236}">
                  <a16:creationId xmlns:a16="http://schemas.microsoft.com/office/drawing/2014/main" id="{E16AE583-2439-6839-692E-C435EA465940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661026" y="4621213"/>
              <a:ext cx="68263" cy="347663"/>
            </a:xfrm>
            <a:custGeom>
              <a:avLst/>
              <a:gdLst>
                <a:gd name="T0" fmla="*/ 108 w 111"/>
                <a:gd name="T1" fmla="*/ 257 h 498"/>
                <a:gd name="T2" fmla="*/ 111 w 111"/>
                <a:gd name="T3" fmla="*/ 249 h 498"/>
                <a:gd name="T4" fmla="*/ 108 w 111"/>
                <a:gd name="T5" fmla="*/ 240 h 498"/>
                <a:gd name="T6" fmla="*/ 21 w 111"/>
                <a:gd name="T7" fmla="*/ 11 h 498"/>
                <a:gd name="T8" fmla="*/ 10 w 111"/>
                <a:gd name="T9" fmla="*/ 0 h 498"/>
                <a:gd name="T10" fmla="*/ 0 w 111"/>
                <a:gd name="T11" fmla="*/ 10 h 498"/>
                <a:gd name="T12" fmla="*/ 2 w 111"/>
                <a:gd name="T13" fmla="*/ 17 h 498"/>
                <a:gd name="T14" fmla="*/ 90 w 111"/>
                <a:gd name="T15" fmla="*/ 249 h 498"/>
                <a:gd name="T16" fmla="*/ 2 w 111"/>
                <a:gd name="T17" fmla="*/ 479 h 498"/>
                <a:gd name="T18" fmla="*/ 0 w 111"/>
                <a:gd name="T19" fmla="*/ 488 h 498"/>
                <a:gd name="T20" fmla="*/ 10 w 111"/>
                <a:gd name="T21" fmla="*/ 498 h 498"/>
                <a:gd name="T22" fmla="*/ 20 w 111"/>
                <a:gd name="T23" fmla="*/ 488 h 498"/>
                <a:gd name="T24" fmla="*/ 108 w 111"/>
                <a:gd name="T25" fmla="*/ 25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8" y="257"/>
                  </a:moveTo>
                  <a:cubicBezTo>
                    <a:pt x="111" y="251"/>
                    <a:pt x="111" y="250"/>
                    <a:pt x="111" y="249"/>
                  </a:cubicBezTo>
                  <a:cubicBezTo>
                    <a:pt x="111" y="247"/>
                    <a:pt x="111" y="246"/>
                    <a:pt x="108" y="240"/>
                  </a:cubicBezTo>
                  <a:lnTo>
                    <a:pt x="21" y="11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2"/>
                    <a:pt x="2" y="17"/>
                  </a:cubicBezTo>
                  <a:lnTo>
                    <a:pt x="90" y="249"/>
                  </a:lnTo>
                  <a:lnTo>
                    <a:pt x="2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4" y="498"/>
                    <a:pt x="10" y="498"/>
                  </a:cubicBezTo>
                  <a:cubicBezTo>
                    <a:pt x="16" y="498"/>
                    <a:pt x="18" y="493"/>
                    <a:pt x="20" y="488"/>
                  </a:cubicBezTo>
                  <a:lnTo>
                    <a:pt x="108" y="2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9" name="Group 368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(If $U$ is poly-size, so is $W$.)&#10;&#10;\end{document}" title="IguanaTex Vector Display">
            <a:extLst>
              <a:ext uri="{FF2B5EF4-FFF2-40B4-BE49-F238E27FC236}">
                <a16:creationId xmlns:a16="http://schemas.microsoft.com/office/drawing/2014/main" id="{9288C39A-780E-F035-158C-B9388DB0DFA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370763" y="4703763"/>
            <a:ext cx="2667000" cy="268287"/>
            <a:chOff x="7370763" y="4703763"/>
            <a:chExt cx="2667000" cy="268287"/>
          </a:xfrm>
        </p:grpSpPr>
        <p:sp>
          <p:nvSpPr>
            <p:cNvPr id="336" name="Freeform 183">
              <a:extLst>
                <a:ext uri="{FF2B5EF4-FFF2-40B4-BE49-F238E27FC236}">
                  <a16:creationId xmlns:a16="http://schemas.microsoft.com/office/drawing/2014/main" id="{67ED2097-DFD4-0172-A21D-9A74F84CC338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370763" y="4703763"/>
              <a:ext cx="52388" cy="268287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84">
              <a:extLst>
                <a:ext uri="{FF2B5EF4-FFF2-40B4-BE49-F238E27FC236}">
                  <a16:creationId xmlns:a16="http://schemas.microsoft.com/office/drawing/2014/main" id="{63BBDA74-FC6C-2E9C-87B1-BCD128DCDC5D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443788" y="4721225"/>
              <a:ext cx="68263" cy="184150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5 h 341"/>
                <a:gd name="T4" fmla="*/ 152 w 152"/>
                <a:gd name="T5" fmla="*/ 15 h 341"/>
                <a:gd name="T6" fmla="*/ 152 w 152"/>
                <a:gd name="T7" fmla="*/ 0 h 341"/>
                <a:gd name="T8" fmla="*/ 76 w 152"/>
                <a:gd name="T9" fmla="*/ 1 h 341"/>
                <a:gd name="T10" fmla="*/ 0 w 152"/>
                <a:gd name="T11" fmla="*/ 0 h 341"/>
                <a:gd name="T12" fmla="*/ 0 w 152"/>
                <a:gd name="T13" fmla="*/ 15 h 341"/>
                <a:gd name="T14" fmla="*/ 13 w 152"/>
                <a:gd name="T15" fmla="*/ 15 h 341"/>
                <a:gd name="T16" fmla="*/ 54 w 152"/>
                <a:gd name="T17" fmla="*/ 39 h 341"/>
                <a:gd name="T18" fmla="*/ 54 w 152"/>
                <a:gd name="T19" fmla="*/ 302 h 341"/>
                <a:gd name="T20" fmla="*/ 13 w 152"/>
                <a:gd name="T21" fmla="*/ 325 h 341"/>
                <a:gd name="T22" fmla="*/ 0 w 152"/>
                <a:gd name="T23" fmla="*/ 325 h 341"/>
                <a:gd name="T24" fmla="*/ 0 w 152"/>
                <a:gd name="T25" fmla="*/ 341 h 341"/>
                <a:gd name="T26" fmla="*/ 76 w 152"/>
                <a:gd name="T27" fmla="*/ 339 h 341"/>
                <a:gd name="T28" fmla="*/ 152 w 152"/>
                <a:gd name="T29" fmla="*/ 341 h 341"/>
                <a:gd name="T30" fmla="*/ 152 w 152"/>
                <a:gd name="T31" fmla="*/ 325 h 341"/>
                <a:gd name="T32" fmla="*/ 139 w 152"/>
                <a:gd name="T33" fmla="*/ 325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100" y="15"/>
                    <a:pt x="139" y="15"/>
                  </a:cubicBezTo>
                  <a:lnTo>
                    <a:pt x="152" y="15"/>
                  </a:lnTo>
                  <a:lnTo>
                    <a:pt x="152" y="0"/>
                  </a:lnTo>
                  <a:cubicBezTo>
                    <a:pt x="135" y="1"/>
                    <a:pt x="95" y="1"/>
                    <a:pt x="76" y="1"/>
                  </a:cubicBezTo>
                  <a:cubicBezTo>
                    <a:pt x="57" y="1"/>
                    <a:pt x="17" y="1"/>
                    <a:pt x="0" y="0"/>
                  </a:cubicBezTo>
                  <a:lnTo>
                    <a:pt x="0" y="15"/>
                  </a:lnTo>
                  <a:lnTo>
                    <a:pt x="13" y="15"/>
                  </a:lnTo>
                  <a:cubicBezTo>
                    <a:pt x="52" y="15"/>
                    <a:pt x="54" y="21"/>
                    <a:pt x="54" y="39"/>
                  </a:cubicBezTo>
                  <a:lnTo>
                    <a:pt x="54" y="302"/>
                  </a:lnTo>
                  <a:cubicBezTo>
                    <a:pt x="54" y="320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7" y="339"/>
                    <a:pt x="76" y="339"/>
                  </a:cubicBezTo>
                  <a:cubicBezTo>
                    <a:pt x="95" y="339"/>
                    <a:pt x="135" y="339"/>
                    <a:pt x="152" y="341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100" y="325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85">
              <a:extLst>
                <a:ext uri="{FF2B5EF4-FFF2-40B4-BE49-F238E27FC236}">
                  <a16:creationId xmlns:a16="http://schemas.microsoft.com/office/drawing/2014/main" id="{3F8947FF-27DA-2C09-1F83-23C05607F36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526338" y="4714875"/>
              <a:ext cx="74613" cy="190500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8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1 w 162"/>
                <a:gd name="T39" fmla="*/ 336 h 352"/>
                <a:gd name="T40" fmla="*/ 73 w 162"/>
                <a:gd name="T41" fmla="*/ 313 h 352"/>
                <a:gd name="T42" fmla="*/ 73 w 162"/>
                <a:gd name="T43" fmla="*/ 152 h 352"/>
                <a:gd name="T44" fmla="*/ 129 w 162"/>
                <a:gd name="T45" fmla="*/ 152 h 352"/>
                <a:gd name="T46" fmla="*/ 129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1" y="336"/>
                  </a:lnTo>
                  <a:cubicBezTo>
                    <a:pt x="74" y="336"/>
                    <a:pt x="73" y="331"/>
                    <a:pt x="73" y="313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86">
              <a:extLst>
                <a:ext uri="{FF2B5EF4-FFF2-40B4-BE49-F238E27FC236}">
                  <a16:creationId xmlns:a16="http://schemas.microsoft.com/office/drawing/2014/main" id="{60955195-53D6-C1B7-A31B-848DA44100B9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680326" y="4721225"/>
              <a:ext cx="157163" cy="190500"/>
            </a:xfrm>
            <a:custGeom>
              <a:avLst/>
              <a:gdLst>
                <a:gd name="T0" fmla="*/ 283 w 345"/>
                <a:gd name="T1" fmla="*/ 52 h 352"/>
                <a:gd name="T2" fmla="*/ 336 w 345"/>
                <a:gd name="T3" fmla="*/ 15 h 352"/>
                <a:gd name="T4" fmla="*/ 345 w 345"/>
                <a:gd name="T5" fmla="*/ 5 h 352"/>
                <a:gd name="T6" fmla="*/ 338 w 345"/>
                <a:gd name="T7" fmla="*/ 0 h 352"/>
                <a:gd name="T8" fmla="*/ 288 w 345"/>
                <a:gd name="T9" fmla="*/ 1 h 352"/>
                <a:gd name="T10" fmla="*/ 236 w 345"/>
                <a:gd name="T11" fmla="*/ 0 h 352"/>
                <a:gd name="T12" fmla="*/ 227 w 345"/>
                <a:gd name="T13" fmla="*/ 10 h 352"/>
                <a:gd name="T14" fmla="*/ 236 w 345"/>
                <a:gd name="T15" fmla="*/ 15 h 352"/>
                <a:gd name="T16" fmla="*/ 270 w 345"/>
                <a:gd name="T17" fmla="*/ 37 h 352"/>
                <a:gd name="T18" fmla="*/ 268 w 345"/>
                <a:gd name="T19" fmla="*/ 48 h 352"/>
                <a:gd name="T20" fmla="*/ 223 w 345"/>
                <a:gd name="T21" fmla="*/ 226 h 352"/>
                <a:gd name="T22" fmla="*/ 99 w 345"/>
                <a:gd name="T23" fmla="*/ 336 h 352"/>
                <a:gd name="T24" fmla="*/ 38 w 345"/>
                <a:gd name="T25" fmla="*/ 271 h 352"/>
                <a:gd name="T26" fmla="*/ 44 w 345"/>
                <a:gd name="T27" fmla="*/ 232 h 352"/>
                <a:gd name="T28" fmla="*/ 92 w 345"/>
                <a:gd name="T29" fmla="*/ 38 h 352"/>
                <a:gd name="T30" fmla="*/ 134 w 345"/>
                <a:gd name="T31" fmla="*/ 15 h 352"/>
                <a:gd name="T32" fmla="*/ 151 w 345"/>
                <a:gd name="T33" fmla="*/ 5 h 352"/>
                <a:gd name="T34" fmla="*/ 144 w 345"/>
                <a:gd name="T35" fmla="*/ 0 h 352"/>
                <a:gd name="T36" fmla="*/ 80 w 345"/>
                <a:gd name="T37" fmla="*/ 1 h 352"/>
                <a:gd name="T38" fmla="*/ 16 w 345"/>
                <a:gd name="T39" fmla="*/ 0 h 352"/>
                <a:gd name="T40" fmla="*/ 6 w 345"/>
                <a:gd name="T41" fmla="*/ 10 h 352"/>
                <a:gd name="T42" fmla="*/ 20 w 345"/>
                <a:gd name="T43" fmla="*/ 15 h 352"/>
                <a:gd name="T44" fmla="*/ 39 w 345"/>
                <a:gd name="T45" fmla="*/ 16 h 352"/>
                <a:gd name="T46" fmla="*/ 53 w 345"/>
                <a:gd name="T47" fmla="*/ 24 h 352"/>
                <a:gd name="T48" fmla="*/ 44 w 345"/>
                <a:gd name="T49" fmla="*/ 60 h 352"/>
                <a:gd name="T50" fmla="*/ 33 w 345"/>
                <a:gd name="T51" fmla="*/ 104 h 352"/>
                <a:gd name="T52" fmla="*/ 3 w 345"/>
                <a:gd name="T53" fmla="*/ 227 h 352"/>
                <a:gd name="T54" fmla="*/ 0 w 345"/>
                <a:gd name="T55" fmla="*/ 256 h 352"/>
                <a:gd name="T56" fmla="*/ 97 w 345"/>
                <a:gd name="T57" fmla="*/ 352 h 352"/>
                <a:gd name="T58" fmla="*/ 238 w 345"/>
                <a:gd name="T59" fmla="*/ 229 h 352"/>
                <a:gd name="T60" fmla="*/ 283 w 345"/>
                <a:gd name="T61" fmla="*/ 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2">
                  <a:moveTo>
                    <a:pt x="283" y="52"/>
                  </a:moveTo>
                  <a:cubicBezTo>
                    <a:pt x="288" y="32"/>
                    <a:pt x="297" y="17"/>
                    <a:pt x="336" y="15"/>
                  </a:cubicBezTo>
                  <a:cubicBezTo>
                    <a:pt x="339" y="15"/>
                    <a:pt x="345" y="15"/>
                    <a:pt x="345" y="5"/>
                  </a:cubicBezTo>
                  <a:cubicBezTo>
                    <a:pt x="345" y="5"/>
                    <a:pt x="345" y="0"/>
                    <a:pt x="338" y="0"/>
                  </a:cubicBezTo>
                  <a:cubicBezTo>
                    <a:pt x="322" y="0"/>
                    <a:pt x="304" y="1"/>
                    <a:pt x="288" y="1"/>
                  </a:cubicBezTo>
                  <a:cubicBezTo>
                    <a:pt x="271" y="1"/>
                    <a:pt x="252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5"/>
                    <a:pt x="232" y="15"/>
                    <a:pt x="236" y="15"/>
                  </a:cubicBezTo>
                  <a:cubicBezTo>
                    <a:pt x="264" y="16"/>
                    <a:pt x="270" y="26"/>
                    <a:pt x="270" y="37"/>
                  </a:cubicBezTo>
                  <a:cubicBezTo>
                    <a:pt x="270" y="39"/>
                    <a:pt x="269" y="46"/>
                    <a:pt x="268" y="48"/>
                  </a:cubicBezTo>
                  <a:lnTo>
                    <a:pt x="223" y="226"/>
                  </a:lnTo>
                  <a:cubicBezTo>
                    <a:pt x="206" y="293"/>
                    <a:pt x="149" y="336"/>
                    <a:pt x="99" y="336"/>
                  </a:cubicBezTo>
                  <a:cubicBezTo>
                    <a:pt x="65" y="336"/>
                    <a:pt x="38" y="314"/>
                    <a:pt x="38" y="271"/>
                  </a:cubicBezTo>
                  <a:cubicBezTo>
                    <a:pt x="38" y="270"/>
                    <a:pt x="38" y="254"/>
                    <a:pt x="44" y="232"/>
                  </a:cubicBezTo>
                  <a:lnTo>
                    <a:pt x="92" y="38"/>
                  </a:lnTo>
                  <a:cubicBezTo>
                    <a:pt x="97" y="20"/>
                    <a:pt x="98" y="15"/>
                    <a:pt x="134" y="15"/>
                  </a:cubicBezTo>
                  <a:cubicBezTo>
                    <a:pt x="147" y="15"/>
                    <a:pt x="151" y="15"/>
                    <a:pt x="151" y="5"/>
                  </a:cubicBezTo>
                  <a:cubicBezTo>
                    <a:pt x="151" y="0"/>
                    <a:pt x="146" y="0"/>
                    <a:pt x="144" y="0"/>
                  </a:cubicBezTo>
                  <a:cubicBezTo>
                    <a:pt x="130" y="0"/>
                    <a:pt x="94" y="1"/>
                    <a:pt x="80" y="1"/>
                  </a:cubicBezTo>
                  <a:cubicBezTo>
                    <a:pt x="66" y="1"/>
                    <a:pt x="30" y="0"/>
                    <a:pt x="16" y="0"/>
                  </a:cubicBezTo>
                  <a:cubicBezTo>
                    <a:pt x="12" y="0"/>
                    <a:pt x="6" y="0"/>
                    <a:pt x="6" y="10"/>
                  </a:cubicBezTo>
                  <a:cubicBezTo>
                    <a:pt x="6" y="15"/>
                    <a:pt x="11" y="15"/>
                    <a:pt x="20" y="15"/>
                  </a:cubicBezTo>
                  <a:cubicBezTo>
                    <a:pt x="21" y="15"/>
                    <a:pt x="31" y="15"/>
                    <a:pt x="39" y="16"/>
                  </a:cubicBezTo>
                  <a:cubicBezTo>
                    <a:pt x="48" y="17"/>
                    <a:pt x="53" y="18"/>
                    <a:pt x="53" y="24"/>
                  </a:cubicBezTo>
                  <a:cubicBezTo>
                    <a:pt x="53" y="27"/>
                    <a:pt x="47" y="48"/>
                    <a:pt x="44" y="60"/>
                  </a:cubicBezTo>
                  <a:lnTo>
                    <a:pt x="33" y="104"/>
                  </a:lnTo>
                  <a:cubicBezTo>
                    <a:pt x="29" y="123"/>
                    <a:pt x="5" y="217"/>
                    <a:pt x="3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7"/>
                    <a:pt x="45" y="352"/>
                    <a:pt x="97" y="352"/>
                  </a:cubicBezTo>
                  <a:cubicBezTo>
                    <a:pt x="160" y="352"/>
                    <a:pt x="222" y="295"/>
                    <a:pt x="238" y="229"/>
                  </a:cubicBezTo>
                  <a:lnTo>
                    <a:pt x="283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87">
              <a:extLst>
                <a:ext uri="{FF2B5EF4-FFF2-40B4-BE49-F238E27FC236}">
                  <a16:creationId xmlns:a16="http://schemas.microsoft.com/office/drawing/2014/main" id="{99AB23F9-4836-AEB0-479F-CCDBBBEF6990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7927976" y="4725988"/>
              <a:ext cx="49213" cy="179387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8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8 h 334"/>
                <a:gd name="T20" fmla="*/ 72 w 107"/>
                <a:gd name="T21" fmla="*/ 296 h 334"/>
                <a:gd name="T22" fmla="*/ 72 w 107"/>
                <a:gd name="T23" fmla="*/ 113 h 334"/>
                <a:gd name="T24" fmla="*/ 74 w 107"/>
                <a:gd name="T25" fmla="*/ 26 h 334"/>
                <a:gd name="T26" fmla="*/ 48 w 107"/>
                <a:gd name="T27" fmla="*/ 0 h 334"/>
                <a:gd name="T28" fmla="*/ 21 w 107"/>
                <a:gd name="T29" fmla="*/ 26 h 334"/>
                <a:gd name="T30" fmla="*/ 48 w 107"/>
                <a:gd name="T31" fmla="*/ 53 h 334"/>
                <a:gd name="T32" fmla="*/ 74 w 107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4"/>
                  </a:cubicBezTo>
                  <a:lnTo>
                    <a:pt x="107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88">
              <a:extLst>
                <a:ext uri="{FF2B5EF4-FFF2-40B4-BE49-F238E27FC236}">
                  <a16:creationId xmlns:a16="http://schemas.microsoft.com/office/drawing/2014/main" id="{C7341613-1F8A-184F-6139-7946AA757E69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991476" y="4784725"/>
              <a:ext cx="74613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7 w 163"/>
                <a:gd name="T19" fmla="*/ 208 h 229"/>
                <a:gd name="T20" fmla="*/ 82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3 w 163"/>
                <a:gd name="T29" fmla="*/ 48 h 229"/>
                <a:gd name="T30" fmla="*/ 79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2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7" y="208"/>
                  </a:cubicBezTo>
                  <a:cubicBezTo>
                    <a:pt x="49" y="229"/>
                    <a:pt x="72" y="229"/>
                    <a:pt x="82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3" y="76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89">
              <a:extLst>
                <a:ext uri="{FF2B5EF4-FFF2-40B4-BE49-F238E27FC236}">
                  <a16:creationId xmlns:a16="http://schemas.microsoft.com/office/drawing/2014/main" id="{0A208BCC-CDD7-8D01-1235-6A723BAC5FE5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8156576" y="4786313"/>
              <a:ext cx="112713" cy="171450"/>
            </a:xfrm>
            <a:custGeom>
              <a:avLst/>
              <a:gdLst>
                <a:gd name="T0" fmla="*/ 71 w 245"/>
                <a:gd name="T1" fmla="*/ 33 h 317"/>
                <a:gd name="T2" fmla="*/ 71 w 245"/>
                <a:gd name="T3" fmla="*/ 0 h 317"/>
                <a:gd name="T4" fmla="*/ 0 w 245"/>
                <a:gd name="T5" fmla="*/ 6 h 317"/>
                <a:gd name="T6" fmla="*/ 0 w 245"/>
                <a:gd name="T7" fmla="*/ 21 h 317"/>
                <a:gd name="T8" fmla="*/ 38 w 245"/>
                <a:gd name="T9" fmla="*/ 46 h 317"/>
                <a:gd name="T10" fmla="*/ 38 w 245"/>
                <a:gd name="T11" fmla="*/ 279 h 317"/>
                <a:gd name="T12" fmla="*/ 0 w 245"/>
                <a:gd name="T13" fmla="*/ 302 h 317"/>
                <a:gd name="T14" fmla="*/ 0 w 245"/>
                <a:gd name="T15" fmla="*/ 317 h 317"/>
                <a:gd name="T16" fmla="*/ 55 w 245"/>
                <a:gd name="T17" fmla="*/ 316 h 317"/>
                <a:gd name="T18" fmla="*/ 112 w 245"/>
                <a:gd name="T19" fmla="*/ 317 h 317"/>
                <a:gd name="T20" fmla="*/ 112 w 245"/>
                <a:gd name="T21" fmla="*/ 302 h 317"/>
                <a:gd name="T22" fmla="*/ 73 w 245"/>
                <a:gd name="T23" fmla="*/ 279 h 317"/>
                <a:gd name="T24" fmla="*/ 73 w 245"/>
                <a:gd name="T25" fmla="*/ 196 h 317"/>
                <a:gd name="T26" fmla="*/ 73 w 245"/>
                <a:gd name="T27" fmla="*/ 191 h 317"/>
                <a:gd name="T28" fmla="*/ 134 w 245"/>
                <a:gd name="T29" fmla="*/ 226 h 317"/>
                <a:gd name="T30" fmla="*/ 245 w 245"/>
                <a:gd name="T31" fmla="*/ 113 h 317"/>
                <a:gd name="T32" fmla="*/ 141 w 245"/>
                <a:gd name="T33" fmla="*/ 0 h 317"/>
                <a:gd name="T34" fmla="*/ 71 w 245"/>
                <a:gd name="T35" fmla="*/ 33 h 317"/>
                <a:gd name="T36" fmla="*/ 73 w 245"/>
                <a:gd name="T37" fmla="*/ 164 h 317"/>
                <a:gd name="T38" fmla="*/ 73 w 245"/>
                <a:gd name="T39" fmla="*/ 53 h 317"/>
                <a:gd name="T40" fmla="*/ 137 w 245"/>
                <a:gd name="T41" fmla="*/ 13 h 317"/>
                <a:gd name="T42" fmla="*/ 204 w 245"/>
                <a:gd name="T43" fmla="*/ 113 h 317"/>
                <a:gd name="T44" fmla="*/ 132 w 245"/>
                <a:gd name="T45" fmla="*/ 215 h 317"/>
                <a:gd name="T46" fmla="*/ 80 w 245"/>
                <a:gd name="T47" fmla="*/ 185 h 317"/>
                <a:gd name="T48" fmla="*/ 73 w 245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317">
                  <a:moveTo>
                    <a:pt x="71" y="33"/>
                  </a:move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8" y="24"/>
                    <a:pt x="38" y="46"/>
                  </a:cubicBezTo>
                  <a:lnTo>
                    <a:pt x="38" y="279"/>
                  </a:lnTo>
                  <a:cubicBezTo>
                    <a:pt x="38" y="302"/>
                    <a:pt x="33" y="302"/>
                    <a:pt x="0" y="302"/>
                  </a:cubicBezTo>
                  <a:lnTo>
                    <a:pt x="0" y="317"/>
                  </a:lnTo>
                  <a:cubicBezTo>
                    <a:pt x="16" y="317"/>
                    <a:pt x="42" y="316"/>
                    <a:pt x="55" y="316"/>
                  </a:cubicBezTo>
                  <a:cubicBezTo>
                    <a:pt x="69" y="316"/>
                    <a:pt x="94" y="317"/>
                    <a:pt x="112" y="317"/>
                  </a:cubicBezTo>
                  <a:lnTo>
                    <a:pt x="112" y="302"/>
                  </a:lnTo>
                  <a:cubicBezTo>
                    <a:pt x="78" y="302"/>
                    <a:pt x="73" y="302"/>
                    <a:pt x="73" y="279"/>
                  </a:cubicBezTo>
                  <a:lnTo>
                    <a:pt x="73" y="196"/>
                  </a:lnTo>
                  <a:lnTo>
                    <a:pt x="73" y="191"/>
                  </a:lnTo>
                  <a:cubicBezTo>
                    <a:pt x="75" y="199"/>
                    <a:pt x="96" y="226"/>
                    <a:pt x="134" y="226"/>
                  </a:cubicBezTo>
                  <a:cubicBezTo>
                    <a:pt x="193" y="226"/>
                    <a:pt x="245" y="177"/>
                    <a:pt x="245" y="113"/>
                  </a:cubicBezTo>
                  <a:cubicBezTo>
                    <a:pt x="245" y="50"/>
                    <a:pt x="197" y="0"/>
                    <a:pt x="141" y="0"/>
                  </a:cubicBezTo>
                  <a:cubicBezTo>
                    <a:pt x="102" y="0"/>
                    <a:pt x="81" y="22"/>
                    <a:pt x="71" y="33"/>
                  </a:cubicBezTo>
                  <a:close/>
                  <a:moveTo>
                    <a:pt x="73" y="164"/>
                  </a:moveTo>
                  <a:lnTo>
                    <a:pt x="73" y="53"/>
                  </a:lnTo>
                  <a:cubicBezTo>
                    <a:pt x="87" y="27"/>
                    <a:pt x="112" y="13"/>
                    <a:pt x="137" y="13"/>
                  </a:cubicBezTo>
                  <a:cubicBezTo>
                    <a:pt x="173" y="13"/>
                    <a:pt x="204" y="57"/>
                    <a:pt x="204" y="113"/>
                  </a:cubicBezTo>
                  <a:cubicBezTo>
                    <a:pt x="204" y="173"/>
                    <a:pt x="169" y="215"/>
                    <a:pt x="132" y="215"/>
                  </a:cubicBezTo>
                  <a:cubicBezTo>
                    <a:pt x="112" y="215"/>
                    <a:pt x="93" y="205"/>
                    <a:pt x="80" y="185"/>
                  </a:cubicBezTo>
                  <a:cubicBezTo>
                    <a:pt x="73" y="174"/>
                    <a:pt x="73" y="174"/>
                    <a:pt x="73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90">
              <a:extLst>
                <a:ext uri="{FF2B5EF4-FFF2-40B4-BE49-F238E27FC236}">
                  <a16:creationId xmlns:a16="http://schemas.microsoft.com/office/drawing/2014/main" id="{49CCF754-7685-D94A-9C7E-69898B9E5B9D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8289926" y="4784725"/>
              <a:ext cx="100013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91">
              <a:extLst>
                <a:ext uri="{FF2B5EF4-FFF2-40B4-BE49-F238E27FC236}">
                  <a16:creationId xmlns:a16="http://schemas.microsoft.com/office/drawing/2014/main" id="{E7E96534-2547-6283-45AF-1251DB688369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8404226" y="4718050"/>
              <a:ext cx="50800" cy="187325"/>
            </a:xfrm>
            <a:custGeom>
              <a:avLst/>
              <a:gdLst>
                <a:gd name="T0" fmla="*/ 72 w 110"/>
                <a:gd name="T1" fmla="*/ 0 h 347"/>
                <a:gd name="T2" fmla="*/ 0 w 110"/>
                <a:gd name="T3" fmla="*/ 6 h 347"/>
                <a:gd name="T4" fmla="*/ 0 w 110"/>
                <a:gd name="T5" fmla="*/ 21 h 347"/>
                <a:gd name="T6" fmla="*/ 39 w 110"/>
                <a:gd name="T7" fmla="*/ 49 h 347"/>
                <a:gd name="T8" fmla="*/ 39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2 w 110"/>
                <a:gd name="T21" fmla="*/ 309 h 347"/>
                <a:gd name="T22" fmla="*/ 72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2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92">
              <a:extLst>
                <a:ext uri="{FF2B5EF4-FFF2-40B4-BE49-F238E27FC236}">
                  <a16:creationId xmlns:a16="http://schemas.microsoft.com/office/drawing/2014/main" id="{98F510DB-F468-E5AD-CC8F-F205FD518BA7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8464551" y="4789488"/>
              <a:ext cx="111125" cy="171450"/>
            </a:xfrm>
            <a:custGeom>
              <a:avLst/>
              <a:gdLst>
                <a:gd name="T0" fmla="*/ 197 w 244"/>
                <a:gd name="T1" fmla="*/ 47 h 317"/>
                <a:gd name="T2" fmla="*/ 244 w 244"/>
                <a:gd name="T3" fmla="*/ 15 h 317"/>
                <a:gd name="T4" fmla="*/ 244 w 244"/>
                <a:gd name="T5" fmla="*/ 0 h 317"/>
                <a:gd name="T6" fmla="*/ 206 w 244"/>
                <a:gd name="T7" fmla="*/ 1 h 317"/>
                <a:gd name="T8" fmla="*/ 163 w 244"/>
                <a:gd name="T9" fmla="*/ 0 h 317"/>
                <a:gd name="T10" fmla="*/ 163 w 244"/>
                <a:gd name="T11" fmla="*/ 15 h 317"/>
                <a:gd name="T12" fmla="*/ 187 w 244"/>
                <a:gd name="T13" fmla="*/ 37 h 317"/>
                <a:gd name="T14" fmla="*/ 184 w 244"/>
                <a:gd name="T15" fmla="*/ 49 h 317"/>
                <a:gd name="T16" fmla="*/ 133 w 244"/>
                <a:gd name="T17" fmla="*/ 171 h 317"/>
                <a:gd name="T18" fmla="*/ 78 w 244"/>
                <a:gd name="T19" fmla="*/ 37 h 317"/>
                <a:gd name="T20" fmla="*/ 75 w 244"/>
                <a:gd name="T21" fmla="*/ 28 h 317"/>
                <a:gd name="T22" fmla="*/ 103 w 244"/>
                <a:gd name="T23" fmla="*/ 15 h 317"/>
                <a:gd name="T24" fmla="*/ 103 w 244"/>
                <a:gd name="T25" fmla="*/ 0 h 317"/>
                <a:gd name="T26" fmla="*/ 48 w 244"/>
                <a:gd name="T27" fmla="*/ 1 h 317"/>
                <a:gd name="T28" fmla="*/ 0 w 244"/>
                <a:gd name="T29" fmla="*/ 0 h 317"/>
                <a:gd name="T30" fmla="*/ 0 w 244"/>
                <a:gd name="T31" fmla="*/ 15 h 317"/>
                <a:gd name="T32" fmla="*/ 40 w 244"/>
                <a:gd name="T33" fmla="*/ 33 h 317"/>
                <a:gd name="T34" fmla="*/ 115 w 244"/>
                <a:gd name="T35" fmla="*/ 215 h 317"/>
                <a:gd name="T36" fmla="*/ 103 w 244"/>
                <a:gd name="T37" fmla="*/ 244 h 317"/>
                <a:gd name="T38" fmla="*/ 46 w 244"/>
                <a:gd name="T39" fmla="*/ 306 h 317"/>
                <a:gd name="T40" fmla="*/ 23 w 244"/>
                <a:gd name="T41" fmla="*/ 297 h 317"/>
                <a:gd name="T42" fmla="*/ 42 w 244"/>
                <a:gd name="T43" fmla="*/ 276 h 317"/>
                <a:gd name="T44" fmla="*/ 21 w 244"/>
                <a:gd name="T45" fmla="*/ 255 h 317"/>
                <a:gd name="T46" fmla="*/ 0 w 244"/>
                <a:gd name="T47" fmla="*/ 276 h 317"/>
                <a:gd name="T48" fmla="*/ 46 w 244"/>
                <a:gd name="T49" fmla="*/ 317 h 317"/>
                <a:gd name="T50" fmla="*/ 110 w 244"/>
                <a:gd name="T51" fmla="*/ 260 h 317"/>
                <a:gd name="T52" fmla="*/ 197 w 244"/>
                <a:gd name="T53" fmla="*/ 4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4" h="317">
                  <a:moveTo>
                    <a:pt x="197" y="47"/>
                  </a:moveTo>
                  <a:cubicBezTo>
                    <a:pt x="210" y="16"/>
                    <a:pt x="236" y="15"/>
                    <a:pt x="244" y="15"/>
                  </a:cubicBezTo>
                  <a:lnTo>
                    <a:pt x="244" y="0"/>
                  </a:lnTo>
                  <a:cubicBezTo>
                    <a:pt x="232" y="1"/>
                    <a:pt x="218" y="1"/>
                    <a:pt x="206" y="1"/>
                  </a:cubicBezTo>
                  <a:cubicBezTo>
                    <a:pt x="197" y="1"/>
                    <a:pt x="174" y="0"/>
                    <a:pt x="163" y="0"/>
                  </a:cubicBezTo>
                  <a:lnTo>
                    <a:pt x="163" y="15"/>
                  </a:lnTo>
                  <a:cubicBezTo>
                    <a:pt x="179" y="16"/>
                    <a:pt x="187" y="24"/>
                    <a:pt x="187" y="37"/>
                  </a:cubicBezTo>
                  <a:cubicBezTo>
                    <a:pt x="187" y="42"/>
                    <a:pt x="186" y="43"/>
                    <a:pt x="184" y="49"/>
                  </a:cubicBezTo>
                  <a:lnTo>
                    <a:pt x="133" y="171"/>
                  </a:lnTo>
                  <a:lnTo>
                    <a:pt x="78" y="37"/>
                  </a:lnTo>
                  <a:cubicBezTo>
                    <a:pt x="76" y="32"/>
                    <a:pt x="75" y="30"/>
                    <a:pt x="75" y="28"/>
                  </a:cubicBezTo>
                  <a:cubicBezTo>
                    <a:pt x="75" y="15"/>
                    <a:pt x="93" y="15"/>
                    <a:pt x="103" y="15"/>
                  </a:cubicBezTo>
                  <a:lnTo>
                    <a:pt x="103" y="0"/>
                  </a:lnTo>
                  <a:cubicBezTo>
                    <a:pt x="90" y="0"/>
                    <a:pt x="57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24" y="15"/>
                    <a:pt x="34" y="15"/>
                    <a:pt x="40" y="33"/>
                  </a:cubicBezTo>
                  <a:lnTo>
                    <a:pt x="115" y="215"/>
                  </a:lnTo>
                  <a:cubicBezTo>
                    <a:pt x="113" y="221"/>
                    <a:pt x="106" y="238"/>
                    <a:pt x="103" y="244"/>
                  </a:cubicBezTo>
                  <a:cubicBezTo>
                    <a:pt x="92" y="271"/>
                    <a:pt x="78" y="306"/>
                    <a:pt x="46" y="306"/>
                  </a:cubicBezTo>
                  <a:cubicBezTo>
                    <a:pt x="43" y="306"/>
                    <a:pt x="32" y="306"/>
                    <a:pt x="23" y="297"/>
                  </a:cubicBezTo>
                  <a:cubicBezTo>
                    <a:pt x="38" y="295"/>
                    <a:pt x="42" y="284"/>
                    <a:pt x="42" y="276"/>
                  </a:cubicBezTo>
                  <a:cubicBezTo>
                    <a:pt x="42" y="263"/>
                    <a:pt x="33" y="255"/>
                    <a:pt x="21" y="255"/>
                  </a:cubicBezTo>
                  <a:cubicBezTo>
                    <a:pt x="11" y="255"/>
                    <a:pt x="0" y="261"/>
                    <a:pt x="0" y="276"/>
                  </a:cubicBezTo>
                  <a:cubicBezTo>
                    <a:pt x="0" y="299"/>
                    <a:pt x="21" y="317"/>
                    <a:pt x="46" y="317"/>
                  </a:cubicBezTo>
                  <a:cubicBezTo>
                    <a:pt x="77" y="317"/>
                    <a:pt x="98" y="288"/>
                    <a:pt x="110" y="260"/>
                  </a:cubicBezTo>
                  <a:lnTo>
                    <a:pt x="197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93">
              <a:extLst>
                <a:ext uri="{FF2B5EF4-FFF2-40B4-BE49-F238E27FC236}">
                  <a16:creationId xmlns:a16="http://schemas.microsoft.com/office/drawing/2014/main" id="{BA637DC9-30E7-C65B-E48E-CD6B4B60FE59}"/>
                </a:ext>
              </a:extLst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583613" y="4838700"/>
              <a:ext cx="60325" cy="158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94">
              <a:extLst>
                <a:ext uri="{FF2B5EF4-FFF2-40B4-BE49-F238E27FC236}">
                  <a16:creationId xmlns:a16="http://schemas.microsoft.com/office/drawing/2014/main" id="{285211EF-5E61-8F84-B741-D91E9A2EC150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664576" y="4784725"/>
              <a:ext cx="74613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95">
              <a:extLst>
                <a:ext uri="{FF2B5EF4-FFF2-40B4-BE49-F238E27FC236}">
                  <a16:creationId xmlns:a16="http://schemas.microsoft.com/office/drawing/2014/main" id="{150EBCB3-72F4-161F-2D5C-9B15843A33AA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8755063" y="4725988"/>
              <a:ext cx="47625" cy="179387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3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6"/>
                  </a:moveTo>
                  <a:cubicBezTo>
                    <a:pt x="73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3" y="42"/>
                    <a:pt x="73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96">
              <a:extLst>
                <a:ext uri="{FF2B5EF4-FFF2-40B4-BE49-F238E27FC236}">
                  <a16:creationId xmlns:a16="http://schemas.microsoft.com/office/drawing/2014/main" id="{62FBEA92-8D7A-8EED-BB01-D19A11893029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816976" y="4789488"/>
              <a:ext cx="84138" cy="115887"/>
            </a:xfrm>
            <a:custGeom>
              <a:avLst/>
              <a:gdLst>
                <a:gd name="T0" fmla="*/ 180 w 185"/>
                <a:gd name="T1" fmla="*/ 15 h 215"/>
                <a:gd name="T2" fmla="*/ 184 w 185"/>
                <a:gd name="T3" fmla="*/ 6 h 215"/>
                <a:gd name="T4" fmla="*/ 171 w 185"/>
                <a:gd name="T5" fmla="*/ 0 h 215"/>
                <a:gd name="T6" fmla="*/ 12 w 185"/>
                <a:gd name="T7" fmla="*/ 0 h 215"/>
                <a:gd name="T8" fmla="*/ 7 w 185"/>
                <a:gd name="T9" fmla="*/ 80 h 215"/>
                <a:gd name="T10" fmla="*/ 19 w 185"/>
                <a:gd name="T11" fmla="*/ 80 h 215"/>
                <a:gd name="T12" fmla="*/ 86 w 185"/>
                <a:gd name="T13" fmla="*/ 11 h 215"/>
                <a:gd name="T14" fmla="*/ 143 w 185"/>
                <a:gd name="T15" fmla="*/ 11 h 215"/>
                <a:gd name="T16" fmla="*/ 4 w 185"/>
                <a:gd name="T17" fmla="*/ 199 h 215"/>
                <a:gd name="T18" fmla="*/ 0 w 185"/>
                <a:gd name="T19" fmla="*/ 208 h 215"/>
                <a:gd name="T20" fmla="*/ 12 w 185"/>
                <a:gd name="T21" fmla="*/ 215 h 215"/>
                <a:gd name="T22" fmla="*/ 177 w 185"/>
                <a:gd name="T23" fmla="*/ 215 h 215"/>
                <a:gd name="T24" fmla="*/ 185 w 185"/>
                <a:gd name="T25" fmla="*/ 121 h 215"/>
                <a:gd name="T26" fmla="*/ 173 w 185"/>
                <a:gd name="T27" fmla="*/ 121 h 215"/>
                <a:gd name="T28" fmla="*/ 100 w 185"/>
                <a:gd name="T29" fmla="*/ 202 h 215"/>
                <a:gd name="T30" fmla="*/ 41 w 185"/>
                <a:gd name="T31" fmla="*/ 202 h 215"/>
                <a:gd name="T32" fmla="*/ 180 w 185"/>
                <a:gd name="T33" fmla="*/ 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5" h="215">
                  <a:moveTo>
                    <a:pt x="180" y="15"/>
                  </a:moveTo>
                  <a:cubicBezTo>
                    <a:pt x="184" y="9"/>
                    <a:pt x="184" y="8"/>
                    <a:pt x="184" y="6"/>
                  </a:cubicBezTo>
                  <a:cubicBezTo>
                    <a:pt x="184" y="0"/>
                    <a:pt x="180" y="0"/>
                    <a:pt x="171" y="0"/>
                  </a:cubicBezTo>
                  <a:lnTo>
                    <a:pt x="12" y="0"/>
                  </a:lnTo>
                  <a:lnTo>
                    <a:pt x="7" y="80"/>
                  </a:lnTo>
                  <a:lnTo>
                    <a:pt x="19" y="80"/>
                  </a:lnTo>
                  <a:cubicBezTo>
                    <a:pt x="22" y="29"/>
                    <a:pt x="31" y="11"/>
                    <a:pt x="86" y="11"/>
                  </a:cubicBezTo>
                  <a:lnTo>
                    <a:pt x="143" y="11"/>
                  </a:lnTo>
                  <a:lnTo>
                    <a:pt x="4" y="199"/>
                  </a:lnTo>
                  <a:cubicBezTo>
                    <a:pt x="0" y="204"/>
                    <a:pt x="0" y="205"/>
                    <a:pt x="0" y="208"/>
                  </a:cubicBezTo>
                  <a:cubicBezTo>
                    <a:pt x="0" y="215"/>
                    <a:pt x="3" y="215"/>
                    <a:pt x="12" y="215"/>
                  </a:cubicBezTo>
                  <a:lnTo>
                    <a:pt x="177" y="215"/>
                  </a:lnTo>
                  <a:lnTo>
                    <a:pt x="185" y="121"/>
                  </a:lnTo>
                  <a:lnTo>
                    <a:pt x="173" y="121"/>
                  </a:lnTo>
                  <a:cubicBezTo>
                    <a:pt x="168" y="180"/>
                    <a:pt x="158" y="202"/>
                    <a:pt x="100" y="202"/>
                  </a:cubicBezTo>
                  <a:lnTo>
                    <a:pt x="41" y="202"/>
                  </a:lnTo>
                  <a:lnTo>
                    <a:pt x="180" y="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97">
              <a:extLst>
                <a:ext uri="{FF2B5EF4-FFF2-40B4-BE49-F238E27FC236}">
                  <a16:creationId xmlns:a16="http://schemas.microsoft.com/office/drawing/2014/main" id="{DFAB04A1-B94B-91F8-17D1-ED6B82D64C09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8916988" y="4784725"/>
              <a:ext cx="88900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98">
              <a:extLst>
                <a:ext uri="{FF2B5EF4-FFF2-40B4-BE49-F238E27FC236}">
                  <a16:creationId xmlns:a16="http://schemas.microsoft.com/office/drawing/2014/main" id="{B829A4AC-54C9-DB9B-7D3C-46DC02CE748F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9032876" y="4876800"/>
              <a:ext cx="26988" cy="80962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4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09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99">
              <a:extLst>
                <a:ext uri="{FF2B5EF4-FFF2-40B4-BE49-F238E27FC236}">
                  <a16:creationId xmlns:a16="http://schemas.microsoft.com/office/drawing/2014/main" id="{982643D0-10A5-A792-4D2D-41914ECCEBEA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9159876" y="4784725"/>
              <a:ext cx="74613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200">
              <a:extLst>
                <a:ext uri="{FF2B5EF4-FFF2-40B4-BE49-F238E27FC236}">
                  <a16:creationId xmlns:a16="http://schemas.microsoft.com/office/drawing/2014/main" id="{797DCB2F-BC8A-746B-567F-47C3FD21C588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9248776" y="4784725"/>
              <a:ext cx="100013" cy="1238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5 h 229"/>
                <a:gd name="T18" fmla="*/ 110 w 220"/>
                <a:gd name="T19" fmla="*/ 11 h 229"/>
                <a:gd name="T20" fmla="*/ 166 w 220"/>
                <a:gd name="T21" fmla="*/ 44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0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201">
              <a:extLst>
                <a:ext uri="{FF2B5EF4-FFF2-40B4-BE49-F238E27FC236}">
                  <a16:creationId xmlns:a16="http://schemas.microsoft.com/office/drawing/2014/main" id="{04331FDF-95EC-1B4B-D2FF-935E1D97E649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9439276" y="4725988"/>
              <a:ext cx="49213" cy="179387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8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8 h 334"/>
                <a:gd name="T20" fmla="*/ 72 w 107"/>
                <a:gd name="T21" fmla="*/ 296 h 334"/>
                <a:gd name="T22" fmla="*/ 72 w 107"/>
                <a:gd name="T23" fmla="*/ 113 h 334"/>
                <a:gd name="T24" fmla="*/ 74 w 107"/>
                <a:gd name="T25" fmla="*/ 26 h 334"/>
                <a:gd name="T26" fmla="*/ 47 w 107"/>
                <a:gd name="T27" fmla="*/ 0 h 334"/>
                <a:gd name="T28" fmla="*/ 21 w 107"/>
                <a:gd name="T29" fmla="*/ 26 h 334"/>
                <a:gd name="T30" fmla="*/ 47 w 107"/>
                <a:gd name="T31" fmla="*/ 53 h 334"/>
                <a:gd name="T32" fmla="*/ 74 w 107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4"/>
                  </a:cubicBezTo>
                  <a:lnTo>
                    <a:pt x="107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202">
              <a:extLst>
                <a:ext uri="{FF2B5EF4-FFF2-40B4-BE49-F238E27FC236}">
                  <a16:creationId xmlns:a16="http://schemas.microsoft.com/office/drawing/2014/main" id="{C80D156B-4984-10D0-ABCB-B3D9CDD91019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9502776" y="4784725"/>
              <a:ext cx="74613" cy="1238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9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9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203">
              <a:extLst>
                <a:ext uri="{FF2B5EF4-FFF2-40B4-BE49-F238E27FC236}">
                  <a16:creationId xmlns:a16="http://schemas.microsoft.com/office/drawing/2014/main" id="{17FD4DEB-5DBE-AE35-67D7-E65DF6DCB310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9674226" y="4721225"/>
              <a:ext cx="225425" cy="190500"/>
            </a:xfrm>
            <a:custGeom>
              <a:avLst/>
              <a:gdLst>
                <a:gd name="T0" fmla="*/ 429 w 495"/>
                <a:gd name="T1" fmla="*/ 58 h 352"/>
                <a:gd name="T2" fmla="*/ 485 w 495"/>
                <a:gd name="T3" fmla="*/ 15 h 352"/>
                <a:gd name="T4" fmla="*/ 495 w 495"/>
                <a:gd name="T5" fmla="*/ 5 h 352"/>
                <a:gd name="T6" fmla="*/ 489 w 495"/>
                <a:gd name="T7" fmla="*/ 0 h 352"/>
                <a:gd name="T8" fmla="*/ 450 w 495"/>
                <a:gd name="T9" fmla="*/ 1 h 352"/>
                <a:gd name="T10" fmla="*/ 398 w 495"/>
                <a:gd name="T11" fmla="*/ 0 h 352"/>
                <a:gd name="T12" fmla="*/ 389 w 495"/>
                <a:gd name="T13" fmla="*/ 9 h 352"/>
                <a:gd name="T14" fmla="*/ 396 w 495"/>
                <a:gd name="T15" fmla="*/ 15 h 352"/>
                <a:gd name="T16" fmla="*/ 426 w 495"/>
                <a:gd name="T17" fmla="*/ 35 h 352"/>
                <a:gd name="T18" fmla="*/ 419 w 495"/>
                <a:gd name="T19" fmla="*/ 51 h 352"/>
                <a:gd name="T20" fmla="*/ 285 w 495"/>
                <a:gd name="T21" fmla="*/ 286 h 352"/>
                <a:gd name="T22" fmla="*/ 266 w 495"/>
                <a:gd name="T23" fmla="*/ 39 h 352"/>
                <a:gd name="T24" fmla="*/ 301 w 495"/>
                <a:gd name="T25" fmla="*/ 15 h 352"/>
                <a:gd name="T26" fmla="*/ 315 w 495"/>
                <a:gd name="T27" fmla="*/ 5 h 352"/>
                <a:gd name="T28" fmla="*/ 307 w 495"/>
                <a:gd name="T29" fmla="*/ 0 h 352"/>
                <a:gd name="T30" fmla="*/ 247 w 495"/>
                <a:gd name="T31" fmla="*/ 1 h 352"/>
                <a:gd name="T32" fmla="*/ 194 w 495"/>
                <a:gd name="T33" fmla="*/ 0 h 352"/>
                <a:gd name="T34" fmla="*/ 185 w 495"/>
                <a:gd name="T35" fmla="*/ 10 h 352"/>
                <a:gd name="T36" fmla="*/ 197 w 495"/>
                <a:gd name="T37" fmla="*/ 15 h 352"/>
                <a:gd name="T38" fmla="*/ 223 w 495"/>
                <a:gd name="T39" fmla="*/ 28 h 352"/>
                <a:gd name="T40" fmla="*/ 226 w 495"/>
                <a:gd name="T41" fmla="*/ 66 h 352"/>
                <a:gd name="T42" fmla="*/ 100 w 495"/>
                <a:gd name="T43" fmla="*/ 286 h 352"/>
                <a:gd name="T44" fmla="*/ 81 w 495"/>
                <a:gd name="T45" fmla="*/ 33 h 352"/>
                <a:gd name="T46" fmla="*/ 119 w 495"/>
                <a:gd name="T47" fmla="*/ 15 h 352"/>
                <a:gd name="T48" fmla="*/ 129 w 495"/>
                <a:gd name="T49" fmla="*/ 5 h 352"/>
                <a:gd name="T50" fmla="*/ 122 w 495"/>
                <a:gd name="T51" fmla="*/ 0 h 352"/>
                <a:gd name="T52" fmla="*/ 61 w 495"/>
                <a:gd name="T53" fmla="*/ 1 h 352"/>
                <a:gd name="T54" fmla="*/ 9 w 495"/>
                <a:gd name="T55" fmla="*/ 0 h 352"/>
                <a:gd name="T56" fmla="*/ 0 w 495"/>
                <a:gd name="T57" fmla="*/ 9 h 352"/>
                <a:gd name="T58" fmla="*/ 12 w 495"/>
                <a:gd name="T59" fmla="*/ 15 h 352"/>
                <a:gd name="T60" fmla="*/ 39 w 495"/>
                <a:gd name="T61" fmla="*/ 34 h 352"/>
                <a:gd name="T62" fmla="*/ 61 w 495"/>
                <a:gd name="T63" fmla="*/ 339 h 352"/>
                <a:gd name="T64" fmla="*/ 69 w 495"/>
                <a:gd name="T65" fmla="*/ 352 h 352"/>
                <a:gd name="T66" fmla="*/ 81 w 495"/>
                <a:gd name="T67" fmla="*/ 341 h 352"/>
                <a:gd name="T68" fmla="*/ 228 w 495"/>
                <a:gd name="T69" fmla="*/ 87 h 352"/>
                <a:gd name="T70" fmla="*/ 246 w 495"/>
                <a:gd name="T71" fmla="*/ 339 h 352"/>
                <a:gd name="T72" fmla="*/ 254 w 495"/>
                <a:gd name="T73" fmla="*/ 352 h 352"/>
                <a:gd name="T74" fmla="*/ 266 w 495"/>
                <a:gd name="T75" fmla="*/ 342 h 352"/>
                <a:gd name="T76" fmla="*/ 429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29" y="58"/>
                  </a:moveTo>
                  <a:cubicBezTo>
                    <a:pt x="442" y="36"/>
                    <a:pt x="454" y="18"/>
                    <a:pt x="485" y="15"/>
                  </a:cubicBezTo>
                  <a:cubicBezTo>
                    <a:pt x="490" y="15"/>
                    <a:pt x="495" y="15"/>
                    <a:pt x="495" y="5"/>
                  </a:cubicBezTo>
                  <a:cubicBezTo>
                    <a:pt x="495" y="3"/>
                    <a:pt x="493" y="0"/>
                    <a:pt x="489" y="0"/>
                  </a:cubicBezTo>
                  <a:cubicBezTo>
                    <a:pt x="477" y="0"/>
                    <a:pt x="463" y="1"/>
                    <a:pt x="450" y="1"/>
                  </a:cubicBezTo>
                  <a:cubicBezTo>
                    <a:pt x="433" y="1"/>
                    <a:pt x="415" y="0"/>
                    <a:pt x="398" y="0"/>
                  </a:cubicBezTo>
                  <a:cubicBezTo>
                    <a:pt x="396" y="0"/>
                    <a:pt x="389" y="0"/>
                    <a:pt x="389" y="9"/>
                  </a:cubicBezTo>
                  <a:cubicBezTo>
                    <a:pt x="389" y="15"/>
                    <a:pt x="394" y="15"/>
                    <a:pt x="396" y="15"/>
                  </a:cubicBezTo>
                  <a:cubicBezTo>
                    <a:pt x="408" y="16"/>
                    <a:pt x="426" y="20"/>
                    <a:pt x="426" y="35"/>
                  </a:cubicBezTo>
                  <a:cubicBezTo>
                    <a:pt x="426" y="40"/>
                    <a:pt x="423" y="44"/>
                    <a:pt x="419" y="51"/>
                  </a:cubicBezTo>
                  <a:lnTo>
                    <a:pt x="285" y="286"/>
                  </a:lnTo>
                  <a:lnTo>
                    <a:pt x="266" y="39"/>
                  </a:lnTo>
                  <a:cubicBezTo>
                    <a:pt x="266" y="29"/>
                    <a:pt x="265" y="16"/>
                    <a:pt x="301" y="15"/>
                  </a:cubicBezTo>
                  <a:cubicBezTo>
                    <a:pt x="310" y="15"/>
                    <a:pt x="315" y="15"/>
                    <a:pt x="315" y="5"/>
                  </a:cubicBezTo>
                  <a:cubicBezTo>
                    <a:pt x="315" y="0"/>
                    <a:pt x="309" y="0"/>
                    <a:pt x="307" y="0"/>
                  </a:cubicBezTo>
                  <a:cubicBezTo>
                    <a:pt x="287" y="0"/>
                    <a:pt x="266" y="1"/>
                    <a:pt x="247" y="1"/>
                  </a:cubicBezTo>
                  <a:cubicBezTo>
                    <a:pt x="235" y="1"/>
                    <a:pt x="206" y="0"/>
                    <a:pt x="194" y="0"/>
                  </a:cubicBezTo>
                  <a:cubicBezTo>
                    <a:pt x="191" y="0"/>
                    <a:pt x="185" y="0"/>
                    <a:pt x="185" y="10"/>
                  </a:cubicBezTo>
                  <a:cubicBezTo>
                    <a:pt x="185" y="15"/>
                    <a:pt x="190" y="15"/>
                    <a:pt x="197" y="15"/>
                  </a:cubicBezTo>
                  <a:cubicBezTo>
                    <a:pt x="219" y="15"/>
                    <a:pt x="222" y="18"/>
                    <a:pt x="223" y="28"/>
                  </a:cubicBezTo>
                  <a:lnTo>
                    <a:pt x="226" y="66"/>
                  </a:lnTo>
                  <a:lnTo>
                    <a:pt x="100" y="286"/>
                  </a:lnTo>
                  <a:lnTo>
                    <a:pt x="81" y="33"/>
                  </a:lnTo>
                  <a:cubicBezTo>
                    <a:pt x="81" y="27"/>
                    <a:pt x="81" y="16"/>
                    <a:pt x="119" y="15"/>
                  </a:cubicBezTo>
                  <a:cubicBezTo>
                    <a:pt x="124" y="15"/>
                    <a:pt x="129" y="15"/>
                    <a:pt x="129" y="5"/>
                  </a:cubicBezTo>
                  <a:cubicBezTo>
                    <a:pt x="129" y="0"/>
                    <a:pt x="123" y="0"/>
                    <a:pt x="122" y="0"/>
                  </a:cubicBezTo>
                  <a:cubicBezTo>
                    <a:pt x="103" y="0"/>
                    <a:pt x="82" y="1"/>
                    <a:pt x="61" y="1"/>
                  </a:cubicBezTo>
                  <a:cubicBezTo>
                    <a:pt x="44" y="1"/>
                    <a:pt x="26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37" y="15"/>
                    <a:pt x="38" y="20"/>
                    <a:pt x="39" y="34"/>
                  </a:cubicBezTo>
                  <a:lnTo>
                    <a:pt x="61" y="339"/>
                  </a:lnTo>
                  <a:cubicBezTo>
                    <a:pt x="62" y="348"/>
                    <a:pt x="62" y="352"/>
                    <a:pt x="69" y="352"/>
                  </a:cubicBezTo>
                  <a:cubicBezTo>
                    <a:pt x="75" y="352"/>
                    <a:pt x="77" y="349"/>
                    <a:pt x="81" y="341"/>
                  </a:cubicBezTo>
                  <a:lnTo>
                    <a:pt x="228" y="87"/>
                  </a:lnTo>
                  <a:lnTo>
                    <a:pt x="246" y="339"/>
                  </a:lnTo>
                  <a:cubicBezTo>
                    <a:pt x="247" y="349"/>
                    <a:pt x="248" y="352"/>
                    <a:pt x="254" y="352"/>
                  </a:cubicBezTo>
                  <a:cubicBezTo>
                    <a:pt x="261" y="352"/>
                    <a:pt x="263" y="347"/>
                    <a:pt x="266" y="342"/>
                  </a:cubicBezTo>
                  <a:lnTo>
                    <a:pt x="429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Oval 204">
              <a:extLst>
                <a:ext uri="{FF2B5EF4-FFF2-40B4-BE49-F238E27FC236}">
                  <a16:creationId xmlns:a16="http://schemas.microsoft.com/office/drawing/2014/main" id="{C5D5516A-C2EC-3C30-0A4D-C4784DAB628E}"/>
                </a:ext>
              </a:extLst>
            </p:cNvPr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9928226" y="4876800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05">
              <a:extLst>
                <a:ext uri="{FF2B5EF4-FFF2-40B4-BE49-F238E27FC236}">
                  <a16:creationId xmlns:a16="http://schemas.microsoft.com/office/drawing/2014/main" id="{3CEAC4DA-6BDE-D817-3433-A00B9CA9E6B5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983788" y="4703763"/>
              <a:ext cx="53975" cy="268287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5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3" name="Group 702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Namely, $W$ kills the troublesome branch, as long as $p\approx \frac{1}{2}$.&#10;&#10;&#10;\end{document}" title="IguanaTex Vector Display">
            <a:extLst>
              <a:ext uri="{FF2B5EF4-FFF2-40B4-BE49-F238E27FC236}">
                <a16:creationId xmlns:a16="http://schemas.microsoft.com/office/drawing/2014/main" id="{D8009F5D-3AC8-FF1C-3448-E1937328779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276475" y="5799138"/>
            <a:ext cx="5780088" cy="315913"/>
            <a:chOff x="2276475" y="5799138"/>
            <a:chExt cx="5780088" cy="315913"/>
          </a:xfrm>
        </p:grpSpPr>
        <p:sp>
          <p:nvSpPr>
            <p:cNvPr id="653" name="Freeform 252">
              <a:extLst>
                <a:ext uri="{FF2B5EF4-FFF2-40B4-BE49-F238E27FC236}">
                  <a16:creationId xmlns:a16="http://schemas.microsoft.com/office/drawing/2014/main" id="{02132BD2-8652-B82E-30C3-E4A5C20D122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276475" y="5845176"/>
              <a:ext cx="153988" cy="179388"/>
            </a:xfrm>
            <a:custGeom>
              <a:avLst/>
              <a:gdLst>
                <a:gd name="T0" fmla="*/ 99 w 340"/>
                <a:gd name="T1" fmla="*/ 7 h 341"/>
                <a:gd name="T2" fmla="*/ 85 w 340"/>
                <a:gd name="T3" fmla="*/ 0 h 341"/>
                <a:gd name="T4" fmla="*/ 0 w 340"/>
                <a:gd name="T5" fmla="*/ 0 h 341"/>
                <a:gd name="T6" fmla="*/ 0 w 340"/>
                <a:gd name="T7" fmla="*/ 16 h 341"/>
                <a:gd name="T8" fmla="*/ 15 w 340"/>
                <a:gd name="T9" fmla="*/ 16 h 341"/>
                <a:gd name="T10" fmla="*/ 39 w 340"/>
                <a:gd name="T11" fmla="*/ 17 h 341"/>
                <a:gd name="T12" fmla="*/ 51 w 340"/>
                <a:gd name="T13" fmla="*/ 28 h 341"/>
                <a:gd name="T14" fmla="*/ 51 w 340"/>
                <a:gd name="T15" fmla="*/ 289 h 341"/>
                <a:gd name="T16" fmla="*/ 0 w 340"/>
                <a:gd name="T17" fmla="*/ 325 h 341"/>
                <a:gd name="T18" fmla="*/ 0 w 340"/>
                <a:gd name="T19" fmla="*/ 341 h 341"/>
                <a:gd name="T20" fmla="*/ 58 w 340"/>
                <a:gd name="T21" fmla="*/ 339 h 341"/>
                <a:gd name="T22" fmla="*/ 117 w 340"/>
                <a:gd name="T23" fmla="*/ 341 h 341"/>
                <a:gd name="T24" fmla="*/ 117 w 340"/>
                <a:gd name="T25" fmla="*/ 325 h 341"/>
                <a:gd name="T26" fmla="*/ 65 w 340"/>
                <a:gd name="T27" fmla="*/ 289 h 341"/>
                <a:gd name="T28" fmla="*/ 65 w 340"/>
                <a:gd name="T29" fmla="*/ 29 h 341"/>
                <a:gd name="T30" fmla="*/ 70 w 340"/>
                <a:gd name="T31" fmla="*/ 35 h 341"/>
                <a:gd name="T32" fmla="*/ 274 w 340"/>
                <a:gd name="T33" fmla="*/ 334 h 341"/>
                <a:gd name="T34" fmla="*/ 282 w 340"/>
                <a:gd name="T35" fmla="*/ 341 h 341"/>
                <a:gd name="T36" fmla="*/ 289 w 340"/>
                <a:gd name="T37" fmla="*/ 328 h 341"/>
                <a:gd name="T38" fmla="*/ 289 w 340"/>
                <a:gd name="T39" fmla="*/ 53 h 341"/>
                <a:gd name="T40" fmla="*/ 340 w 340"/>
                <a:gd name="T41" fmla="*/ 16 h 341"/>
                <a:gd name="T42" fmla="*/ 340 w 340"/>
                <a:gd name="T43" fmla="*/ 0 h 341"/>
                <a:gd name="T44" fmla="*/ 282 w 340"/>
                <a:gd name="T45" fmla="*/ 2 h 341"/>
                <a:gd name="T46" fmla="*/ 224 w 340"/>
                <a:gd name="T47" fmla="*/ 0 h 341"/>
                <a:gd name="T48" fmla="*/ 224 w 340"/>
                <a:gd name="T49" fmla="*/ 16 h 341"/>
                <a:gd name="T50" fmla="*/ 275 w 340"/>
                <a:gd name="T51" fmla="*/ 53 h 341"/>
                <a:gd name="T52" fmla="*/ 275 w 340"/>
                <a:gd name="T53" fmla="*/ 266 h 341"/>
                <a:gd name="T54" fmla="*/ 99 w 340"/>
                <a:gd name="T55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0" h="341">
                  <a:moveTo>
                    <a:pt x="99" y="7"/>
                  </a:moveTo>
                  <a:cubicBezTo>
                    <a:pt x="95" y="1"/>
                    <a:pt x="94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5" y="16"/>
                  </a:lnTo>
                  <a:cubicBezTo>
                    <a:pt x="22" y="16"/>
                    <a:pt x="32" y="16"/>
                    <a:pt x="39" y="17"/>
                  </a:cubicBezTo>
                  <a:cubicBezTo>
                    <a:pt x="51" y="18"/>
                    <a:pt x="51" y="19"/>
                    <a:pt x="51" y="28"/>
                  </a:cubicBezTo>
                  <a:lnTo>
                    <a:pt x="51" y="289"/>
                  </a:lnTo>
                  <a:cubicBezTo>
                    <a:pt x="51" y="302"/>
                    <a:pt x="51" y="325"/>
                    <a:pt x="0" y="325"/>
                  </a:cubicBezTo>
                  <a:lnTo>
                    <a:pt x="0" y="341"/>
                  </a:lnTo>
                  <a:cubicBezTo>
                    <a:pt x="18" y="340"/>
                    <a:pt x="42" y="339"/>
                    <a:pt x="58" y="339"/>
                  </a:cubicBezTo>
                  <a:cubicBezTo>
                    <a:pt x="75" y="339"/>
                    <a:pt x="99" y="340"/>
                    <a:pt x="117" y="341"/>
                  </a:cubicBezTo>
                  <a:lnTo>
                    <a:pt x="117" y="325"/>
                  </a:lnTo>
                  <a:cubicBezTo>
                    <a:pt x="65" y="325"/>
                    <a:pt x="65" y="302"/>
                    <a:pt x="65" y="289"/>
                  </a:cubicBezTo>
                  <a:lnTo>
                    <a:pt x="65" y="29"/>
                  </a:lnTo>
                  <a:cubicBezTo>
                    <a:pt x="68" y="32"/>
                    <a:pt x="68" y="32"/>
                    <a:pt x="70" y="35"/>
                  </a:cubicBezTo>
                  <a:lnTo>
                    <a:pt x="274" y="334"/>
                  </a:lnTo>
                  <a:cubicBezTo>
                    <a:pt x="278" y="340"/>
                    <a:pt x="279" y="341"/>
                    <a:pt x="282" y="341"/>
                  </a:cubicBezTo>
                  <a:cubicBezTo>
                    <a:pt x="289" y="341"/>
                    <a:pt x="289" y="337"/>
                    <a:pt x="289" y="328"/>
                  </a:cubicBezTo>
                  <a:lnTo>
                    <a:pt x="289" y="53"/>
                  </a:lnTo>
                  <a:cubicBezTo>
                    <a:pt x="289" y="39"/>
                    <a:pt x="289" y="16"/>
                    <a:pt x="340" y="16"/>
                  </a:cubicBezTo>
                  <a:lnTo>
                    <a:pt x="340" y="0"/>
                  </a:lnTo>
                  <a:cubicBezTo>
                    <a:pt x="323" y="1"/>
                    <a:pt x="299" y="2"/>
                    <a:pt x="282" y="2"/>
                  </a:cubicBezTo>
                  <a:cubicBezTo>
                    <a:pt x="266" y="2"/>
                    <a:pt x="241" y="1"/>
                    <a:pt x="224" y="0"/>
                  </a:cubicBezTo>
                  <a:lnTo>
                    <a:pt x="224" y="16"/>
                  </a:lnTo>
                  <a:cubicBezTo>
                    <a:pt x="275" y="16"/>
                    <a:pt x="275" y="39"/>
                    <a:pt x="275" y="53"/>
                  </a:cubicBezTo>
                  <a:lnTo>
                    <a:pt x="275" y="266"/>
                  </a:lnTo>
                  <a:lnTo>
                    <a:pt x="99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253">
              <a:extLst>
                <a:ext uri="{FF2B5EF4-FFF2-40B4-BE49-F238E27FC236}">
                  <a16:creationId xmlns:a16="http://schemas.microsoft.com/office/drawing/2014/main" id="{51674C42-2B18-8211-6F8E-F543DEC31353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447925" y="5907088"/>
              <a:ext cx="103188" cy="120650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2 w 225"/>
                <a:gd name="T9" fmla="*/ 151 h 228"/>
                <a:gd name="T10" fmla="*/ 212 w 225"/>
                <a:gd name="T11" fmla="*/ 179 h 228"/>
                <a:gd name="T12" fmla="*/ 194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7 w 225"/>
                <a:gd name="T25" fmla="*/ 79 h 228"/>
                <a:gd name="T26" fmla="*/ 60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3 w 225"/>
                <a:gd name="T49" fmla="*/ 217 h 228"/>
                <a:gd name="T50" fmla="*/ 38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4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7"/>
                    <a:pt x="200" y="210"/>
                    <a:pt x="194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7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7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3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8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0"/>
                    <a:pt x="106" y="217"/>
                    <a:pt x="83" y="217"/>
                  </a:cubicBezTo>
                  <a:cubicBezTo>
                    <a:pt x="59" y="217"/>
                    <a:pt x="38" y="200"/>
                    <a:pt x="38" y="175"/>
                  </a:cubicBezTo>
                  <a:cubicBezTo>
                    <a:pt x="38" y="148"/>
                    <a:pt x="59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254">
              <a:extLst>
                <a:ext uri="{FF2B5EF4-FFF2-40B4-BE49-F238E27FC236}">
                  <a16:creationId xmlns:a16="http://schemas.microsoft.com/office/drawing/2014/main" id="{F68E0F2A-4976-6F05-7A19-4EAD1157414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559050" y="5908676"/>
              <a:ext cx="176213" cy="115888"/>
            </a:xfrm>
            <a:custGeom>
              <a:avLst/>
              <a:gdLst>
                <a:gd name="T0" fmla="*/ 39 w 389"/>
                <a:gd name="T1" fmla="*/ 48 h 220"/>
                <a:gd name="T2" fmla="*/ 39 w 389"/>
                <a:gd name="T3" fmla="*/ 182 h 220"/>
                <a:gd name="T4" fmla="*/ 0 w 389"/>
                <a:gd name="T5" fmla="*/ 204 h 220"/>
                <a:gd name="T6" fmla="*/ 0 w 389"/>
                <a:gd name="T7" fmla="*/ 220 h 220"/>
                <a:gd name="T8" fmla="*/ 57 w 389"/>
                <a:gd name="T9" fmla="*/ 218 h 220"/>
                <a:gd name="T10" fmla="*/ 112 w 389"/>
                <a:gd name="T11" fmla="*/ 220 h 220"/>
                <a:gd name="T12" fmla="*/ 112 w 389"/>
                <a:gd name="T13" fmla="*/ 204 h 220"/>
                <a:gd name="T14" fmla="*/ 73 w 389"/>
                <a:gd name="T15" fmla="*/ 182 h 220"/>
                <a:gd name="T16" fmla="*/ 73 w 389"/>
                <a:gd name="T17" fmla="*/ 90 h 220"/>
                <a:gd name="T18" fmla="*/ 141 w 389"/>
                <a:gd name="T19" fmla="*/ 10 h 220"/>
                <a:gd name="T20" fmla="*/ 178 w 389"/>
                <a:gd name="T21" fmla="*/ 66 h 220"/>
                <a:gd name="T22" fmla="*/ 178 w 389"/>
                <a:gd name="T23" fmla="*/ 182 h 220"/>
                <a:gd name="T24" fmla="*/ 139 w 389"/>
                <a:gd name="T25" fmla="*/ 204 h 220"/>
                <a:gd name="T26" fmla="*/ 139 w 389"/>
                <a:gd name="T27" fmla="*/ 220 h 220"/>
                <a:gd name="T28" fmla="*/ 195 w 389"/>
                <a:gd name="T29" fmla="*/ 218 h 220"/>
                <a:gd name="T30" fmla="*/ 251 w 389"/>
                <a:gd name="T31" fmla="*/ 220 h 220"/>
                <a:gd name="T32" fmla="*/ 251 w 389"/>
                <a:gd name="T33" fmla="*/ 204 h 220"/>
                <a:gd name="T34" fmla="*/ 212 w 389"/>
                <a:gd name="T35" fmla="*/ 182 h 220"/>
                <a:gd name="T36" fmla="*/ 212 w 389"/>
                <a:gd name="T37" fmla="*/ 90 h 220"/>
                <a:gd name="T38" fmla="*/ 279 w 389"/>
                <a:gd name="T39" fmla="*/ 10 h 220"/>
                <a:gd name="T40" fmla="*/ 316 w 389"/>
                <a:gd name="T41" fmla="*/ 66 h 220"/>
                <a:gd name="T42" fmla="*/ 316 w 389"/>
                <a:gd name="T43" fmla="*/ 182 h 220"/>
                <a:gd name="T44" fmla="*/ 277 w 389"/>
                <a:gd name="T45" fmla="*/ 204 h 220"/>
                <a:gd name="T46" fmla="*/ 277 w 389"/>
                <a:gd name="T47" fmla="*/ 220 h 220"/>
                <a:gd name="T48" fmla="*/ 334 w 389"/>
                <a:gd name="T49" fmla="*/ 218 h 220"/>
                <a:gd name="T50" fmla="*/ 389 w 389"/>
                <a:gd name="T51" fmla="*/ 220 h 220"/>
                <a:gd name="T52" fmla="*/ 389 w 389"/>
                <a:gd name="T53" fmla="*/ 204 h 220"/>
                <a:gd name="T54" fmla="*/ 351 w 389"/>
                <a:gd name="T55" fmla="*/ 189 h 220"/>
                <a:gd name="T56" fmla="*/ 351 w 389"/>
                <a:gd name="T57" fmla="*/ 94 h 220"/>
                <a:gd name="T58" fmla="*/ 335 w 389"/>
                <a:gd name="T59" fmla="*/ 18 h 220"/>
                <a:gd name="T60" fmla="*/ 283 w 389"/>
                <a:gd name="T61" fmla="*/ 0 h 220"/>
                <a:gd name="T62" fmla="*/ 211 w 389"/>
                <a:gd name="T63" fmla="*/ 48 h 220"/>
                <a:gd name="T64" fmla="*/ 144 w 389"/>
                <a:gd name="T65" fmla="*/ 0 h 220"/>
                <a:gd name="T66" fmla="*/ 71 w 389"/>
                <a:gd name="T67" fmla="*/ 52 h 220"/>
                <a:gd name="T68" fmla="*/ 71 w 389"/>
                <a:gd name="T69" fmla="*/ 0 h 220"/>
                <a:gd name="T70" fmla="*/ 0 w 389"/>
                <a:gd name="T71" fmla="*/ 5 h 220"/>
                <a:gd name="T72" fmla="*/ 0 w 389"/>
                <a:gd name="T73" fmla="*/ 20 h 220"/>
                <a:gd name="T74" fmla="*/ 39 w 389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4" y="204"/>
                    <a:pt x="0" y="204"/>
                  </a:cubicBezTo>
                  <a:lnTo>
                    <a:pt x="0" y="220"/>
                  </a:lnTo>
                  <a:cubicBezTo>
                    <a:pt x="18" y="219"/>
                    <a:pt x="43" y="218"/>
                    <a:pt x="57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9" y="10"/>
                    <a:pt x="141" y="10"/>
                  </a:cubicBezTo>
                  <a:cubicBezTo>
                    <a:pt x="172" y="10"/>
                    <a:pt x="178" y="37"/>
                    <a:pt x="178" y="66"/>
                  </a:cubicBezTo>
                  <a:lnTo>
                    <a:pt x="178" y="182"/>
                  </a:lnTo>
                  <a:cubicBezTo>
                    <a:pt x="178" y="204"/>
                    <a:pt x="172" y="204"/>
                    <a:pt x="139" y="204"/>
                  </a:cubicBezTo>
                  <a:lnTo>
                    <a:pt x="139" y="220"/>
                  </a:lnTo>
                  <a:cubicBezTo>
                    <a:pt x="156" y="219"/>
                    <a:pt x="182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17" y="204"/>
                    <a:pt x="212" y="204"/>
                    <a:pt x="212" y="182"/>
                  </a:cubicBezTo>
                  <a:lnTo>
                    <a:pt x="212" y="90"/>
                  </a:lnTo>
                  <a:cubicBezTo>
                    <a:pt x="212" y="38"/>
                    <a:pt x="247" y="10"/>
                    <a:pt x="279" y="10"/>
                  </a:cubicBezTo>
                  <a:cubicBezTo>
                    <a:pt x="311" y="10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4"/>
                    <a:pt x="311" y="204"/>
                    <a:pt x="277" y="204"/>
                  </a:cubicBezTo>
                  <a:lnTo>
                    <a:pt x="277" y="220"/>
                  </a:lnTo>
                  <a:cubicBezTo>
                    <a:pt x="295" y="219"/>
                    <a:pt x="320" y="218"/>
                    <a:pt x="334" y="218"/>
                  </a:cubicBezTo>
                  <a:cubicBezTo>
                    <a:pt x="347" y="218"/>
                    <a:pt x="372" y="219"/>
                    <a:pt x="389" y="220"/>
                  </a:cubicBezTo>
                  <a:lnTo>
                    <a:pt x="389" y="204"/>
                  </a:lnTo>
                  <a:cubicBezTo>
                    <a:pt x="363" y="204"/>
                    <a:pt x="351" y="204"/>
                    <a:pt x="351" y="189"/>
                  </a:cubicBezTo>
                  <a:lnTo>
                    <a:pt x="351" y="94"/>
                  </a:lnTo>
                  <a:cubicBezTo>
                    <a:pt x="351" y="51"/>
                    <a:pt x="351" y="36"/>
                    <a:pt x="335" y="18"/>
                  </a:cubicBezTo>
                  <a:cubicBezTo>
                    <a:pt x="328" y="9"/>
                    <a:pt x="312" y="0"/>
                    <a:pt x="283" y="0"/>
                  </a:cubicBezTo>
                  <a:cubicBezTo>
                    <a:pt x="241" y="0"/>
                    <a:pt x="219" y="29"/>
                    <a:pt x="211" y="48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255">
              <a:extLst>
                <a:ext uri="{FF2B5EF4-FFF2-40B4-BE49-F238E27FC236}">
                  <a16:creationId xmlns:a16="http://schemas.microsoft.com/office/drawing/2014/main" id="{020246C8-2C14-9322-9B62-896CD2F05AC5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2746375" y="5907088"/>
              <a:ext cx="87313" cy="120650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2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7 w 193"/>
                <a:gd name="T29" fmla="*/ 183 h 228"/>
                <a:gd name="T30" fmla="*/ 42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256">
              <a:extLst>
                <a:ext uri="{FF2B5EF4-FFF2-40B4-BE49-F238E27FC236}">
                  <a16:creationId xmlns:a16="http://schemas.microsoft.com/office/drawing/2014/main" id="{72296FDC-7256-8C7B-C688-B77890A043B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847975" y="5842001"/>
              <a:ext cx="50800" cy="182563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6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257">
              <a:extLst>
                <a:ext uri="{FF2B5EF4-FFF2-40B4-BE49-F238E27FC236}">
                  <a16:creationId xmlns:a16="http://schemas.microsoft.com/office/drawing/2014/main" id="{A2877A56-FFD1-DB33-6B83-E2A16334EF4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908300" y="5911851"/>
              <a:ext cx="111125" cy="166688"/>
            </a:xfrm>
            <a:custGeom>
              <a:avLst/>
              <a:gdLst>
                <a:gd name="T0" fmla="*/ 197 w 243"/>
                <a:gd name="T1" fmla="*/ 47 h 317"/>
                <a:gd name="T2" fmla="*/ 243 w 243"/>
                <a:gd name="T3" fmla="*/ 15 h 317"/>
                <a:gd name="T4" fmla="*/ 243 w 243"/>
                <a:gd name="T5" fmla="*/ 0 h 317"/>
                <a:gd name="T6" fmla="*/ 206 w 243"/>
                <a:gd name="T7" fmla="*/ 1 h 317"/>
                <a:gd name="T8" fmla="*/ 162 w 243"/>
                <a:gd name="T9" fmla="*/ 0 h 317"/>
                <a:gd name="T10" fmla="*/ 162 w 243"/>
                <a:gd name="T11" fmla="*/ 15 h 317"/>
                <a:gd name="T12" fmla="*/ 186 w 243"/>
                <a:gd name="T13" fmla="*/ 37 h 317"/>
                <a:gd name="T14" fmla="*/ 183 w 243"/>
                <a:gd name="T15" fmla="*/ 49 h 317"/>
                <a:gd name="T16" fmla="*/ 133 w 243"/>
                <a:gd name="T17" fmla="*/ 172 h 317"/>
                <a:gd name="T18" fmla="*/ 77 w 243"/>
                <a:gd name="T19" fmla="*/ 37 h 317"/>
                <a:gd name="T20" fmla="*/ 74 w 243"/>
                <a:gd name="T21" fmla="*/ 28 h 317"/>
                <a:gd name="T22" fmla="*/ 102 w 243"/>
                <a:gd name="T23" fmla="*/ 15 h 317"/>
                <a:gd name="T24" fmla="*/ 102 w 243"/>
                <a:gd name="T25" fmla="*/ 0 h 317"/>
                <a:gd name="T26" fmla="*/ 48 w 243"/>
                <a:gd name="T27" fmla="*/ 1 h 317"/>
                <a:gd name="T28" fmla="*/ 0 w 243"/>
                <a:gd name="T29" fmla="*/ 0 h 317"/>
                <a:gd name="T30" fmla="*/ 0 w 243"/>
                <a:gd name="T31" fmla="*/ 15 h 317"/>
                <a:gd name="T32" fmla="*/ 40 w 243"/>
                <a:gd name="T33" fmla="*/ 33 h 317"/>
                <a:gd name="T34" fmla="*/ 115 w 243"/>
                <a:gd name="T35" fmla="*/ 215 h 317"/>
                <a:gd name="T36" fmla="*/ 102 w 243"/>
                <a:gd name="T37" fmla="*/ 244 h 317"/>
                <a:gd name="T38" fmla="*/ 45 w 243"/>
                <a:gd name="T39" fmla="*/ 306 h 317"/>
                <a:gd name="T40" fmla="*/ 22 w 243"/>
                <a:gd name="T41" fmla="*/ 297 h 317"/>
                <a:gd name="T42" fmla="*/ 41 w 243"/>
                <a:gd name="T43" fmla="*/ 276 h 317"/>
                <a:gd name="T44" fmla="*/ 21 w 243"/>
                <a:gd name="T45" fmla="*/ 255 h 317"/>
                <a:gd name="T46" fmla="*/ 0 w 243"/>
                <a:gd name="T47" fmla="*/ 277 h 317"/>
                <a:gd name="T48" fmla="*/ 45 w 243"/>
                <a:gd name="T49" fmla="*/ 317 h 317"/>
                <a:gd name="T50" fmla="*/ 109 w 243"/>
                <a:gd name="T51" fmla="*/ 260 h 317"/>
                <a:gd name="T52" fmla="*/ 197 w 243"/>
                <a:gd name="T53" fmla="*/ 4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7">
                  <a:moveTo>
                    <a:pt x="197" y="47"/>
                  </a:moveTo>
                  <a:cubicBezTo>
                    <a:pt x="210" y="16"/>
                    <a:pt x="235" y="15"/>
                    <a:pt x="243" y="15"/>
                  </a:cubicBezTo>
                  <a:lnTo>
                    <a:pt x="243" y="0"/>
                  </a:lnTo>
                  <a:cubicBezTo>
                    <a:pt x="232" y="1"/>
                    <a:pt x="217" y="1"/>
                    <a:pt x="206" y="1"/>
                  </a:cubicBezTo>
                  <a:cubicBezTo>
                    <a:pt x="197" y="1"/>
                    <a:pt x="173" y="0"/>
                    <a:pt x="162" y="0"/>
                  </a:cubicBezTo>
                  <a:lnTo>
                    <a:pt x="162" y="15"/>
                  </a:lnTo>
                  <a:cubicBezTo>
                    <a:pt x="178" y="16"/>
                    <a:pt x="186" y="24"/>
                    <a:pt x="186" y="37"/>
                  </a:cubicBezTo>
                  <a:cubicBezTo>
                    <a:pt x="186" y="42"/>
                    <a:pt x="185" y="43"/>
                    <a:pt x="183" y="49"/>
                  </a:cubicBezTo>
                  <a:lnTo>
                    <a:pt x="133" y="172"/>
                  </a:lnTo>
                  <a:lnTo>
                    <a:pt x="77" y="37"/>
                  </a:lnTo>
                  <a:cubicBezTo>
                    <a:pt x="75" y="32"/>
                    <a:pt x="74" y="30"/>
                    <a:pt x="74" y="28"/>
                  </a:cubicBezTo>
                  <a:cubicBezTo>
                    <a:pt x="74" y="15"/>
                    <a:pt x="93" y="15"/>
                    <a:pt x="102" y="15"/>
                  </a:cubicBezTo>
                  <a:lnTo>
                    <a:pt x="102" y="0"/>
                  </a:lnTo>
                  <a:cubicBezTo>
                    <a:pt x="89" y="0"/>
                    <a:pt x="56" y="1"/>
                    <a:pt x="48" y="1"/>
                  </a:cubicBezTo>
                  <a:cubicBezTo>
                    <a:pt x="34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23" y="15"/>
                    <a:pt x="33" y="15"/>
                    <a:pt x="40" y="33"/>
                  </a:cubicBezTo>
                  <a:lnTo>
                    <a:pt x="115" y="215"/>
                  </a:lnTo>
                  <a:cubicBezTo>
                    <a:pt x="112" y="221"/>
                    <a:pt x="105" y="238"/>
                    <a:pt x="102" y="244"/>
                  </a:cubicBezTo>
                  <a:cubicBezTo>
                    <a:pt x="91" y="272"/>
                    <a:pt x="77" y="306"/>
                    <a:pt x="45" y="306"/>
                  </a:cubicBezTo>
                  <a:cubicBezTo>
                    <a:pt x="43" y="306"/>
                    <a:pt x="31" y="306"/>
                    <a:pt x="22" y="297"/>
                  </a:cubicBezTo>
                  <a:cubicBezTo>
                    <a:pt x="37" y="295"/>
                    <a:pt x="41" y="284"/>
                    <a:pt x="41" y="276"/>
                  </a:cubicBezTo>
                  <a:cubicBezTo>
                    <a:pt x="41" y="263"/>
                    <a:pt x="32" y="255"/>
                    <a:pt x="21" y="255"/>
                  </a:cubicBezTo>
                  <a:cubicBezTo>
                    <a:pt x="11" y="255"/>
                    <a:pt x="0" y="262"/>
                    <a:pt x="0" y="277"/>
                  </a:cubicBezTo>
                  <a:cubicBezTo>
                    <a:pt x="0" y="299"/>
                    <a:pt x="21" y="317"/>
                    <a:pt x="45" y="317"/>
                  </a:cubicBezTo>
                  <a:cubicBezTo>
                    <a:pt x="77" y="317"/>
                    <a:pt x="97" y="289"/>
                    <a:pt x="109" y="260"/>
                  </a:cubicBezTo>
                  <a:lnTo>
                    <a:pt x="197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258">
              <a:extLst>
                <a:ext uri="{FF2B5EF4-FFF2-40B4-BE49-F238E27FC236}">
                  <a16:creationId xmlns:a16="http://schemas.microsoft.com/office/drawing/2014/main" id="{D17D45FA-22BC-464F-785B-99BD5F0D46EC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4188" y="5997576"/>
              <a:ext cx="26988" cy="777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4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9" y="0"/>
                    <a:pt x="0" y="14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6" y="45"/>
                    <a:pt x="47" y="45"/>
                    <a:pt x="47" y="52"/>
                  </a:cubicBezTo>
                  <a:cubicBezTo>
                    <a:pt x="47" y="84"/>
                    <a:pt x="33" y="115"/>
                    <a:pt x="11" y="138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2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259">
              <a:extLst>
                <a:ext uri="{FF2B5EF4-FFF2-40B4-BE49-F238E27FC236}">
                  <a16:creationId xmlns:a16="http://schemas.microsoft.com/office/drawing/2014/main" id="{ADD99D6A-E203-E890-FCC9-B9EEEDB91CDA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54363" y="5845176"/>
              <a:ext cx="225425" cy="185738"/>
            </a:xfrm>
            <a:custGeom>
              <a:avLst/>
              <a:gdLst>
                <a:gd name="T0" fmla="*/ 430 w 495"/>
                <a:gd name="T1" fmla="*/ 58 h 352"/>
                <a:gd name="T2" fmla="*/ 486 w 495"/>
                <a:gd name="T3" fmla="*/ 16 h 352"/>
                <a:gd name="T4" fmla="*/ 495 w 495"/>
                <a:gd name="T5" fmla="*/ 6 h 352"/>
                <a:gd name="T6" fmla="*/ 489 w 495"/>
                <a:gd name="T7" fmla="*/ 0 h 352"/>
                <a:gd name="T8" fmla="*/ 451 w 495"/>
                <a:gd name="T9" fmla="*/ 2 h 352"/>
                <a:gd name="T10" fmla="*/ 399 w 495"/>
                <a:gd name="T11" fmla="*/ 0 h 352"/>
                <a:gd name="T12" fmla="*/ 390 w 495"/>
                <a:gd name="T13" fmla="*/ 10 h 352"/>
                <a:gd name="T14" fmla="*/ 397 w 495"/>
                <a:gd name="T15" fmla="*/ 16 h 352"/>
                <a:gd name="T16" fmla="*/ 426 w 495"/>
                <a:gd name="T17" fmla="*/ 35 h 352"/>
                <a:gd name="T18" fmla="*/ 420 w 495"/>
                <a:gd name="T19" fmla="*/ 52 h 352"/>
                <a:gd name="T20" fmla="*/ 285 w 495"/>
                <a:gd name="T21" fmla="*/ 287 h 352"/>
                <a:gd name="T22" fmla="*/ 267 w 495"/>
                <a:gd name="T23" fmla="*/ 39 h 352"/>
                <a:gd name="T24" fmla="*/ 302 w 495"/>
                <a:gd name="T25" fmla="*/ 16 h 352"/>
                <a:gd name="T26" fmla="*/ 315 w 495"/>
                <a:gd name="T27" fmla="*/ 6 h 352"/>
                <a:gd name="T28" fmla="*/ 308 w 495"/>
                <a:gd name="T29" fmla="*/ 0 h 352"/>
                <a:gd name="T30" fmla="*/ 247 w 495"/>
                <a:gd name="T31" fmla="*/ 2 h 352"/>
                <a:gd name="T32" fmla="*/ 195 w 495"/>
                <a:gd name="T33" fmla="*/ 0 h 352"/>
                <a:gd name="T34" fmla="*/ 185 w 495"/>
                <a:gd name="T35" fmla="*/ 10 h 352"/>
                <a:gd name="T36" fmla="*/ 197 w 495"/>
                <a:gd name="T37" fmla="*/ 16 h 352"/>
                <a:gd name="T38" fmla="*/ 224 w 495"/>
                <a:gd name="T39" fmla="*/ 28 h 352"/>
                <a:gd name="T40" fmla="*/ 227 w 495"/>
                <a:gd name="T41" fmla="*/ 67 h 352"/>
                <a:gd name="T42" fmla="*/ 101 w 495"/>
                <a:gd name="T43" fmla="*/ 287 h 352"/>
                <a:gd name="T44" fmla="*/ 82 w 495"/>
                <a:gd name="T45" fmla="*/ 34 h 352"/>
                <a:gd name="T46" fmla="*/ 119 w 495"/>
                <a:gd name="T47" fmla="*/ 16 h 352"/>
                <a:gd name="T48" fmla="*/ 130 w 495"/>
                <a:gd name="T49" fmla="*/ 6 h 352"/>
                <a:gd name="T50" fmla="*/ 123 w 495"/>
                <a:gd name="T51" fmla="*/ 0 h 352"/>
                <a:gd name="T52" fmla="*/ 62 w 495"/>
                <a:gd name="T53" fmla="*/ 2 h 352"/>
                <a:gd name="T54" fmla="*/ 9 w 495"/>
                <a:gd name="T55" fmla="*/ 0 h 352"/>
                <a:gd name="T56" fmla="*/ 0 w 495"/>
                <a:gd name="T57" fmla="*/ 10 h 352"/>
                <a:gd name="T58" fmla="*/ 13 w 495"/>
                <a:gd name="T59" fmla="*/ 16 h 352"/>
                <a:gd name="T60" fmla="*/ 39 w 495"/>
                <a:gd name="T61" fmla="*/ 34 h 352"/>
                <a:gd name="T62" fmla="*/ 62 w 495"/>
                <a:gd name="T63" fmla="*/ 339 h 352"/>
                <a:gd name="T64" fmla="*/ 70 w 495"/>
                <a:gd name="T65" fmla="*/ 352 h 352"/>
                <a:gd name="T66" fmla="*/ 82 w 495"/>
                <a:gd name="T67" fmla="*/ 341 h 352"/>
                <a:gd name="T68" fmla="*/ 228 w 495"/>
                <a:gd name="T69" fmla="*/ 87 h 352"/>
                <a:gd name="T70" fmla="*/ 247 w 495"/>
                <a:gd name="T71" fmla="*/ 339 h 352"/>
                <a:gd name="T72" fmla="*/ 255 w 495"/>
                <a:gd name="T73" fmla="*/ 352 h 352"/>
                <a:gd name="T74" fmla="*/ 266 w 495"/>
                <a:gd name="T75" fmla="*/ 342 h 352"/>
                <a:gd name="T76" fmla="*/ 430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30" y="58"/>
                  </a:moveTo>
                  <a:cubicBezTo>
                    <a:pt x="442" y="36"/>
                    <a:pt x="454" y="18"/>
                    <a:pt x="486" y="16"/>
                  </a:cubicBezTo>
                  <a:cubicBezTo>
                    <a:pt x="490" y="15"/>
                    <a:pt x="495" y="15"/>
                    <a:pt x="495" y="6"/>
                  </a:cubicBezTo>
                  <a:cubicBezTo>
                    <a:pt x="495" y="4"/>
                    <a:pt x="493" y="0"/>
                    <a:pt x="489" y="0"/>
                  </a:cubicBezTo>
                  <a:cubicBezTo>
                    <a:pt x="477" y="0"/>
                    <a:pt x="463" y="2"/>
                    <a:pt x="451" y="2"/>
                  </a:cubicBezTo>
                  <a:cubicBezTo>
                    <a:pt x="434" y="2"/>
                    <a:pt x="415" y="0"/>
                    <a:pt x="399" y="0"/>
                  </a:cubicBezTo>
                  <a:cubicBezTo>
                    <a:pt x="396" y="0"/>
                    <a:pt x="390" y="0"/>
                    <a:pt x="390" y="10"/>
                  </a:cubicBezTo>
                  <a:cubicBezTo>
                    <a:pt x="390" y="15"/>
                    <a:pt x="394" y="16"/>
                    <a:pt x="397" y="16"/>
                  </a:cubicBezTo>
                  <a:cubicBezTo>
                    <a:pt x="409" y="16"/>
                    <a:pt x="426" y="20"/>
                    <a:pt x="426" y="35"/>
                  </a:cubicBezTo>
                  <a:cubicBezTo>
                    <a:pt x="426" y="41"/>
                    <a:pt x="424" y="45"/>
                    <a:pt x="420" y="52"/>
                  </a:cubicBezTo>
                  <a:lnTo>
                    <a:pt x="285" y="287"/>
                  </a:lnTo>
                  <a:lnTo>
                    <a:pt x="267" y="39"/>
                  </a:lnTo>
                  <a:cubicBezTo>
                    <a:pt x="266" y="29"/>
                    <a:pt x="265" y="16"/>
                    <a:pt x="302" y="16"/>
                  </a:cubicBezTo>
                  <a:cubicBezTo>
                    <a:pt x="310" y="16"/>
                    <a:pt x="315" y="16"/>
                    <a:pt x="315" y="6"/>
                  </a:cubicBezTo>
                  <a:cubicBezTo>
                    <a:pt x="315" y="1"/>
                    <a:pt x="310" y="0"/>
                    <a:pt x="308" y="0"/>
                  </a:cubicBezTo>
                  <a:cubicBezTo>
                    <a:pt x="288" y="0"/>
                    <a:pt x="267" y="2"/>
                    <a:pt x="247" y="2"/>
                  </a:cubicBezTo>
                  <a:cubicBezTo>
                    <a:pt x="236" y="2"/>
                    <a:pt x="206" y="0"/>
                    <a:pt x="195" y="0"/>
                  </a:cubicBezTo>
                  <a:cubicBezTo>
                    <a:pt x="192" y="0"/>
                    <a:pt x="185" y="0"/>
                    <a:pt x="185" y="10"/>
                  </a:cubicBezTo>
                  <a:cubicBezTo>
                    <a:pt x="185" y="16"/>
                    <a:pt x="190" y="16"/>
                    <a:pt x="197" y="16"/>
                  </a:cubicBezTo>
                  <a:cubicBezTo>
                    <a:pt x="219" y="16"/>
                    <a:pt x="223" y="19"/>
                    <a:pt x="224" y="28"/>
                  </a:cubicBezTo>
                  <a:lnTo>
                    <a:pt x="227" y="67"/>
                  </a:lnTo>
                  <a:lnTo>
                    <a:pt x="101" y="287"/>
                  </a:lnTo>
                  <a:lnTo>
                    <a:pt x="82" y="34"/>
                  </a:lnTo>
                  <a:cubicBezTo>
                    <a:pt x="82" y="28"/>
                    <a:pt x="82" y="16"/>
                    <a:pt x="119" y="16"/>
                  </a:cubicBezTo>
                  <a:cubicBezTo>
                    <a:pt x="124" y="16"/>
                    <a:pt x="130" y="16"/>
                    <a:pt x="130" y="6"/>
                  </a:cubicBezTo>
                  <a:cubicBezTo>
                    <a:pt x="130" y="0"/>
                    <a:pt x="124" y="0"/>
                    <a:pt x="123" y="0"/>
                  </a:cubicBezTo>
                  <a:cubicBezTo>
                    <a:pt x="103" y="0"/>
                    <a:pt x="82" y="2"/>
                    <a:pt x="62" y="2"/>
                  </a:cubicBezTo>
                  <a:cubicBezTo>
                    <a:pt x="44" y="2"/>
                    <a:pt x="26" y="0"/>
                    <a:pt x="9" y="0"/>
                  </a:cubicBezTo>
                  <a:cubicBezTo>
                    <a:pt x="7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38" y="16"/>
                    <a:pt x="38" y="20"/>
                    <a:pt x="39" y="34"/>
                  </a:cubicBezTo>
                  <a:lnTo>
                    <a:pt x="62" y="339"/>
                  </a:lnTo>
                  <a:cubicBezTo>
                    <a:pt x="62" y="348"/>
                    <a:pt x="63" y="352"/>
                    <a:pt x="70" y="352"/>
                  </a:cubicBezTo>
                  <a:cubicBezTo>
                    <a:pt x="76" y="352"/>
                    <a:pt x="77" y="349"/>
                    <a:pt x="82" y="341"/>
                  </a:cubicBezTo>
                  <a:lnTo>
                    <a:pt x="228" y="87"/>
                  </a:lnTo>
                  <a:lnTo>
                    <a:pt x="247" y="339"/>
                  </a:lnTo>
                  <a:cubicBezTo>
                    <a:pt x="248" y="349"/>
                    <a:pt x="249" y="352"/>
                    <a:pt x="255" y="352"/>
                  </a:cubicBezTo>
                  <a:cubicBezTo>
                    <a:pt x="261" y="352"/>
                    <a:pt x="264" y="347"/>
                    <a:pt x="266" y="342"/>
                  </a:cubicBezTo>
                  <a:lnTo>
                    <a:pt x="430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260">
              <a:extLst>
                <a:ext uri="{FF2B5EF4-FFF2-40B4-BE49-F238E27FC236}">
                  <a16:creationId xmlns:a16="http://schemas.microsoft.com/office/drawing/2014/main" id="{CEA751F3-95EB-732B-8AE7-6ADD1DC6E93A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470275" y="5842001"/>
              <a:ext cx="107950" cy="182563"/>
            </a:xfrm>
            <a:custGeom>
              <a:avLst/>
              <a:gdLst>
                <a:gd name="T0" fmla="*/ 38 w 240"/>
                <a:gd name="T1" fmla="*/ 308 h 346"/>
                <a:gd name="T2" fmla="*/ 0 w 240"/>
                <a:gd name="T3" fmla="*/ 330 h 346"/>
                <a:gd name="T4" fmla="*/ 0 w 240"/>
                <a:gd name="T5" fmla="*/ 346 h 346"/>
                <a:gd name="T6" fmla="*/ 54 w 240"/>
                <a:gd name="T7" fmla="*/ 344 h 346"/>
                <a:gd name="T8" fmla="*/ 109 w 240"/>
                <a:gd name="T9" fmla="*/ 346 h 346"/>
                <a:gd name="T10" fmla="*/ 109 w 240"/>
                <a:gd name="T11" fmla="*/ 330 h 346"/>
                <a:gd name="T12" fmla="*/ 70 w 240"/>
                <a:gd name="T13" fmla="*/ 308 h 346"/>
                <a:gd name="T14" fmla="*/ 70 w 240"/>
                <a:gd name="T15" fmla="*/ 257 h 346"/>
                <a:gd name="T16" fmla="*/ 102 w 240"/>
                <a:gd name="T17" fmla="*/ 229 h 346"/>
                <a:gd name="T18" fmla="*/ 161 w 240"/>
                <a:gd name="T19" fmla="*/ 319 h 346"/>
                <a:gd name="T20" fmla="*/ 143 w 240"/>
                <a:gd name="T21" fmla="*/ 330 h 346"/>
                <a:gd name="T22" fmla="*/ 143 w 240"/>
                <a:gd name="T23" fmla="*/ 346 h 346"/>
                <a:gd name="T24" fmla="*/ 197 w 240"/>
                <a:gd name="T25" fmla="*/ 344 h 346"/>
                <a:gd name="T26" fmla="*/ 240 w 240"/>
                <a:gd name="T27" fmla="*/ 346 h 346"/>
                <a:gd name="T28" fmla="*/ 240 w 240"/>
                <a:gd name="T29" fmla="*/ 330 h 346"/>
                <a:gd name="T30" fmla="*/ 192 w 240"/>
                <a:gd name="T31" fmla="*/ 304 h 346"/>
                <a:gd name="T32" fmla="*/ 129 w 240"/>
                <a:gd name="T33" fmla="*/ 215 h 346"/>
                <a:gd name="T34" fmla="*/ 126 w 240"/>
                <a:gd name="T35" fmla="*/ 209 h 346"/>
                <a:gd name="T36" fmla="*/ 166 w 240"/>
                <a:gd name="T37" fmla="*/ 173 h 346"/>
                <a:gd name="T38" fmla="*/ 229 w 240"/>
                <a:gd name="T39" fmla="*/ 146 h 346"/>
                <a:gd name="T40" fmla="*/ 229 w 240"/>
                <a:gd name="T41" fmla="*/ 131 h 346"/>
                <a:gd name="T42" fmla="*/ 194 w 240"/>
                <a:gd name="T43" fmla="*/ 132 h 346"/>
                <a:gd name="T44" fmla="*/ 138 w 240"/>
                <a:gd name="T45" fmla="*/ 131 h 346"/>
                <a:gd name="T46" fmla="*/ 138 w 240"/>
                <a:gd name="T47" fmla="*/ 146 h 346"/>
                <a:gd name="T48" fmla="*/ 152 w 240"/>
                <a:gd name="T49" fmla="*/ 159 h 346"/>
                <a:gd name="T50" fmla="*/ 142 w 240"/>
                <a:gd name="T51" fmla="*/ 178 h 346"/>
                <a:gd name="T52" fmla="*/ 71 w 240"/>
                <a:gd name="T53" fmla="*/ 239 h 346"/>
                <a:gd name="T54" fmla="*/ 71 w 240"/>
                <a:gd name="T55" fmla="*/ 0 h 346"/>
                <a:gd name="T56" fmla="*/ 0 w 240"/>
                <a:gd name="T57" fmla="*/ 5 h 346"/>
                <a:gd name="T58" fmla="*/ 0 w 240"/>
                <a:gd name="T59" fmla="*/ 21 h 346"/>
                <a:gd name="T60" fmla="*/ 38 w 240"/>
                <a:gd name="T61" fmla="*/ 49 h 346"/>
                <a:gd name="T62" fmla="*/ 38 w 240"/>
                <a:gd name="T63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46">
                  <a:moveTo>
                    <a:pt x="38" y="308"/>
                  </a:moveTo>
                  <a:cubicBezTo>
                    <a:pt x="38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39" y="344"/>
                    <a:pt x="54" y="344"/>
                  </a:cubicBezTo>
                  <a:cubicBezTo>
                    <a:pt x="69" y="344"/>
                    <a:pt x="89" y="345"/>
                    <a:pt x="109" y="346"/>
                  </a:cubicBezTo>
                  <a:lnTo>
                    <a:pt x="109" y="330"/>
                  </a:lnTo>
                  <a:cubicBezTo>
                    <a:pt x="75" y="330"/>
                    <a:pt x="70" y="330"/>
                    <a:pt x="70" y="308"/>
                  </a:cubicBezTo>
                  <a:lnTo>
                    <a:pt x="70" y="257"/>
                  </a:lnTo>
                  <a:lnTo>
                    <a:pt x="102" y="229"/>
                  </a:lnTo>
                  <a:cubicBezTo>
                    <a:pt x="140" y="282"/>
                    <a:pt x="161" y="310"/>
                    <a:pt x="161" y="319"/>
                  </a:cubicBezTo>
                  <a:cubicBezTo>
                    <a:pt x="161" y="328"/>
                    <a:pt x="152" y="330"/>
                    <a:pt x="143" y="330"/>
                  </a:cubicBezTo>
                  <a:lnTo>
                    <a:pt x="143" y="346"/>
                  </a:lnTo>
                  <a:cubicBezTo>
                    <a:pt x="157" y="345"/>
                    <a:pt x="186" y="344"/>
                    <a:pt x="197" y="344"/>
                  </a:cubicBezTo>
                  <a:cubicBezTo>
                    <a:pt x="211" y="344"/>
                    <a:pt x="226" y="345"/>
                    <a:pt x="240" y="346"/>
                  </a:cubicBezTo>
                  <a:lnTo>
                    <a:pt x="240" y="330"/>
                  </a:lnTo>
                  <a:cubicBezTo>
                    <a:pt x="222" y="330"/>
                    <a:pt x="211" y="330"/>
                    <a:pt x="192" y="304"/>
                  </a:cubicBezTo>
                  <a:lnTo>
                    <a:pt x="129" y="215"/>
                  </a:lnTo>
                  <a:cubicBezTo>
                    <a:pt x="128" y="214"/>
                    <a:pt x="126" y="211"/>
                    <a:pt x="126" y="209"/>
                  </a:cubicBezTo>
                  <a:cubicBezTo>
                    <a:pt x="126" y="207"/>
                    <a:pt x="161" y="177"/>
                    <a:pt x="166" y="173"/>
                  </a:cubicBezTo>
                  <a:cubicBezTo>
                    <a:pt x="197" y="148"/>
                    <a:pt x="218" y="147"/>
                    <a:pt x="229" y="146"/>
                  </a:cubicBezTo>
                  <a:lnTo>
                    <a:pt x="229" y="131"/>
                  </a:lnTo>
                  <a:cubicBezTo>
                    <a:pt x="214" y="132"/>
                    <a:pt x="208" y="132"/>
                    <a:pt x="194" y="132"/>
                  </a:cubicBezTo>
                  <a:cubicBezTo>
                    <a:pt x="176" y="132"/>
                    <a:pt x="145" y="131"/>
                    <a:pt x="138" y="131"/>
                  </a:cubicBezTo>
                  <a:lnTo>
                    <a:pt x="138" y="146"/>
                  </a:lnTo>
                  <a:cubicBezTo>
                    <a:pt x="148" y="147"/>
                    <a:pt x="152" y="152"/>
                    <a:pt x="152" y="159"/>
                  </a:cubicBezTo>
                  <a:cubicBezTo>
                    <a:pt x="152" y="169"/>
                    <a:pt x="146" y="175"/>
                    <a:pt x="142" y="178"/>
                  </a:cubicBezTo>
                  <a:lnTo>
                    <a:pt x="71" y="239"/>
                  </a:ln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261">
              <a:extLst>
                <a:ext uri="{FF2B5EF4-FFF2-40B4-BE49-F238E27FC236}">
                  <a16:creationId xmlns:a16="http://schemas.microsoft.com/office/drawing/2014/main" id="{D24EC633-2280-DFE9-FA6F-4F0DEAA84865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589338" y="5848351"/>
              <a:ext cx="49213" cy="176213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8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8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4"/>
                  </a:cubicBezTo>
                  <a:lnTo>
                    <a:pt x="107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262">
              <a:extLst>
                <a:ext uri="{FF2B5EF4-FFF2-40B4-BE49-F238E27FC236}">
                  <a16:creationId xmlns:a16="http://schemas.microsoft.com/office/drawing/2014/main" id="{31F2A2F4-E58E-09B7-9EFE-DBDB5BD2D3EB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652838" y="5842001"/>
              <a:ext cx="50800" cy="182563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6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8" y="344"/>
                    <a:pt x="93" y="345"/>
                    <a:pt x="111" y="346"/>
                  </a:cubicBezTo>
                  <a:lnTo>
                    <a:pt x="111" y="330"/>
                  </a:lnTo>
                  <a:cubicBezTo>
                    <a:pt x="78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263">
              <a:extLst>
                <a:ext uri="{FF2B5EF4-FFF2-40B4-BE49-F238E27FC236}">
                  <a16:creationId xmlns:a16="http://schemas.microsoft.com/office/drawing/2014/main" id="{CAFFA674-325D-8F79-9345-6343079DFF12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716338" y="5842001"/>
              <a:ext cx="49213" cy="182563"/>
            </a:xfrm>
            <a:custGeom>
              <a:avLst/>
              <a:gdLst>
                <a:gd name="T0" fmla="*/ 72 w 110"/>
                <a:gd name="T1" fmla="*/ 0 h 346"/>
                <a:gd name="T2" fmla="*/ 0 w 110"/>
                <a:gd name="T3" fmla="*/ 5 h 346"/>
                <a:gd name="T4" fmla="*/ 0 w 110"/>
                <a:gd name="T5" fmla="*/ 21 h 346"/>
                <a:gd name="T6" fmla="*/ 39 w 110"/>
                <a:gd name="T7" fmla="*/ 49 h 346"/>
                <a:gd name="T8" fmla="*/ 39 w 110"/>
                <a:gd name="T9" fmla="*/ 308 h 346"/>
                <a:gd name="T10" fmla="*/ 0 w 110"/>
                <a:gd name="T11" fmla="*/ 330 h 346"/>
                <a:gd name="T12" fmla="*/ 0 w 110"/>
                <a:gd name="T13" fmla="*/ 346 h 346"/>
                <a:gd name="T14" fmla="*/ 55 w 110"/>
                <a:gd name="T15" fmla="*/ 344 h 346"/>
                <a:gd name="T16" fmla="*/ 110 w 110"/>
                <a:gd name="T17" fmla="*/ 346 h 346"/>
                <a:gd name="T18" fmla="*/ 110 w 110"/>
                <a:gd name="T19" fmla="*/ 330 h 346"/>
                <a:gd name="T20" fmla="*/ 72 w 110"/>
                <a:gd name="T21" fmla="*/ 308 h 346"/>
                <a:gd name="T22" fmla="*/ 72 w 110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0" y="346"/>
                  </a:cubicBezTo>
                  <a:lnTo>
                    <a:pt x="110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264">
              <a:extLst>
                <a:ext uri="{FF2B5EF4-FFF2-40B4-BE49-F238E27FC236}">
                  <a16:creationId xmlns:a16="http://schemas.microsoft.com/office/drawing/2014/main" id="{6E25FD7F-73C0-55FB-243F-D08C68DECD8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778250" y="5907088"/>
              <a:ext cx="74613" cy="120650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1 h 228"/>
                <a:gd name="T40" fmla="*/ 145 w 163"/>
                <a:gd name="T41" fmla="*/ 0 h 228"/>
                <a:gd name="T42" fmla="*/ 135 w 163"/>
                <a:gd name="T43" fmla="*/ 5 h 228"/>
                <a:gd name="T44" fmla="*/ 127 w 163"/>
                <a:gd name="T45" fmla="*/ 13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7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29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1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5"/>
                  </a:cubicBezTo>
                  <a:cubicBezTo>
                    <a:pt x="134" y="7"/>
                    <a:pt x="129" y="12"/>
                    <a:pt x="127" y="13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265">
              <a:extLst>
                <a:ext uri="{FF2B5EF4-FFF2-40B4-BE49-F238E27FC236}">
                  <a16:creationId xmlns:a16="http://schemas.microsoft.com/office/drawing/2014/main" id="{5E219851-CC2F-4908-E242-D6C86A21238D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40175" y="5862638"/>
              <a:ext cx="69850" cy="165100"/>
            </a:xfrm>
            <a:custGeom>
              <a:avLst/>
              <a:gdLst>
                <a:gd name="T0" fmla="*/ 76 w 155"/>
                <a:gd name="T1" fmla="*/ 107 h 312"/>
                <a:gd name="T2" fmla="*/ 148 w 155"/>
                <a:gd name="T3" fmla="*/ 107 h 312"/>
                <a:gd name="T4" fmla="*/ 148 w 155"/>
                <a:gd name="T5" fmla="*/ 92 h 312"/>
                <a:gd name="T6" fmla="*/ 76 w 155"/>
                <a:gd name="T7" fmla="*/ 92 h 312"/>
                <a:gd name="T8" fmla="*/ 76 w 155"/>
                <a:gd name="T9" fmla="*/ 0 h 312"/>
                <a:gd name="T10" fmla="*/ 64 w 155"/>
                <a:gd name="T11" fmla="*/ 0 h 312"/>
                <a:gd name="T12" fmla="*/ 0 w 155"/>
                <a:gd name="T13" fmla="*/ 96 h 312"/>
                <a:gd name="T14" fmla="*/ 0 w 155"/>
                <a:gd name="T15" fmla="*/ 107 h 312"/>
                <a:gd name="T16" fmla="*/ 42 w 155"/>
                <a:gd name="T17" fmla="*/ 107 h 312"/>
                <a:gd name="T18" fmla="*/ 42 w 155"/>
                <a:gd name="T19" fmla="*/ 245 h 312"/>
                <a:gd name="T20" fmla="*/ 106 w 155"/>
                <a:gd name="T21" fmla="*/ 312 h 312"/>
                <a:gd name="T22" fmla="*/ 155 w 155"/>
                <a:gd name="T23" fmla="*/ 245 h 312"/>
                <a:gd name="T24" fmla="*/ 155 w 155"/>
                <a:gd name="T25" fmla="*/ 217 h 312"/>
                <a:gd name="T26" fmla="*/ 143 w 155"/>
                <a:gd name="T27" fmla="*/ 217 h 312"/>
                <a:gd name="T28" fmla="*/ 143 w 155"/>
                <a:gd name="T29" fmla="*/ 244 h 312"/>
                <a:gd name="T30" fmla="*/ 110 w 155"/>
                <a:gd name="T31" fmla="*/ 300 h 312"/>
                <a:gd name="T32" fmla="*/ 76 w 155"/>
                <a:gd name="T33" fmla="*/ 246 h 312"/>
                <a:gd name="T34" fmla="*/ 76 w 155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12">
                  <a:moveTo>
                    <a:pt x="76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8" y="95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5" y="277"/>
                    <a:pt x="155" y="245"/>
                  </a:cubicBezTo>
                  <a:lnTo>
                    <a:pt x="155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5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266">
              <a:extLst>
                <a:ext uri="{FF2B5EF4-FFF2-40B4-BE49-F238E27FC236}">
                  <a16:creationId xmlns:a16="http://schemas.microsoft.com/office/drawing/2014/main" id="{32103282-D2F5-2313-FC15-1A3C4BF2896A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030663" y="5842001"/>
              <a:ext cx="114300" cy="182563"/>
            </a:xfrm>
            <a:custGeom>
              <a:avLst/>
              <a:gdLst>
                <a:gd name="T0" fmla="*/ 39 w 250"/>
                <a:gd name="T1" fmla="*/ 308 h 346"/>
                <a:gd name="T2" fmla="*/ 0 w 250"/>
                <a:gd name="T3" fmla="*/ 330 h 346"/>
                <a:gd name="T4" fmla="*/ 0 w 250"/>
                <a:gd name="T5" fmla="*/ 346 h 346"/>
                <a:gd name="T6" fmla="*/ 56 w 250"/>
                <a:gd name="T7" fmla="*/ 344 h 346"/>
                <a:gd name="T8" fmla="*/ 112 w 250"/>
                <a:gd name="T9" fmla="*/ 346 h 346"/>
                <a:gd name="T10" fmla="*/ 112 w 250"/>
                <a:gd name="T11" fmla="*/ 330 h 346"/>
                <a:gd name="T12" fmla="*/ 73 w 250"/>
                <a:gd name="T13" fmla="*/ 308 h 346"/>
                <a:gd name="T14" fmla="*/ 73 w 250"/>
                <a:gd name="T15" fmla="*/ 216 h 346"/>
                <a:gd name="T16" fmla="*/ 140 w 250"/>
                <a:gd name="T17" fmla="*/ 136 h 346"/>
                <a:gd name="T18" fmla="*/ 177 w 250"/>
                <a:gd name="T19" fmla="*/ 192 h 346"/>
                <a:gd name="T20" fmla="*/ 177 w 250"/>
                <a:gd name="T21" fmla="*/ 308 h 346"/>
                <a:gd name="T22" fmla="*/ 138 w 250"/>
                <a:gd name="T23" fmla="*/ 330 h 346"/>
                <a:gd name="T24" fmla="*/ 138 w 250"/>
                <a:gd name="T25" fmla="*/ 346 h 346"/>
                <a:gd name="T26" fmla="*/ 195 w 250"/>
                <a:gd name="T27" fmla="*/ 344 h 346"/>
                <a:gd name="T28" fmla="*/ 250 w 250"/>
                <a:gd name="T29" fmla="*/ 346 h 346"/>
                <a:gd name="T30" fmla="*/ 250 w 250"/>
                <a:gd name="T31" fmla="*/ 330 h 346"/>
                <a:gd name="T32" fmla="*/ 211 w 250"/>
                <a:gd name="T33" fmla="*/ 315 h 346"/>
                <a:gd name="T34" fmla="*/ 211 w 250"/>
                <a:gd name="T35" fmla="*/ 220 h 346"/>
                <a:gd name="T36" fmla="*/ 196 w 250"/>
                <a:gd name="T37" fmla="*/ 144 h 346"/>
                <a:gd name="T38" fmla="*/ 144 w 250"/>
                <a:gd name="T39" fmla="*/ 126 h 346"/>
                <a:gd name="T40" fmla="*/ 71 w 250"/>
                <a:gd name="T41" fmla="*/ 174 h 346"/>
                <a:gd name="T42" fmla="*/ 71 w 250"/>
                <a:gd name="T43" fmla="*/ 0 h 346"/>
                <a:gd name="T44" fmla="*/ 0 w 250"/>
                <a:gd name="T45" fmla="*/ 5 h 346"/>
                <a:gd name="T46" fmla="*/ 0 w 250"/>
                <a:gd name="T47" fmla="*/ 21 h 346"/>
                <a:gd name="T48" fmla="*/ 39 w 250"/>
                <a:gd name="T49" fmla="*/ 49 h 346"/>
                <a:gd name="T50" fmla="*/ 39 w 250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346">
                  <a:moveTo>
                    <a:pt x="39" y="308"/>
                  </a:move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9" y="344"/>
                    <a:pt x="95" y="345"/>
                    <a:pt x="112" y="346"/>
                  </a:cubicBezTo>
                  <a:lnTo>
                    <a:pt x="112" y="330"/>
                  </a:lnTo>
                  <a:cubicBezTo>
                    <a:pt x="78" y="330"/>
                    <a:pt x="73" y="330"/>
                    <a:pt x="73" y="308"/>
                  </a:cubicBezTo>
                  <a:lnTo>
                    <a:pt x="73" y="216"/>
                  </a:lnTo>
                  <a:cubicBezTo>
                    <a:pt x="73" y="164"/>
                    <a:pt x="108" y="136"/>
                    <a:pt x="140" y="136"/>
                  </a:cubicBezTo>
                  <a:cubicBezTo>
                    <a:pt x="172" y="136"/>
                    <a:pt x="177" y="163"/>
                    <a:pt x="177" y="192"/>
                  </a:cubicBezTo>
                  <a:lnTo>
                    <a:pt x="177" y="308"/>
                  </a:lnTo>
                  <a:cubicBezTo>
                    <a:pt x="177" y="330"/>
                    <a:pt x="172" y="330"/>
                    <a:pt x="138" y="330"/>
                  </a:cubicBezTo>
                  <a:lnTo>
                    <a:pt x="138" y="346"/>
                  </a:lnTo>
                  <a:cubicBezTo>
                    <a:pt x="156" y="345"/>
                    <a:pt x="181" y="344"/>
                    <a:pt x="195" y="344"/>
                  </a:cubicBezTo>
                  <a:cubicBezTo>
                    <a:pt x="207" y="344"/>
                    <a:pt x="233" y="345"/>
                    <a:pt x="250" y="346"/>
                  </a:cubicBezTo>
                  <a:lnTo>
                    <a:pt x="250" y="330"/>
                  </a:lnTo>
                  <a:cubicBezTo>
                    <a:pt x="224" y="330"/>
                    <a:pt x="212" y="330"/>
                    <a:pt x="211" y="315"/>
                  </a:cubicBezTo>
                  <a:lnTo>
                    <a:pt x="211" y="220"/>
                  </a:lnTo>
                  <a:cubicBezTo>
                    <a:pt x="211" y="177"/>
                    <a:pt x="211" y="162"/>
                    <a:pt x="196" y="144"/>
                  </a:cubicBezTo>
                  <a:cubicBezTo>
                    <a:pt x="189" y="135"/>
                    <a:pt x="173" y="126"/>
                    <a:pt x="144" y="126"/>
                  </a:cubicBezTo>
                  <a:cubicBezTo>
                    <a:pt x="102" y="126"/>
                    <a:pt x="80" y="155"/>
                    <a:pt x="71" y="174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267">
              <a:extLst>
                <a:ext uri="{FF2B5EF4-FFF2-40B4-BE49-F238E27FC236}">
                  <a16:creationId xmlns:a16="http://schemas.microsoft.com/office/drawing/2014/main" id="{1C8DA0C8-3BA2-F5E6-C6E9-BCC3623DC4BF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156075" y="5907088"/>
              <a:ext cx="87313" cy="120650"/>
            </a:xfrm>
            <a:custGeom>
              <a:avLst/>
              <a:gdLst>
                <a:gd name="T0" fmla="*/ 41 w 192"/>
                <a:gd name="T1" fmla="*/ 97 h 228"/>
                <a:gd name="T2" fmla="*/ 103 w 192"/>
                <a:gd name="T3" fmla="*/ 11 h 228"/>
                <a:gd name="T4" fmla="*/ 159 w 192"/>
                <a:gd name="T5" fmla="*/ 97 h 228"/>
                <a:gd name="T6" fmla="*/ 41 w 192"/>
                <a:gd name="T7" fmla="*/ 97 h 228"/>
                <a:gd name="T8" fmla="*/ 41 w 192"/>
                <a:gd name="T9" fmla="*/ 108 h 228"/>
                <a:gd name="T10" fmla="*/ 180 w 192"/>
                <a:gd name="T11" fmla="*/ 108 h 228"/>
                <a:gd name="T12" fmla="*/ 192 w 192"/>
                <a:gd name="T13" fmla="*/ 97 h 228"/>
                <a:gd name="T14" fmla="*/ 103 w 192"/>
                <a:gd name="T15" fmla="*/ 0 h 228"/>
                <a:gd name="T16" fmla="*/ 0 w 192"/>
                <a:gd name="T17" fmla="*/ 113 h 228"/>
                <a:gd name="T18" fmla="*/ 109 w 192"/>
                <a:gd name="T19" fmla="*/ 228 h 228"/>
                <a:gd name="T20" fmla="*/ 192 w 192"/>
                <a:gd name="T21" fmla="*/ 164 h 228"/>
                <a:gd name="T22" fmla="*/ 186 w 192"/>
                <a:gd name="T23" fmla="*/ 158 h 228"/>
                <a:gd name="T24" fmla="*/ 179 w 192"/>
                <a:gd name="T25" fmla="*/ 165 h 228"/>
                <a:gd name="T26" fmla="*/ 112 w 192"/>
                <a:gd name="T27" fmla="*/ 216 h 228"/>
                <a:gd name="T28" fmla="*/ 56 w 192"/>
                <a:gd name="T29" fmla="*/ 183 h 228"/>
                <a:gd name="T30" fmla="*/ 41 w 192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8">
                  <a:moveTo>
                    <a:pt x="41" y="97"/>
                  </a:moveTo>
                  <a:cubicBezTo>
                    <a:pt x="44" y="23"/>
                    <a:pt x="86" y="11"/>
                    <a:pt x="103" y="11"/>
                  </a:cubicBezTo>
                  <a:cubicBezTo>
                    <a:pt x="154" y="11"/>
                    <a:pt x="159" y="78"/>
                    <a:pt x="159" y="97"/>
                  </a:cubicBezTo>
                  <a:lnTo>
                    <a:pt x="41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2" y="108"/>
                    <a:pt x="192" y="97"/>
                  </a:cubicBezTo>
                  <a:cubicBezTo>
                    <a:pt x="192" y="48"/>
                    <a:pt x="165" y="0"/>
                    <a:pt x="103" y="0"/>
                  </a:cubicBezTo>
                  <a:cubicBezTo>
                    <a:pt x="45" y="0"/>
                    <a:pt x="0" y="51"/>
                    <a:pt x="0" y="113"/>
                  </a:cubicBezTo>
                  <a:cubicBezTo>
                    <a:pt x="0" y="180"/>
                    <a:pt x="52" y="228"/>
                    <a:pt x="109" y="228"/>
                  </a:cubicBezTo>
                  <a:cubicBezTo>
                    <a:pt x="170" y="228"/>
                    <a:pt x="192" y="173"/>
                    <a:pt x="192" y="164"/>
                  </a:cubicBezTo>
                  <a:cubicBezTo>
                    <a:pt x="192" y="159"/>
                    <a:pt x="188" y="158"/>
                    <a:pt x="186" y="158"/>
                  </a:cubicBezTo>
                  <a:cubicBezTo>
                    <a:pt x="181" y="158"/>
                    <a:pt x="180" y="161"/>
                    <a:pt x="179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7" y="216"/>
                    <a:pt x="67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268">
              <a:extLst>
                <a:ext uri="{FF2B5EF4-FFF2-40B4-BE49-F238E27FC236}">
                  <a16:creationId xmlns:a16="http://schemas.microsoft.com/office/drawing/2014/main" id="{F6AC36EC-7D84-6AE4-AA68-E0AAC3422132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329113" y="5862638"/>
              <a:ext cx="71438" cy="16510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7 h 312"/>
                <a:gd name="T26" fmla="*/ 143 w 156"/>
                <a:gd name="T27" fmla="*/ 217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269">
              <a:extLst>
                <a:ext uri="{FF2B5EF4-FFF2-40B4-BE49-F238E27FC236}">
                  <a16:creationId xmlns:a16="http://schemas.microsoft.com/office/drawing/2014/main" id="{0DA485AF-4FE5-49DF-9395-C977739C3269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419600" y="5908676"/>
              <a:ext cx="76200" cy="115888"/>
            </a:xfrm>
            <a:custGeom>
              <a:avLst/>
              <a:gdLst>
                <a:gd name="T0" fmla="*/ 69 w 167"/>
                <a:gd name="T1" fmla="*/ 54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0 h 220"/>
                <a:gd name="T8" fmla="*/ 39 w 167"/>
                <a:gd name="T9" fmla="*/ 48 h 220"/>
                <a:gd name="T10" fmla="*/ 39 w 167"/>
                <a:gd name="T11" fmla="*/ 182 h 220"/>
                <a:gd name="T12" fmla="*/ 0 w 167"/>
                <a:gd name="T13" fmla="*/ 204 h 220"/>
                <a:gd name="T14" fmla="*/ 0 w 167"/>
                <a:gd name="T15" fmla="*/ 220 h 220"/>
                <a:gd name="T16" fmla="*/ 57 w 167"/>
                <a:gd name="T17" fmla="*/ 218 h 220"/>
                <a:gd name="T18" fmla="*/ 120 w 167"/>
                <a:gd name="T19" fmla="*/ 220 h 220"/>
                <a:gd name="T20" fmla="*/ 120 w 167"/>
                <a:gd name="T21" fmla="*/ 204 h 220"/>
                <a:gd name="T22" fmla="*/ 110 w 167"/>
                <a:gd name="T23" fmla="*/ 204 h 220"/>
                <a:gd name="T24" fmla="*/ 72 w 167"/>
                <a:gd name="T25" fmla="*/ 181 h 220"/>
                <a:gd name="T26" fmla="*/ 72 w 167"/>
                <a:gd name="T27" fmla="*/ 104 h 220"/>
                <a:gd name="T28" fmla="*/ 131 w 167"/>
                <a:gd name="T29" fmla="*/ 10 h 220"/>
                <a:gd name="T30" fmla="*/ 136 w 167"/>
                <a:gd name="T31" fmla="*/ 11 h 220"/>
                <a:gd name="T32" fmla="*/ 125 w 167"/>
                <a:gd name="T33" fmla="*/ 30 h 220"/>
                <a:gd name="T34" fmla="*/ 146 w 167"/>
                <a:gd name="T35" fmla="*/ 52 h 220"/>
                <a:gd name="T36" fmla="*/ 167 w 167"/>
                <a:gd name="T37" fmla="*/ 30 h 220"/>
                <a:gd name="T38" fmla="*/ 131 w 167"/>
                <a:gd name="T39" fmla="*/ 0 h 220"/>
                <a:gd name="T40" fmla="*/ 69 w 167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9" y="219"/>
                    <a:pt x="43" y="218"/>
                    <a:pt x="57" y="218"/>
                  </a:cubicBezTo>
                  <a:cubicBezTo>
                    <a:pt x="77" y="218"/>
                    <a:pt x="100" y="218"/>
                    <a:pt x="120" y="220"/>
                  </a:cubicBezTo>
                  <a:lnTo>
                    <a:pt x="120" y="204"/>
                  </a:lnTo>
                  <a:lnTo>
                    <a:pt x="110" y="204"/>
                  </a:lnTo>
                  <a:cubicBezTo>
                    <a:pt x="73" y="204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0"/>
                    <a:pt x="131" y="10"/>
                  </a:cubicBezTo>
                  <a:cubicBezTo>
                    <a:pt x="134" y="10"/>
                    <a:pt x="135" y="10"/>
                    <a:pt x="136" y="11"/>
                  </a:cubicBezTo>
                  <a:cubicBezTo>
                    <a:pt x="134" y="11"/>
                    <a:pt x="125" y="17"/>
                    <a:pt x="125" y="30"/>
                  </a:cubicBezTo>
                  <a:cubicBezTo>
                    <a:pt x="125" y="44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270">
              <a:extLst>
                <a:ext uri="{FF2B5EF4-FFF2-40B4-BE49-F238E27FC236}">
                  <a16:creationId xmlns:a16="http://schemas.microsoft.com/office/drawing/2014/main" id="{29DB3F20-D0F9-78CC-0082-01D22AFC9B4E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508500" y="5907088"/>
              <a:ext cx="100013" cy="120650"/>
            </a:xfrm>
            <a:custGeom>
              <a:avLst/>
              <a:gdLst>
                <a:gd name="T0" fmla="*/ 221 w 221"/>
                <a:gd name="T1" fmla="*/ 116 h 228"/>
                <a:gd name="T2" fmla="*/ 111 w 221"/>
                <a:gd name="T3" fmla="*/ 0 h 228"/>
                <a:gd name="T4" fmla="*/ 0 w 221"/>
                <a:gd name="T5" fmla="*/ 116 h 228"/>
                <a:gd name="T6" fmla="*/ 110 w 221"/>
                <a:gd name="T7" fmla="*/ 228 h 228"/>
                <a:gd name="T8" fmla="*/ 221 w 221"/>
                <a:gd name="T9" fmla="*/ 116 h 228"/>
                <a:gd name="T10" fmla="*/ 111 w 221"/>
                <a:gd name="T11" fmla="*/ 216 h 228"/>
                <a:gd name="T12" fmla="*/ 54 w 221"/>
                <a:gd name="T13" fmla="*/ 183 h 228"/>
                <a:gd name="T14" fmla="*/ 41 w 221"/>
                <a:gd name="T15" fmla="*/ 112 h 228"/>
                <a:gd name="T16" fmla="*/ 53 w 221"/>
                <a:gd name="T17" fmla="*/ 44 h 228"/>
                <a:gd name="T18" fmla="*/ 110 w 221"/>
                <a:gd name="T19" fmla="*/ 11 h 228"/>
                <a:gd name="T20" fmla="*/ 167 w 221"/>
                <a:gd name="T21" fmla="*/ 43 h 228"/>
                <a:gd name="T22" fmla="*/ 180 w 221"/>
                <a:gd name="T23" fmla="*/ 112 h 228"/>
                <a:gd name="T24" fmla="*/ 169 w 221"/>
                <a:gd name="T25" fmla="*/ 179 h 228"/>
                <a:gd name="T26" fmla="*/ 111 w 221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8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8"/>
                    <a:pt x="110" y="228"/>
                  </a:cubicBezTo>
                  <a:cubicBezTo>
                    <a:pt x="171" y="228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5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1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1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271">
              <a:extLst>
                <a:ext uri="{FF2B5EF4-FFF2-40B4-BE49-F238E27FC236}">
                  <a16:creationId xmlns:a16="http://schemas.microsoft.com/office/drawing/2014/main" id="{94D9307F-F054-F77D-B20B-F5210C427264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622800" y="5908676"/>
              <a:ext cx="114300" cy="119063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0 h 225"/>
                <a:gd name="T16" fmla="*/ 177 w 251"/>
                <a:gd name="T17" fmla="*/ 48 h 225"/>
                <a:gd name="T18" fmla="*/ 177 w 251"/>
                <a:gd name="T19" fmla="*/ 137 h 225"/>
                <a:gd name="T20" fmla="*/ 117 w 251"/>
                <a:gd name="T21" fmla="*/ 214 h 225"/>
                <a:gd name="T22" fmla="*/ 73 w 251"/>
                <a:gd name="T23" fmla="*/ 165 h 225"/>
                <a:gd name="T24" fmla="*/ 73 w 251"/>
                <a:gd name="T25" fmla="*/ 0 h 225"/>
                <a:gd name="T26" fmla="*/ 0 w 251"/>
                <a:gd name="T27" fmla="*/ 5 h 225"/>
                <a:gd name="T28" fmla="*/ 0 w 251"/>
                <a:gd name="T29" fmla="*/ 20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0"/>
                  </a:lnTo>
                  <a:cubicBezTo>
                    <a:pt x="173" y="20"/>
                    <a:pt x="177" y="24"/>
                    <a:pt x="177" y="48"/>
                  </a:cubicBezTo>
                  <a:lnTo>
                    <a:pt x="177" y="137"/>
                  </a:lnTo>
                  <a:cubicBezTo>
                    <a:pt x="177" y="181"/>
                    <a:pt x="154" y="214"/>
                    <a:pt x="117" y="214"/>
                  </a:cubicBezTo>
                  <a:cubicBezTo>
                    <a:pt x="75" y="214"/>
                    <a:pt x="73" y="191"/>
                    <a:pt x="73" y="165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9" y="20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4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272">
              <a:extLst>
                <a:ext uri="{FF2B5EF4-FFF2-40B4-BE49-F238E27FC236}">
                  <a16:creationId xmlns:a16="http://schemas.microsoft.com/office/drawing/2014/main" id="{E2809524-B3F4-32FD-2FED-B63E60B52C75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4746625" y="5842001"/>
              <a:ext cx="112713" cy="185738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1 w 246"/>
                <a:gd name="T13" fmla="*/ 346 h 351"/>
                <a:gd name="T14" fmla="*/ 69 w 246"/>
                <a:gd name="T15" fmla="*/ 315 h 351"/>
                <a:gd name="T16" fmla="*/ 134 w 246"/>
                <a:gd name="T17" fmla="*/ 351 h 351"/>
                <a:gd name="T18" fmla="*/ 246 w 246"/>
                <a:gd name="T19" fmla="*/ 238 h 351"/>
                <a:gd name="T20" fmla="*/ 140 w 246"/>
                <a:gd name="T21" fmla="*/ 126 h 351"/>
                <a:gd name="T22" fmla="*/ 72 w 246"/>
                <a:gd name="T23" fmla="*/ 158 h 351"/>
                <a:gd name="T24" fmla="*/ 73 w 246"/>
                <a:gd name="T25" fmla="*/ 289 h 351"/>
                <a:gd name="T26" fmla="*/ 73 w 246"/>
                <a:gd name="T27" fmla="*/ 186 h 351"/>
                <a:gd name="T28" fmla="*/ 79 w 246"/>
                <a:gd name="T29" fmla="*/ 168 h 351"/>
                <a:gd name="T30" fmla="*/ 137 w 246"/>
                <a:gd name="T31" fmla="*/ 136 h 351"/>
                <a:gd name="T32" fmla="*/ 190 w 246"/>
                <a:gd name="T33" fmla="*/ 168 h 351"/>
                <a:gd name="T34" fmla="*/ 204 w 246"/>
                <a:gd name="T35" fmla="*/ 238 h 351"/>
                <a:gd name="T36" fmla="*/ 189 w 246"/>
                <a:gd name="T37" fmla="*/ 309 h 351"/>
                <a:gd name="T38" fmla="*/ 132 w 246"/>
                <a:gd name="T39" fmla="*/ 340 h 351"/>
                <a:gd name="T40" fmla="*/ 80 w 246"/>
                <a:gd name="T41" fmla="*/ 310 h 351"/>
                <a:gd name="T42" fmla="*/ 73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1" y="346"/>
                  </a:lnTo>
                  <a:cubicBezTo>
                    <a:pt x="52" y="345"/>
                    <a:pt x="56" y="338"/>
                    <a:pt x="69" y="315"/>
                  </a:cubicBezTo>
                  <a:cubicBezTo>
                    <a:pt x="77" y="326"/>
                    <a:pt x="98" y="351"/>
                    <a:pt x="134" y="351"/>
                  </a:cubicBezTo>
                  <a:cubicBezTo>
                    <a:pt x="194" y="351"/>
                    <a:pt x="246" y="303"/>
                    <a:pt x="246" y="238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9" y="168"/>
                  </a:cubicBezTo>
                  <a:cubicBezTo>
                    <a:pt x="98" y="140"/>
                    <a:pt x="125" y="136"/>
                    <a:pt x="137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4" y="217"/>
                    <a:pt x="204" y="238"/>
                  </a:cubicBezTo>
                  <a:cubicBezTo>
                    <a:pt x="204" y="256"/>
                    <a:pt x="203" y="286"/>
                    <a:pt x="189" y="309"/>
                  </a:cubicBezTo>
                  <a:cubicBezTo>
                    <a:pt x="178" y="324"/>
                    <a:pt x="159" y="340"/>
                    <a:pt x="132" y="340"/>
                  </a:cubicBezTo>
                  <a:cubicBezTo>
                    <a:pt x="110" y="340"/>
                    <a:pt x="92" y="328"/>
                    <a:pt x="80" y="310"/>
                  </a:cubicBezTo>
                  <a:cubicBezTo>
                    <a:pt x="73" y="300"/>
                    <a:pt x="73" y="298"/>
                    <a:pt x="73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273">
              <a:extLst>
                <a:ext uri="{FF2B5EF4-FFF2-40B4-BE49-F238E27FC236}">
                  <a16:creationId xmlns:a16="http://schemas.microsoft.com/office/drawing/2014/main" id="{1F345617-C386-AC93-2811-2F887099367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873625" y="5842001"/>
              <a:ext cx="50800" cy="182563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274">
              <a:extLst>
                <a:ext uri="{FF2B5EF4-FFF2-40B4-BE49-F238E27FC236}">
                  <a16:creationId xmlns:a16="http://schemas.microsoft.com/office/drawing/2014/main" id="{32636FC5-35B7-D27F-473D-9F4DB5C1F708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4935538" y="5907088"/>
              <a:ext cx="87313" cy="120650"/>
            </a:xfrm>
            <a:custGeom>
              <a:avLst/>
              <a:gdLst>
                <a:gd name="T0" fmla="*/ 41 w 192"/>
                <a:gd name="T1" fmla="*/ 97 h 228"/>
                <a:gd name="T2" fmla="*/ 103 w 192"/>
                <a:gd name="T3" fmla="*/ 11 h 228"/>
                <a:gd name="T4" fmla="*/ 160 w 192"/>
                <a:gd name="T5" fmla="*/ 97 h 228"/>
                <a:gd name="T6" fmla="*/ 41 w 192"/>
                <a:gd name="T7" fmla="*/ 97 h 228"/>
                <a:gd name="T8" fmla="*/ 41 w 192"/>
                <a:gd name="T9" fmla="*/ 108 h 228"/>
                <a:gd name="T10" fmla="*/ 180 w 192"/>
                <a:gd name="T11" fmla="*/ 108 h 228"/>
                <a:gd name="T12" fmla="*/ 192 w 192"/>
                <a:gd name="T13" fmla="*/ 97 h 228"/>
                <a:gd name="T14" fmla="*/ 103 w 192"/>
                <a:gd name="T15" fmla="*/ 0 h 228"/>
                <a:gd name="T16" fmla="*/ 0 w 192"/>
                <a:gd name="T17" fmla="*/ 113 h 228"/>
                <a:gd name="T18" fmla="*/ 109 w 192"/>
                <a:gd name="T19" fmla="*/ 228 h 228"/>
                <a:gd name="T20" fmla="*/ 192 w 192"/>
                <a:gd name="T21" fmla="*/ 164 h 228"/>
                <a:gd name="T22" fmla="*/ 186 w 192"/>
                <a:gd name="T23" fmla="*/ 158 h 228"/>
                <a:gd name="T24" fmla="*/ 179 w 192"/>
                <a:gd name="T25" fmla="*/ 165 h 228"/>
                <a:gd name="T26" fmla="*/ 112 w 192"/>
                <a:gd name="T27" fmla="*/ 216 h 228"/>
                <a:gd name="T28" fmla="*/ 56 w 192"/>
                <a:gd name="T29" fmla="*/ 183 h 228"/>
                <a:gd name="T30" fmla="*/ 41 w 192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8">
                  <a:moveTo>
                    <a:pt x="41" y="97"/>
                  </a:moveTo>
                  <a:cubicBezTo>
                    <a:pt x="44" y="23"/>
                    <a:pt x="86" y="11"/>
                    <a:pt x="103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1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2" y="108"/>
                    <a:pt x="192" y="97"/>
                  </a:cubicBezTo>
                  <a:cubicBezTo>
                    <a:pt x="192" y="48"/>
                    <a:pt x="166" y="0"/>
                    <a:pt x="103" y="0"/>
                  </a:cubicBezTo>
                  <a:cubicBezTo>
                    <a:pt x="45" y="0"/>
                    <a:pt x="0" y="51"/>
                    <a:pt x="0" y="113"/>
                  </a:cubicBezTo>
                  <a:cubicBezTo>
                    <a:pt x="0" y="180"/>
                    <a:pt x="52" y="228"/>
                    <a:pt x="109" y="228"/>
                  </a:cubicBezTo>
                  <a:cubicBezTo>
                    <a:pt x="170" y="228"/>
                    <a:pt x="192" y="173"/>
                    <a:pt x="192" y="164"/>
                  </a:cubicBezTo>
                  <a:cubicBezTo>
                    <a:pt x="192" y="159"/>
                    <a:pt x="188" y="158"/>
                    <a:pt x="186" y="158"/>
                  </a:cubicBezTo>
                  <a:cubicBezTo>
                    <a:pt x="181" y="158"/>
                    <a:pt x="180" y="161"/>
                    <a:pt x="179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7" y="216"/>
                    <a:pt x="67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275">
              <a:extLst>
                <a:ext uri="{FF2B5EF4-FFF2-40B4-BE49-F238E27FC236}">
                  <a16:creationId xmlns:a16="http://schemas.microsoft.com/office/drawing/2014/main" id="{5601A0E2-016D-AA7E-17D9-6A079F29385C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037138" y="5907088"/>
              <a:ext cx="74613" cy="120650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5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0 w 163"/>
                <a:gd name="T37" fmla="*/ 62 h 228"/>
                <a:gd name="T38" fmla="*/ 150 w 163"/>
                <a:gd name="T39" fmla="*/ 11 h 228"/>
                <a:gd name="T40" fmla="*/ 145 w 163"/>
                <a:gd name="T41" fmla="*/ 0 h 228"/>
                <a:gd name="T42" fmla="*/ 135 w 163"/>
                <a:gd name="T43" fmla="*/ 5 h 228"/>
                <a:gd name="T44" fmla="*/ 126 w 163"/>
                <a:gd name="T45" fmla="*/ 13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7"/>
                    <a:pt x="121" y="217"/>
                    <a:pt x="83" y="217"/>
                  </a:cubicBezTo>
                  <a:cubicBezTo>
                    <a:pt x="41" y="217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5" y="228"/>
                  </a:cubicBezTo>
                  <a:cubicBezTo>
                    <a:pt x="8" y="228"/>
                    <a:pt x="8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29"/>
                    <a:pt x="37" y="9"/>
                    <a:pt x="80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1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5"/>
                  </a:cubicBezTo>
                  <a:cubicBezTo>
                    <a:pt x="133" y="7"/>
                    <a:pt x="128" y="12"/>
                    <a:pt x="126" y="13"/>
                  </a:cubicBezTo>
                  <a:cubicBezTo>
                    <a:pt x="107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276">
              <a:extLst>
                <a:ext uri="{FF2B5EF4-FFF2-40B4-BE49-F238E27FC236}">
                  <a16:creationId xmlns:a16="http://schemas.microsoft.com/office/drawing/2014/main" id="{C149A7D5-ABAC-AE30-9450-74481A544A8E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5126038" y="5907088"/>
              <a:ext cx="100013" cy="120650"/>
            </a:xfrm>
            <a:custGeom>
              <a:avLst/>
              <a:gdLst>
                <a:gd name="T0" fmla="*/ 221 w 221"/>
                <a:gd name="T1" fmla="*/ 116 h 228"/>
                <a:gd name="T2" fmla="*/ 111 w 221"/>
                <a:gd name="T3" fmla="*/ 0 h 228"/>
                <a:gd name="T4" fmla="*/ 0 w 221"/>
                <a:gd name="T5" fmla="*/ 116 h 228"/>
                <a:gd name="T6" fmla="*/ 110 w 221"/>
                <a:gd name="T7" fmla="*/ 228 h 228"/>
                <a:gd name="T8" fmla="*/ 221 w 221"/>
                <a:gd name="T9" fmla="*/ 116 h 228"/>
                <a:gd name="T10" fmla="*/ 111 w 221"/>
                <a:gd name="T11" fmla="*/ 216 h 228"/>
                <a:gd name="T12" fmla="*/ 54 w 221"/>
                <a:gd name="T13" fmla="*/ 183 h 228"/>
                <a:gd name="T14" fmla="*/ 41 w 221"/>
                <a:gd name="T15" fmla="*/ 112 h 228"/>
                <a:gd name="T16" fmla="*/ 53 w 221"/>
                <a:gd name="T17" fmla="*/ 44 h 228"/>
                <a:gd name="T18" fmla="*/ 110 w 221"/>
                <a:gd name="T19" fmla="*/ 11 h 228"/>
                <a:gd name="T20" fmla="*/ 166 w 221"/>
                <a:gd name="T21" fmla="*/ 43 h 228"/>
                <a:gd name="T22" fmla="*/ 179 w 221"/>
                <a:gd name="T23" fmla="*/ 112 h 228"/>
                <a:gd name="T24" fmla="*/ 168 w 221"/>
                <a:gd name="T25" fmla="*/ 179 h 228"/>
                <a:gd name="T26" fmla="*/ 111 w 221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8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8"/>
                    <a:pt x="110" y="228"/>
                  </a:cubicBezTo>
                  <a:cubicBezTo>
                    <a:pt x="170" y="228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5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1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1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277">
              <a:extLst>
                <a:ext uri="{FF2B5EF4-FFF2-40B4-BE49-F238E27FC236}">
                  <a16:creationId xmlns:a16="http://schemas.microsoft.com/office/drawing/2014/main" id="{3DFC9052-31F8-3B35-4205-10501FB3168A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240338" y="5908676"/>
              <a:ext cx="176213" cy="115888"/>
            </a:xfrm>
            <a:custGeom>
              <a:avLst/>
              <a:gdLst>
                <a:gd name="T0" fmla="*/ 39 w 389"/>
                <a:gd name="T1" fmla="*/ 48 h 220"/>
                <a:gd name="T2" fmla="*/ 39 w 389"/>
                <a:gd name="T3" fmla="*/ 182 h 220"/>
                <a:gd name="T4" fmla="*/ 0 w 389"/>
                <a:gd name="T5" fmla="*/ 204 h 220"/>
                <a:gd name="T6" fmla="*/ 0 w 389"/>
                <a:gd name="T7" fmla="*/ 220 h 220"/>
                <a:gd name="T8" fmla="*/ 56 w 389"/>
                <a:gd name="T9" fmla="*/ 218 h 220"/>
                <a:gd name="T10" fmla="*/ 112 w 389"/>
                <a:gd name="T11" fmla="*/ 220 h 220"/>
                <a:gd name="T12" fmla="*/ 112 w 389"/>
                <a:gd name="T13" fmla="*/ 204 h 220"/>
                <a:gd name="T14" fmla="*/ 73 w 389"/>
                <a:gd name="T15" fmla="*/ 182 h 220"/>
                <a:gd name="T16" fmla="*/ 73 w 389"/>
                <a:gd name="T17" fmla="*/ 90 h 220"/>
                <a:gd name="T18" fmla="*/ 140 w 389"/>
                <a:gd name="T19" fmla="*/ 10 h 220"/>
                <a:gd name="T20" fmla="*/ 177 w 389"/>
                <a:gd name="T21" fmla="*/ 66 h 220"/>
                <a:gd name="T22" fmla="*/ 177 w 389"/>
                <a:gd name="T23" fmla="*/ 182 h 220"/>
                <a:gd name="T24" fmla="*/ 138 w 389"/>
                <a:gd name="T25" fmla="*/ 204 h 220"/>
                <a:gd name="T26" fmla="*/ 138 w 389"/>
                <a:gd name="T27" fmla="*/ 220 h 220"/>
                <a:gd name="T28" fmla="*/ 195 w 389"/>
                <a:gd name="T29" fmla="*/ 218 h 220"/>
                <a:gd name="T30" fmla="*/ 250 w 389"/>
                <a:gd name="T31" fmla="*/ 220 h 220"/>
                <a:gd name="T32" fmla="*/ 250 w 389"/>
                <a:gd name="T33" fmla="*/ 204 h 220"/>
                <a:gd name="T34" fmla="*/ 212 w 389"/>
                <a:gd name="T35" fmla="*/ 182 h 220"/>
                <a:gd name="T36" fmla="*/ 212 w 389"/>
                <a:gd name="T37" fmla="*/ 90 h 220"/>
                <a:gd name="T38" fmla="*/ 279 w 389"/>
                <a:gd name="T39" fmla="*/ 10 h 220"/>
                <a:gd name="T40" fmla="*/ 316 w 389"/>
                <a:gd name="T41" fmla="*/ 66 h 220"/>
                <a:gd name="T42" fmla="*/ 316 w 389"/>
                <a:gd name="T43" fmla="*/ 182 h 220"/>
                <a:gd name="T44" fmla="*/ 277 w 389"/>
                <a:gd name="T45" fmla="*/ 204 h 220"/>
                <a:gd name="T46" fmla="*/ 277 w 389"/>
                <a:gd name="T47" fmla="*/ 220 h 220"/>
                <a:gd name="T48" fmla="*/ 333 w 389"/>
                <a:gd name="T49" fmla="*/ 218 h 220"/>
                <a:gd name="T50" fmla="*/ 389 w 389"/>
                <a:gd name="T51" fmla="*/ 220 h 220"/>
                <a:gd name="T52" fmla="*/ 389 w 389"/>
                <a:gd name="T53" fmla="*/ 204 h 220"/>
                <a:gd name="T54" fmla="*/ 350 w 389"/>
                <a:gd name="T55" fmla="*/ 189 h 220"/>
                <a:gd name="T56" fmla="*/ 350 w 389"/>
                <a:gd name="T57" fmla="*/ 94 h 220"/>
                <a:gd name="T58" fmla="*/ 335 w 389"/>
                <a:gd name="T59" fmla="*/ 18 h 220"/>
                <a:gd name="T60" fmla="*/ 282 w 389"/>
                <a:gd name="T61" fmla="*/ 0 h 220"/>
                <a:gd name="T62" fmla="*/ 210 w 389"/>
                <a:gd name="T63" fmla="*/ 48 h 220"/>
                <a:gd name="T64" fmla="*/ 144 w 389"/>
                <a:gd name="T65" fmla="*/ 0 h 220"/>
                <a:gd name="T66" fmla="*/ 70 w 389"/>
                <a:gd name="T67" fmla="*/ 52 h 220"/>
                <a:gd name="T68" fmla="*/ 70 w 389"/>
                <a:gd name="T69" fmla="*/ 0 h 220"/>
                <a:gd name="T70" fmla="*/ 0 w 389"/>
                <a:gd name="T71" fmla="*/ 5 h 220"/>
                <a:gd name="T72" fmla="*/ 0 w 389"/>
                <a:gd name="T73" fmla="*/ 20 h 220"/>
                <a:gd name="T74" fmla="*/ 39 w 389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0"/>
                    <a:pt x="140" y="10"/>
                  </a:cubicBezTo>
                  <a:cubicBezTo>
                    <a:pt x="172" y="10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0" y="220"/>
                  </a:cubicBezTo>
                  <a:lnTo>
                    <a:pt x="250" y="204"/>
                  </a:lnTo>
                  <a:cubicBezTo>
                    <a:pt x="217" y="204"/>
                    <a:pt x="212" y="204"/>
                    <a:pt x="212" y="182"/>
                  </a:cubicBezTo>
                  <a:lnTo>
                    <a:pt x="212" y="90"/>
                  </a:lnTo>
                  <a:cubicBezTo>
                    <a:pt x="212" y="38"/>
                    <a:pt x="247" y="10"/>
                    <a:pt x="279" y="10"/>
                  </a:cubicBezTo>
                  <a:cubicBezTo>
                    <a:pt x="310" y="10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4"/>
                    <a:pt x="310" y="204"/>
                    <a:pt x="277" y="204"/>
                  </a:cubicBezTo>
                  <a:lnTo>
                    <a:pt x="277" y="220"/>
                  </a:lnTo>
                  <a:cubicBezTo>
                    <a:pt x="294" y="219"/>
                    <a:pt x="320" y="218"/>
                    <a:pt x="333" y="218"/>
                  </a:cubicBezTo>
                  <a:cubicBezTo>
                    <a:pt x="346" y="218"/>
                    <a:pt x="372" y="219"/>
                    <a:pt x="389" y="220"/>
                  </a:cubicBezTo>
                  <a:lnTo>
                    <a:pt x="389" y="204"/>
                  </a:lnTo>
                  <a:cubicBezTo>
                    <a:pt x="363" y="204"/>
                    <a:pt x="351" y="204"/>
                    <a:pt x="350" y="189"/>
                  </a:cubicBezTo>
                  <a:lnTo>
                    <a:pt x="350" y="94"/>
                  </a:lnTo>
                  <a:cubicBezTo>
                    <a:pt x="350" y="51"/>
                    <a:pt x="350" y="36"/>
                    <a:pt x="335" y="18"/>
                  </a:cubicBezTo>
                  <a:cubicBezTo>
                    <a:pt x="328" y="9"/>
                    <a:pt x="311" y="0"/>
                    <a:pt x="282" y="0"/>
                  </a:cubicBezTo>
                  <a:cubicBezTo>
                    <a:pt x="241" y="0"/>
                    <a:pt x="219" y="29"/>
                    <a:pt x="210" y="48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278">
              <a:extLst>
                <a:ext uri="{FF2B5EF4-FFF2-40B4-BE49-F238E27FC236}">
                  <a16:creationId xmlns:a16="http://schemas.microsoft.com/office/drawing/2014/main" id="{70AB96FE-6A8A-18C5-4A9D-001F18EC8CD6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5427663" y="5907088"/>
              <a:ext cx="87313" cy="120650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0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6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0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279">
              <a:extLst>
                <a:ext uri="{FF2B5EF4-FFF2-40B4-BE49-F238E27FC236}">
                  <a16:creationId xmlns:a16="http://schemas.microsoft.com/office/drawing/2014/main" id="{4341728B-2B6E-602C-A504-908BC858BD41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5602288" y="5842001"/>
              <a:ext cx="112713" cy="185738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2 w 246"/>
                <a:gd name="T13" fmla="*/ 346 h 351"/>
                <a:gd name="T14" fmla="*/ 69 w 246"/>
                <a:gd name="T15" fmla="*/ 315 h 351"/>
                <a:gd name="T16" fmla="*/ 135 w 246"/>
                <a:gd name="T17" fmla="*/ 351 h 351"/>
                <a:gd name="T18" fmla="*/ 246 w 246"/>
                <a:gd name="T19" fmla="*/ 238 h 351"/>
                <a:gd name="T20" fmla="*/ 140 w 246"/>
                <a:gd name="T21" fmla="*/ 126 h 351"/>
                <a:gd name="T22" fmla="*/ 72 w 246"/>
                <a:gd name="T23" fmla="*/ 158 h 351"/>
                <a:gd name="T24" fmla="*/ 73 w 246"/>
                <a:gd name="T25" fmla="*/ 289 h 351"/>
                <a:gd name="T26" fmla="*/ 73 w 246"/>
                <a:gd name="T27" fmla="*/ 186 h 351"/>
                <a:gd name="T28" fmla="*/ 79 w 246"/>
                <a:gd name="T29" fmla="*/ 168 h 351"/>
                <a:gd name="T30" fmla="*/ 138 w 246"/>
                <a:gd name="T31" fmla="*/ 136 h 351"/>
                <a:gd name="T32" fmla="*/ 190 w 246"/>
                <a:gd name="T33" fmla="*/ 168 h 351"/>
                <a:gd name="T34" fmla="*/ 205 w 246"/>
                <a:gd name="T35" fmla="*/ 238 h 351"/>
                <a:gd name="T36" fmla="*/ 189 w 246"/>
                <a:gd name="T37" fmla="*/ 309 h 351"/>
                <a:gd name="T38" fmla="*/ 133 w 246"/>
                <a:gd name="T39" fmla="*/ 340 h 351"/>
                <a:gd name="T40" fmla="*/ 80 w 246"/>
                <a:gd name="T41" fmla="*/ 310 h 351"/>
                <a:gd name="T42" fmla="*/ 73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5"/>
                    <a:pt x="56" y="338"/>
                    <a:pt x="69" y="315"/>
                  </a:cubicBezTo>
                  <a:cubicBezTo>
                    <a:pt x="77" y="326"/>
                    <a:pt x="98" y="351"/>
                    <a:pt x="135" y="351"/>
                  </a:cubicBezTo>
                  <a:cubicBezTo>
                    <a:pt x="194" y="351"/>
                    <a:pt x="246" y="303"/>
                    <a:pt x="246" y="238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9" y="168"/>
                  </a:cubicBezTo>
                  <a:cubicBezTo>
                    <a:pt x="98" y="140"/>
                    <a:pt x="126" y="136"/>
                    <a:pt x="138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5" y="217"/>
                    <a:pt x="205" y="238"/>
                  </a:cubicBezTo>
                  <a:cubicBezTo>
                    <a:pt x="205" y="256"/>
                    <a:pt x="204" y="286"/>
                    <a:pt x="189" y="309"/>
                  </a:cubicBezTo>
                  <a:cubicBezTo>
                    <a:pt x="179" y="324"/>
                    <a:pt x="160" y="340"/>
                    <a:pt x="133" y="340"/>
                  </a:cubicBezTo>
                  <a:cubicBezTo>
                    <a:pt x="110" y="340"/>
                    <a:pt x="92" y="328"/>
                    <a:pt x="80" y="310"/>
                  </a:cubicBezTo>
                  <a:cubicBezTo>
                    <a:pt x="73" y="300"/>
                    <a:pt x="73" y="298"/>
                    <a:pt x="73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280">
              <a:extLst>
                <a:ext uri="{FF2B5EF4-FFF2-40B4-BE49-F238E27FC236}">
                  <a16:creationId xmlns:a16="http://schemas.microsoft.com/office/drawing/2014/main" id="{350F55B1-4802-0B65-3F1E-93591B83A90D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729288" y="5908676"/>
              <a:ext cx="74613" cy="115888"/>
            </a:xfrm>
            <a:custGeom>
              <a:avLst/>
              <a:gdLst>
                <a:gd name="T0" fmla="*/ 69 w 167"/>
                <a:gd name="T1" fmla="*/ 54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0 h 220"/>
                <a:gd name="T8" fmla="*/ 39 w 167"/>
                <a:gd name="T9" fmla="*/ 48 h 220"/>
                <a:gd name="T10" fmla="*/ 39 w 167"/>
                <a:gd name="T11" fmla="*/ 182 h 220"/>
                <a:gd name="T12" fmla="*/ 0 w 167"/>
                <a:gd name="T13" fmla="*/ 204 h 220"/>
                <a:gd name="T14" fmla="*/ 0 w 167"/>
                <a:gd name="T15" fmla="*/ 220 h 220"/>
                <a:gd name="T16" fmla="*/ 57 w 167"/>
                <a:gd name="T17" fmla="*/ 218 h 220"/>
                <a:gd name="T18" fmla="*/ 120 w 167"/>
                <a:gd name="T19" fmla="*/ 220 h 220"/>
                <a:gd name="T20" fmla="*/ 120 w 167"/>
                <a:gd name="T21" fmla="*/ 204 h 220"/>
                <a:gd name="T22" fmla="*/ 110 w 167"/>
                <a:gd name="T23" fmla="*/ 204 h 220"/>
                <a:gd name="T24" fmla="*/ 72 w 167"/>
                <a:gd name="T25" fmla="*/ 181 h 220"/>
                <a:gd name="T26" fmla="*/ 72 w 167"/>
                <a:gd name="T27" fmla="*/ 104 h 220"/>
                <a:gd name="T28" fmla="*/ 131 w 167"/>
                <a:gd name="T29" fmla="*/ 10 h 220"/>
                <a:gd name="T30" fmla="*/ 136 w 167"/>
                <a:gd name="T31" fmla="*/ 11 h 220"/>
                <a:gd name="T32" fmla="*/ 125 w 167"/>
                <a:gd name="T33" fmla="*/ 30 h 220"/>
                <a:gd name="T34" fmla="*/ 146 w 167"/>
                <a:gd name="T35" fmla="*/ 52 h 220"/>
                <a:gd name="T36" fmla="*/ 167 w 167"/>
                <a:gd name="T37" fmla="*/ 30 h 220"/>
                <a:gd name="T38" fmla="*/ 131 w 167"/>
                <a:gd name="T39" fmla="*/ 0 h 220"/>
                <a:gd name="T40" fmla="*/ 69 w 167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9" y="219"/>
                    <a:pt x="43" y="218"/>
                    <a:pt x="57" y="218"/>
                  </a:cubicBezTo>
                  <a:cubicBezTo>
                    <a:pt x="77" y="218"/>
                    <a:pt x="100" y="218"/>
                    <a:pt x="120" y="220"/>
                  </a:cubicBezTo>
                  <a:lnTo>
                    <a:pt x="120" y="204"/>
                  </a:lnTo>
                  <a:lnTo>
                    <a:pt x="110" y="204"/>
                  </a:lnTo>
                  <a:cubicBezTo>
                    <a:pt x="73" y="204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0"/>
                    <a:pt x="131" y="10"/>
                  </a:cubicBezTo>
                  <a:cubicBezTo>
                    <a:pt x="134" y="10"/>
                    <a:pt x="135" y="10"/>
                    <a:pt x="136" y="11"/>
                  </a:cubicBezTo>
                  <a:cubicBezTo>
                    <a:pt x="135" y="11"/>
                    <a:pt x="125" y="17"/>
                    <a:pt x="125" y="30"/>
                  </a:cubicBezTo>
                  <a:cubicBezTo>
                    <a:pt x="125" y="44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281">
              <a:extLst>
                <a:ext uri="{FF2B5EF4-FFF2-40B4-BE49-F238E27FC236}">
                  <a16:creationId xmlns:a16="http://schemas.microsoft.com/office/drawing/2014/main" id="{42ACC92A-30CE-AF24-234B-7EE6872276B0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5819775" y="5907088"/>
              <a:ext cx="103188" cy="120650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2 w 225"/>
                <a:gd name="T9" fmla="*/ 151 h 228"/>
                <a:gd name="T10" fmla="*/ 212 w 225"/>
                <a:gd name="T11" fmla="*/ 179 h 228"/>
                <a:gd name="T12" fmla="*/ 194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0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3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4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7"/>
                    <a:pt x="200" y="210"/>
                    <a:pt x="194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7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3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8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0"/>
                    <a:pt x="106" y="217"/>
                    <a:pt x="83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59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282">
              <a:extLst>
                <a:ext uri="{FF2B5EF4-FFF2-40B4-BE49-F238E27FC236}">
                  <a16:creationId xmlns:a16="http://schemas.microsoft.com/office/drawing/2014/main" id="{D91AFA14-AC7D-A725-FB15-8475788A11A0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930900" y="5908676"/>
              <a:ext cx="114300" cy="11588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7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4 w 251"/>
                <a:gd name="T15" fmla="*/ 182 h 220"/>
                <a:gd name="T16" fmla="*/ 74 w 251"/>
                <a:gd name="T17" fmla="*/ 90 h 220"/>
                <a:gd name="T18" fmla="*/ 141 w 251"/>
                <a:gd name="T19" fmla="*/ 10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4 h 220"/>
                <a:gd name="T26" fmla="*/ 139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89 h 220"/>
                <a:gd name="T36" fmla="*/ 212 w 251"/>
                <a:gd name="T37" fmla="*/ 94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0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4" y="204"/>
                    <a:pt x="0" y="204"/>
                  </a:cubicBezTo>
                  <a:lnTo>
                    <a:pt x="0" y="220"/>
                  </a:lnTo>
                  <a:cubicBezTo>
                    <a:pt x="18" y="219"/>
                    <a:pt x="43" y="218"/>
                    <a:pt x="57" y="218"/>
                  </a:cubicBezTo>
                  <a:cubicBezTo>
                    <a:pt x="70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4" y="204"/>
                    <a:pt x="74" y="182"/>
                  </a:cubicBezTo>
                  <a:lnTo>
                    <a:pt x="74" y="90"/>
                  </a:lnTo>
                  <a:cubicBezTo>
                    <a:pt x="74" y="38"/>
                    <a:pt x="109" y="10"/>
                    <a:pt x="141" y="10"/>
                  </a:cubicBezTo>
                  <a:cubicBezTo>
                    <a:pt x="172" y="10"/>
                    <a:pt x="178" y="37"/>
                    <a:pt x="178" y="66"/>
                  </a:cubicBezTo>
                  <a:lnTo>
                    <a:pt x="178" y="182"/>
                  </a:lnTo>
                  <a:cubicBezTo>
                    <a:pt x="178" y="204"/>
                    <a:pt x="172" y="204"/>
                    <a:pt x="139" y="204"/>
                  </a:cubicBezTo>
                  <a:lnTo>
                    <a:pt x="139" y="220"/>
                  </a:lnTo>
                  <a:cubicBezTo>
                    <a:pt x="156" y="219"/>
                    <a:pt x="182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3" y="204"/>
                    <a:pt x="212" y="189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7" y="18"/>
                  </a:cubicBezTo>
                  <a:cubicBezTo>
                    <a:pt x="190" y="9"/>
                    <a:pt x="173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283">
              <a:extLst>
                <a:ext uri="{FF2B5EF4-FFF2-40B4-BE49-F238E27FC236}">
                  <a16:creationId xmlns:a16="http://schemas.microsoft.com/office/drawing/2014/main" id="{76A2F3C6-5C3E-E805-2C8D-6B6FB8B2F15F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6057900" y="5907088"/>
              <a:ext cx="85725" cy="120650"/>
            </a:xfrm>
            <a:custGeom>
              <a:avLst/>
              <a:gdLst>
                <a:gd name="T0" fmla="*/ 41 w 190"/>
                <a:gd name="T1" fmla="*/ 114 h 228"/>
                <a:gd name="T2" fmla="*/ 109 w 190"/>
                <a:gd name="T3" fmla="*/ 12 h 228"/>
                <a:gd name="T4" fmla="*/ 162 w 190"/>
                <a:gd name="T5" fmla="*/ 30 h 228"/>
                <a:gd name="T6" fmla="*/ 139 w 190"/>
                <a:gd name="T7" fmla="*/ 53 h 228"/>
                <a:gd name="T8" fmla="*/ 161 w 190"/>
                <a:gd name="T9" fmla="*/ 76 h 228"/>
                <a:gd name="T10" fmla="*/ 184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3 w 190"/>
                <a:gd name="T21" fmla="*/ 159 h 228"/>
                <a:gd name="T22" fmla="*/ 177 w 190"/>
                <a:gd name="T23" fmla="*/ 164 h 228"/>
                <a:gd name="T24" fmla="*/ 112 w 190"/>
                <a:gd name="T25" fmla="*/ 216 h 228"/>
                <a:gd name="T26" fmla="*/ 41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1" y="114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2"/>
                    <a:pt x="162" y="30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1" y="76"/>
                  </a:cubicBezTo>
                  <a:cubicBezTo>
                    <a:pt x="174" y="76"/>
                    <a:pt x="184" y="68"/>
                    <a:pt x="184" y="53"/>
                  </a:cubicBezTo>
                  <a:cubicBezTo>
                    <a:pt x="184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49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2" y="216"/>
                  </a:cubicBezTo>
                  <a:cubicBezTo>
                    <a:pt x="85" y="216"/>
                    <a:pt x="41" y="194"/>
                    <a:pt x="41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284">
              <a:extLst>
                <a:ext uri="{FF2B5EF4-FFF2-40B4-BE49-F238E27FC236}">
                  <a16:creationId xmlns:a16="http://schemas.microsoft.com/office/drawing/2014/main" id="{B2488A04-A8CF-A36A-E583-9EFB997EE134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6151563" y="5842001"/>
              <a:ext cx="114300" cy="182563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0 h 346"/>
                <a:gd name="T4" fmla="*/ 0 w 251"/>
                <a:gd name="T5" fmla="*/ 346 h 346"/>
                <a:gd name="T6" fmla="*/ 57 w 251"/>
                <a:gd name="T7" fmla="*/ 344 h 346"/>
                <a:gd name="T8" fmla="*/ 113 w 251"/>
                <a:gd name="T9" fmla="*/ 346 h 346"/>
                <a:gd name="T10" fmla="*/ 113 w 251"/>
                <a:gd name="T11" fmla="*/ 330 h 346"/>
                <a:gd name="T12" fmla="*/ 74 w 251"/>
                <a:gd name="T13" fmla="*/ 308 h 346"/>
                <a:gd name="T14" fmla="*/ 74 w 251"/>
                <a:gd name="T15" fmla="*/ 216 h 346"/>
                <a:gd name="T16" fmla="*/ 141 w 251"/>
                <a:gd name="T17" fmla="*/ 136 h 346"/>
                <a:gd name="T18" fmla="*/ 178 w 251"/>
                <a:gd name="T19" fmla="*/ 192 h 346"/>
                <a:gd name="T20" fmla="*/ 178 w 251"/>
                <a:gd name="T21" fmla="*/ 308 h 346"/>
                <a:gd name="T22" fmla="*/ 139 w 251"/>
                <a:gd name="T23" fmla="*/ 330 h 346"/>
                <a:gd name="T24" fmla="*/ 139 w 251"/>
                <a:gd name="T25" fmla="*/ 346 h 346"/>
                <a:gd name="T26" fmla="*/ 195 w 251"/>
                <a:gd name="T27" fmla="*/ 344 h 346"/>
                <a:gd name="T28" fmla="*/ 251 w 251"/>
                <a:gd name="T29" fmla="*/ 346 h 346"/>
                <a:gd name="T30" fmla="*/ 251 w 251"/>
                <a:gd name="T31" fmla="*/ 330 h 346"/>
                <a:gd name="T32" fmla="*/ 212 w 251"/>
                <a:gd name="T33" fmla="*/ 315 h 346"/>
                <a:gd name="T34" fmla="*/ 212 w 251"/>
                <a:gd name="T35" fmla="*/ 220 h 346"/>
                <a:gd name="T36" fmla="*/ 197 w 251"/>
                <a:gd name="T37" fmla="*/ 144 h 346"/>
                <a:gd name="T38" fmla="*/ 144 w 251"/>
                <a:gd name="T39" fmla="*/ 126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0"/>
                    <a:pt x="34" y="330"/>
                    <a:pt x="0" y="330"/>
                  </a:cubicBezTo>
                  <a:lnTo>
                    <a:pt x="0" y="346"/>
                  </a:lnTo>
                  <a:cubicBezTo>
                    <a:pt x="18" y="345"/>
                    <a:pt x="43" y="344"/>
                    <a:pt x="57" y="344"/>
                  </a:cubicBezTo>
                  <a:cubicBezTo>
                    <a:pt x="70" y="344"/>
                    <a:pt x="96" y="345"/>
                    <a:pt x="113" y="346"/>
                  </a:cubicBezTo>
                  <a:lnTo>
                    <a:pt x="113" y="330"/>
                  </a:lnTo>
                  <a:cubicBezTo>
                    <a:pt x="79" y="330"/>
                    <a:pt x="74" y="330"/>
                    <a:pt x="74" y="308"/>
                  </a:cubicBezTo>
                  <a:lnTo>
                    <a:pt x="74" y="216"/>
                  </a:lnTo>
                  <a:cubicBezTo>
                    <a:pt x="74" y="164"/>
                    <a:pt x="109" y="136"/>
                    <a:pt x="141" y="136"/>
                  </a:cubicBezTo>
                  <a:cubicBezTo>
                    <a:pt x="172" y="136"/>
                    <a:pt x="178" y="163"/>
                    <a:pt x="178" y="192"/>
                  </a:cubicBezTo>
                  <a:lnTo>
                    <a:pt x="178" y="308"/>
                  </a:lnTo>
                  <a:cubicBezTo>
                    <a:pt x="178" y="330"/>
                    <a:pt x="172" y="330"/>
                    <a:pt x="139" y="330"/>
                  </a:cubicBezTo>
                  <a:lnTo>
                    <a:pt x="139" y="346"/>
                  </a:lnTo>
                  <a:cubicBezTo>
                    <a:pt x="156" y="345"/>
                    <a:pt x="182" y="344"/>
                    <a:pt x="195" y="344"/>
                  </a:cubicBezTo>
                  <a:cubicBezTo>
                    <a:pt x="208" y="344"/>
                    <a:pt x="234" y="345"/>
                    <a:pt x="251" y="346"/>
                  </a:cubicBezTo>
                  <a:lnTo>
                    <a:pt x="251" y="330"/>
                  </a:lnTo>
                  <a:cubicBezTo>
                    <a:pt x="225" y="330"/>
                    <a:pt x="213" y="330"/>
                    <a:pt x="212" y="315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7" y="144"/>
                  </a:cubicBezTo>
                  <a:cubicBezTo>
                    <a:pt x="190" y="135"/>
                    <a:pt x="173" y="126"/>
                    <a:pt x="144" y="126"/>
                  </a:cubicBezTo>
                  <a:cubicBezTo>
                    <a:pt x="103" y="126"/>
                    <a:pt x="81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85">
              <a:extLst>
                <a:ext uri="{FF2B5EF4-FFF2-40B4-BE49-F238E27FC236}">
                  <a16:creationId xmlns:a16="http://schemas.microsoft.com/office/drawing/2014/main" id="{A978AF6A-F91F-16C0-B3DC-9E8F0BB6F173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289675" y="5997576"/>
              <a:ext cx="25400" cy="77788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2 w 58"/>
                <a:gd name="T15" fmla="*/ 138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9" y="0"/>
                    <a:pt x="0" y="14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4" y="115"/>
                    <a:pt x="12" y="138"/>
                  </a:cubicBezTo>
                  <a:cubicBezTo>
                    <a:pt x="9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286">
              <a:extLst>
                <a:ext uri="{FF2B5EF4-FFF2-40B4-BE49-F238E27FC236}">
                  <a16:creationId xmlns:a16="http://schemas.microsoft.com/office/drawing/2014/main" id="{373C81C1-301F-5E1B-430D-18C1321C963D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6416675" y="5907088"/>
              <a:ext cx="103188" cy="120650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7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0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287">
              <a:extLst>
                <a:ext uri="{FF2B5EF4-FFF2-40B4-BE49-F238E27FC236}">
                  <a16:creationId xmlns:a16="http://schemas.microsoft.com/office/drawing/2014/main" id="{72C882BD-EEC6-9694-4647-1EBDFC2182EB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527800" y="5907088"/>
              <a:ext cx="74613" cy="120650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5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0 w 163"/>
                <a:gd name="T37" fmla="*/ 62 h 228"/>
                <a:gd name="T38" fmla="*/ 150 w 163"/>
                <a:gd name="T39" fmla="*/ 11 h 228"/>
                <a:gd name="T40" fmla="*/ 145 w 163"/>
                <a:gd name="T41" fmla="*/ 0 h 228"/>
                <a:gd name="T42" fmla="*/ 135 w 163"/>
                <a:gd name="T43" fmla="*/ 5 h 228"/>
                <a:gd name="T44" fmla="*/ 127 w 163"/>
                <a:gd name="T45" fmla="*/ 13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7"/>
                    <a:pt x="122" y="217"/>
                    <a:pt x="83" y="217"/>
                  </a:cubicBezTo>
                  <a:cubicBezTo>
                    <a:pt x="41" y="217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5" y="228"/>
                  </a:cubicBezTo>
                  <a:cubicBezTo>
                    <a:pt x="8" y="228"/>
                    <a:pt x="8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29"/>
                    <a:pt x="37" y="9"/>
                    <a:pt x="80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1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5"/>
                  </a:cubicBezTo>
                  <a:cubicBezTo>
                    <a:pt x="133" y="7"/>
                    <a:pt x="129" y="12"/>
                    <a:pt x="127" y="13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288">
              <a:extLst>
                <a:ext uri="{FF2B5EF4-FFF2-40B4-BE49-F238E27FC236}">
                  <a16:creationId xmlns:a16="http://schemas.microsoft.com/office/drawing/2014/main" id="{FF62FF6C-3700-B80A-DCBD-A12ACE053D77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692900" y="5842001"/>
              <a:ext cx="50800" cy="182563"/>
            </a:xfrm>
            <a:custGeom>
              <a:avLst/>
              <a:gdLst>
                <a:gd name="T0" fmla="*/ 71 w 110"/>
                <a:gd name="T1" fmla="*/ 0 h 346"/>
                <a:gd name="T2" fmla="*/ 0 w 110"/>
                <a:gd name="T3" fmla="*/ 5 h 346"/>
                <a:gd name="T4" fmla="*/ 0 w 110"/>
                <a:gd name="T5" fmla="*/ 21 h 346"/>
                <a:gd name="T6" fmla="*/ 39 w 110"/>
                <a:gd name="T7" fmla="*/ 49 h 346"/>
                <a:gd name="T8" fmla="*/ 39 w 110"/>
                <a:gd name="T9" fmla="*/ 308 h 346"/>
                <a:gd name="T10" fmla="*/ 0 w 110"/>
                <a:gd name="T11" fmla="*/ 330 h 346"/>
                <a:gd name="T12" fmla="*/ 0 w 110"/>
                <a:gd name="T13" fmla="*/ 346 h 346"/>
                <a:gd name="T14" fmla="*/ 55 w 110"/>
                <a:gd name="T15" fmla="*/ 344 h 346"/>
                <a:gd name="T16" fmla="*/ 110 w 110"/>
                <a:gd name="T17" fmla="*/ 346 h 346"/>
                <a:gd name="T18" fmla="*/ 110 w 110"/>
                <a:gd name="T19" fmla="*/ 330 h 346"/>
                <a:gd name="T20" fmla="*/ 71 w 110"/>
                <a:gd name="T21" fmla="*/ 308 h 346"/>
                <a:gd name="T22" fmla="*/ 71 w 110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6">
                  <a:moveTo>
                    <a:pt x="71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0" y="346"/>
                  </a:cubicBezTo>
                  <a:lnTo>
                    <a:pt x="110" y="330"/>
                  </a:lnTo>
                  <a:cubicBezTo>
                    <a:pt x="77" y="330"/>
                    <a:pt x="71" y="330"/>
                    <a:pt x="71" y="308"/>
                  </a:cubicBez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289">
              <a:extLst>
                <a:ext uri="{FF2B5EF4-FFF2-40B4-BE49-F238E27FC236}">
                  <a16:creationId xmlns:a16="http://schemas.microsoft.com/office/drawing/2014/main" id="{EDFD3C76-654C-335B-CD71-2F58911F0145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6754813" y="5907088"/>
              <a:ext cx="100013" cy="120650"/>
            </a:xfrm>
            <a:custGeom>
              <a:avLst/>
              <a:gdLst>
                <a:gd name="T0" fmla="*/ 220 w 220"/>
                <a:gd name="T1" fmla="*/ 116 h 228"/>
                <a:gd name="T2" fmla="*/ 110 w 220"/>
                <a:gd name="T3" fmla="*/ 0 h 228"/>
                <a:gd name="T4" fmla="*/ 0 w 220"/>
                <a:gd name="T5" fmla="*/ 116 h 228"/>
                <a:gd name="T6" fmla="*/ 110 w 220"/>
                <a:gd name="T7" fmla="*/ 228 h 228"/>
                <a:gd name="T8" fmla="*/ 220 w 220"/>
                <a:gd name="T9" fmla="*/ 116 h 228"/>
                <a:gd name="T10" fmla="*/ 110 w 220"/>
                <a:gd name="T11" fmla="*/ 216 h 228"/>
                <a:gd name="T12" fmla="*/ 54 w 220"/>
                <a:gd name="T13" fmla="*/ 183 h 228"/>
                <a:gd name="T14" fmla="*/ 41 w 220"/>
                <a:gd name="T15" fmla="*/ 112 h 228"/>
                <a:gd name="T16" fmla="*/ 53 w 220"/>
                <a:gd name="T17" fmla="*/ 44 h 228"/>
                <a:gd name="T18" fmla="*/ 110 w 220"/>
                <a:gd name="T19" fmla="*/ 11 h 228"/>
                <a:gd name="T20" fmla="*/ 166 w 220"/>
                <a:gd name="T21" fmla="*/ 43 h 228"/>
                <a:gd name="T22" fmla="*/ 179 w 220"/>
                <a:gd name="T23" fmla="*/ 112 h 228"/>
                <a:gd name="T24" fmla="*/ 168 w 220"/>
                <a:gd name="T25" fmla="*/ 179 h 228"/>
                <a:gd name="T26" fmla="*/ 110 w 220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8">
                  <a:moveTo>
                    <a:pt x="220" y="116"/>
                  </a:moveTo>
                  <a:cubicBezTo>
                    <a:pt x="220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8"/>
                    <a:pt x="110" y="228"/>
                  </a:cubicBezTo>
                  <a:cubicBezTo>
                    <a:pt x="170" y="228"/>
                    <a:pt x="220" y="180"/>
                    <a:pt x="220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5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1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1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290">
              <a:extLst>
                <a:ext uri="{FF2B5EF4-FFF2-40B4-BE49-F238E27FC236}">
                  <a16:creationId xmlns:a16="http://schemas.microsoft.com/office/drawing/2014/main" id="{2FC355F6-6CCF-B9C4-7DAB-9D11B1BF23F6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869113" y="5908676"/>
              <a:ext cx="114300" cy="115888"/>
            </a:xfrm>
            <a:custGeom>
              <a:avLst/>
              <a:gdLst>
                <a:gd name="T0" fmla="*/ 39 w 250"/>
                <a:gd name="T1" fmla="*/ 48 h 220"/>
                <a:gd name="T2" fmla="*/ 39 w 250"/>
                <a:gd name="T3" fmla="*/ 182 h 220"/>
                <a:gd name="T4" fmla="*/ 0 w 250"/>
                <a:gd name="T5" fmla="*/ 204 h 220"/>
                <a:gd name="T6" fmla="*/ 0 w 250"/>
                <a:gd name="T7" fmla="*/ 220 h 220"/>
                <a:gd name="T8" fmla="*/ 56 w 250"/>
                <a:gd name="T9" fmla="*/ 218 h 220"/>
                <a:gd name="T10" fmla="*/ 112 w 250"/>
                <a:gd name="T11" fmla="*/ 220 h 220"/>
                <a:gd name="T12" fmla="*/ 112 w 250"/>
                <a:gd name="T13" fmla="*/ 204 h 220"/>
                <a:gd name="T14" fmla="*/ 73 w 250"/>
                <a:gd name="T15" fmla="*/ 182 h 220"/>
                <a:gd name="T16" fmla="*/ 73 w 250"/>
                <a:gd name="T17" fmla="*/ 90 h 220"/>
                <a:gd name="T18" fmla="*/ 140 w 250"/>
                <a:gd name="T19" fmla="*/ 10 h 220"/>
                <a:gd name="T20" fmla="*/ 177 w 250"/>
                <a:gd name="T21" fmla="*/ 66 h 220"/>
                <a:gd name="T22" fmla="*/ 177 w 250"/>
                <a:gd name="T23" fmla="*/ 182 h 220"/>
                <a:gd name="T24" fmla="*/ 138 w 250"/>
                <a:gd name="T25" fmla="*/ 204 h 220"/>
                <a:gd name="T26" fmla="*/ 138 w 250"/>
                <a:gd name="T27" fmla="*/ 220 h 220"/>
                <a:gd name="T28" fmla="*/ 195 w 250"/>
                <a:gd name="T29" fmla="*/ 218 h 220"/>
                <a:gd name="T30" fmla="*/ 250 w 250"/>
                <a:gd name="T31" fmla="*/ 220 h 220"/>
                <a:gd name="T32" fmla="*/ 250 w 250"/>
                <a:gd name="T33" fmla="*/ 204 h 220"/>
                <a:gd name="T34" fmla="*/ 212 w 250"/>
                <a:gd name="T35" fmla="*/ 189 h 220"/>
                <a:gd name="T36" fmla="*/ 212 w 250"/>
                <a:gd name="T37" fmla="*/ 94 h 220"/>
                <a:gd name="T38" fmla="*/ 196 w 250"/>
                <a:gd name="T39" fmla="*/ 18 h 220"/>
                <a:gd name="T40" fmla="*/ 144 w 250"/>
                <a:gd name="T41" fmla="*/ 0 h 220"/>
                <a:gd name="T42" fmla="*/ 70 w 250"/>
                <a:gd name="T43" fmla="*/ 52 h 220"/>
                <a:gd name="T44" fmla="*/ 70 w 250"/>
                <a:gd name="T45" fmla="*/ 0 h 220"/>
                <a:gd name="T46" fmla="*/ 0 w 250"/>
                <a:gd name="T47" fmla="*/ 5 h 220"/>
                <a:gd name="T48" fmla="*/ 0 w 250"/>
                <a:gd name="T49" fmla="*/ 20 h 220"/>
                <a:gd name="T50" fmla="*/ 39 w 250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0"/>
                    <a:pt x="140" y="10"/>
                  </a:cubicBezTo>
                  <a:cubicBezTo>
                    <a:pt x="172" y="10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0" y="220"/>
                  </a:cubicBezTo>
                  <a:lnTo>
                    <a:pt x="250" y="204"/>
                  </a:lnTo>
                  <a:cubicBezTo>
                    <a:pt x="225" y="204"/>
                    <a:pt x="212" y="204"/>
                    <a:pt x="212" y="189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9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291">
              <a:extLst>
                <a:ext uri="{FF2B5EF4-FFF2-40B4-BE49-F238E27FC236}">
                  <a16:creationId xmlns:a16="http://schemas.microsoft.com/office/drawing/2014/main" id="{A2E24548-4B6E-053B-38FF-42A02DD8CDB7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6992938" y="5905501"/>
              <a:ext cx="104775" cy="173038"/>
            </a:xfrm>
            <a:custGeom>
              <a:avLst/>
              <a:gdLst>
                <a:gd name="T0" fmla="*/ 97 w 228"/>
                <a:gd name="T1" fmla="*/ 140 h 329"/>
                <a:gd name="T2" fmla="*/ 54 w 228"/>
                <a:gd name="T3" fmla="*/ 79 h 329"/>
                <a:gd name="T4" fmla="*/ 62 w 228"/>
                <a:gd name="T5" fmla="*/ 37 h 329"/>
                <a:gd name="T6" fmla="*/ 97 w 228"/>
                <a:gd name="T7" fmla="*/ 17 h 329"/>
                <a:gd name="T8" fmla="*/ 140 w 228"/>
                <a:gd name="T9" fmla="*/ 78 h 329"/>
                <a:gd name="T10" fmla="*/ 132 w 228"/>
                <a:gd name="T11" fmla="*/ 120 h 329"/>
                <a:gd name="T12" fmla="*/ 97 w 228"/>
                <a:gd name="T13" fmla="*/ 140 h 329"/>
                <a:gd name="T14" fmla="*/ 39 w 228"/>
                <a:gd name="T15" fmla="*/ 160 h 329"/>
                <a:gd name="T16" fmla="*/ 48 w 228"/>
                <a:gd name="T17" fmla="*/ 136 h 329"/>
                <a:gd name="T18" fmla="*/ 97 w 228"/>
                <a:gd name="T19" fmla="*/ 152 h 329"/>
                <a:gd name="T20" fmla="*/ 178 w 228"/>
                <a:gd name="T21" fmla="*/ 79 h 329"/>
                <a:gd name="T22" fmla="*/ 157 w 228"/>
                <a:gd name="T23" fmla="*/ 30 h 329"/>
                <a:gd name="T24" fmla="*/ 202 w 228"/>
                <a:gd name="T25" fmla="*/ 11 h 329"/>
                <a:gd name="T26" fmla="*/ 207 w 228"/>
                <a:gd name="T27" fmla="*/ 11 h 329"/>
                <a:gd name="T28" fmla="*/ 199 w 228"/>
                <a:gd name="T29" fmla="*/ 25 h 329"/>
                <a:gd name="T30" fmla="*/ 214 w 228"/>
                <a:gd name="T31" fmla="*/ 39 h 329"/>
                <a:gd name="T32" fmla="*/ 228 w 228"/>
                <a:gd name="T33" fmla="*/ 24 h 329"/>
                <a:gd name="T34" fmla="*/ 203 w 228"/>
                <a:gd name="T35" fmla="*/ 0 h 329"/>
                <a:gd name="T36" fmla="*/ 150 w 228"/>
                <a:gd name="T37" fmla="*/ 23 h 329"/>
                <a:gd name="T38" fmla="*/ 97 w 228"/>
                <a:gd name="T39" fmla="*/ 6 h 329"/>
                <a:gd name="T40" fmla="*/ 16 w 228"/>
                <a:gd name="T41" fmla="*/ 78 h 329"/>
                <a:gd name="T42" fmla="*/ 40 w 228"/>
                <a:gd name="T43" fmla="*/ 130 h 329"/>
                <a:gd name="T44" fmla="*/ 24 w 228"/>
                <a:gd name="T45" fmla="*/ 171 h 329"/>
                <a:gd name="T46" fmla="*/ 46 w 228"/>
                <a:gd name="T47" fmla="*/ 215 h 329"/>
                <a:gd name="T48" fmla="*/ 0 w 228"/>
                <a:gd name="T49" fmla="*/ 265 h 329"/>
                <a:gd name="T50" fmla="*/ 111 w 228"/>
                <a:gd name="T51" fmla="*/ 329 h 329"/>
                <a:gd name="T52" fmla="*/ 221 w 228"/>
                <a:gd name="T53" fmla="*/ 264 h 329"/>
                <a:gd name="T54" fmla="*/ 189 w 228"/>
                <a:gd name="T55" fmla="*/ 207 h 329"/>
                <a:gd name="T56" fmla="*/ 103 w 228"/>
                <a:gd name="T57" fmla="*/ 193 h 329"/>
                <a:gd name="T58" fmla="*/ 66 w 228"/>
                <a:gd name="T59" fmla="*/ 193 h 329"/>
                <a:gd name="T60" fmla="*/ 39 w 228"/>
                <a:gd name="T61" fmla="*/ 160 h 329"/>
                <a:gd name="T62" fmla="*/ 111 w 228"/>
                <a:gd name="T63" fmla="*/ 317 h 329"/>
                <a:gd name="T64" fmla="*/ 26 w 228"/>
                <a:gd name="T65" fmla="*/ 265 h 329"/>
                <a:gd name="T66" fmla="*/ 67 w 228"/>
                <a:gd name="T67" fmla="*/ 222 h 329"/>
                <a:gd name="T68" fmla="*/ 97 w 228"/>
                <a:gd name="T69" fmla="*/ 222 h 329"/>
                <a:gd name="T70" fmla="*/ 195 w 228"/>
                <a:gd name="T71" fmla="*/ 265 h 329"/>
                <a:gd name="T72" fmla="*/ 111 w 228"/>
                <a:gd name="T73" fmla="*/ 31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9">
                  <a:moveTo>
                    <a:pt x="97" y="140"/>
                  </a:moveTo>
                  <a:cubicBezTo>
                    <a:pt x="54" y="140"/>
                    <a:pt x="54" y="90"/>
                    <a:pt x="54" y="79"/>
                  </a:cubicBezTo>
                  <a:cubicBezTo>
                    <a:pt x="54" y="65"/>
                    <a:pt x="54" y="49"/>
                    <a:pt x="62" y="37"/>
                  </a:cubicBezTo>
                  <a:cubicBezTo>
                    <a:pt x="66" y="31"/>
                    <a:pt x="77" y="17"/>
                    <a:pt x="97" y="17"/>
                  </a:cubicBezTo>
                  <a:cubicBezTo>
                    <a:pt x="140" y="17"/>
                    <a:pt x="140" y="67"/>
                    <a:pt x="140" y="78"/>
                  </a:cubicBezTo>
                  <a:cubicBezTo>
                    <a:pt x="140" y="92"/>
                    <a:pt x="140" y="108"/>
                    <a:pt x="132" y="120"/>
                  </a:cubicBezTo>
                  <a:cubicBezTo>
                    <a:pt x="128" y="126"/>
                    <a:pt x="117" y="140"/>
                    <a:pt x="97" y="140"/>
                  </a:cubicBezTo>
                  <a:close/>
                  <a:moveTo>
                    <a:pt x="39" y="160"/>
                  </a:moveTo>
                  <a:cubicBezTo>
                    <a:pt x="39" y="158"/>
                    <a:pt x="39" y="146"/>
                    <a:pt x="48" y="136"/>
                  </a:cubicBezTo>
                  <a:cubicBezTo>
                    <a:pt x="67" y="150"/>
                    <a:pt x="88" y="152"/>
                    <a:pt x="97" y="152"/>
                  </a:cubicBezTo>
                  <a:cubicBezTo>
                    <a:pt x="143" y="152"/>
                    <a:pt x="178" y="117"/>
                    <a:pt x="178" y="79"/>
                  </a:cubicBezTo>
                  <a:cubicBezTo>
                    <a:pt x="178" y="60"/>
                    <a:pt x="170" y="42"/>
                    <a:pt x="157" y="30"/>
                  </a:cubicBezTo>
                  <a:cubicBezTo>
                    <a:pt x="175" y="14"/>
                    <a:pt x="193" y="11"/>
                    <a:pt x="202" y="11"/>
                  </a:cubicBezTo>
                  <a:cubicBezTo>
                    <a:pt x="203" y="11"/>
                    <a:pt x="206" y="11"/>
                    <a:pt x="207" y="11"/>
                  </a:cubicBezTo>
                  <a:cubicBezTo>
                    <a:pt x="202" y="14"/>
                    <a:pt x="199" y="19"/>
                    <a:pt x="199" y="25"/>
                  </a:cubicBezTo>
                  <a:cubicBezTo>
                    <a:pt x="199" y="33"/>
                    <a:pt x="206" y="39"/>
                    <a:pt x="214" y="39"/>
                  </a:cubicBezTo>
                  <a:cubicBezTo>
                    <a:pt x="219" y="39"/>
                    <a:pt x="228" y="36"/>
                    <a:pt x="228" y="24"/>
                  </a:cubicBezTo>
                  <a:cubicBezTo>
                    <a:pt x="228" y="16"/>
                    <a:pt x="222" y="0"/>
                    <a:pt x="203" y="0"/>
                  </a:cubicBezTo>
                  <a:cubicBezTo>
                    <a:pt x="193" y="0"/>
                    <a:pt x="171" y="3"/>
                    <a:pt x="150" y="23"/>
                  </a:cubicBezTo>
                  <a:cubicBezTo>
                    <a:pt x="129" y="7"/>
                    <a:pt x="108" y="6"/>
                    <a:pt x="97" y="6"/>
                  </a:cubicBezTo>
                  <a:cubicBezTo>
                    <a:pt x="51" y="6"/>
                    <a:pt x="16" y="40"/>
                    <a:pt x="16" y="78"/>
                  </a:cubicBezTo>
                  <a:cubicBezTo>
                    <a:pt x="16" y="100"/>
                    <a:pt x="27" y="119"/>
                    <a:pt x="40" y="130"/>
                  </a:cubicBezTo>
                  <a:cubicBezTo>
                    <a:pt x="33" y="137"/>
                    <a:pt x="24" y="154"/>
                    <a:pt x="24" y="171"/>
                  </a:cubicBezTo>
                  <a:cubicBezTo>
                    <a:pt x="24" y="187"/>
                    <a:pt x="31" y="205"/>
                    <a:pt x="46" y="215"/>
                  </a:cubicBezTo>
                  <a:cubicBezTo>
                    <a:pt x="16" y="224"/>
                    <a:pt x="0" y="245"/>
                    <a:pt x="0" y="265"/>
                  </a:cubicBezTo>
                  <a:cubicBezTo>
                    <a:pt x="0" y="301"/>
                    <a:pt x="50" y="329"/>
                    <a:pt x="111" y="329"/>
                  </a:cubicBezTo>
                  <a:cubicBezTo>
                    <a:pt x="169" y="329"/>
                    <a:pt x="221" y="303"/>
                    <a:pt x="221" y="264"/>
                  </a:cubicBezTo>
                  <a:cubicBezTo>
                    <a:pt x="221" y="247"/>
                    <a:pt x="214" y="221"/>
                    <a:pt x="189" y="207"/>
                  </a:cubicBezTo>
                  <a:cubicBezTo>
                    <a:pt x="162" y="193"/>
                    <a:pt x="133" y="193"/>
                    <a:pt x="103" y="193"/>
                  </a:cubicBezTo>
                  <a:cubicBezTo>
                    <a:pt x="91" y="193"/>
                    <a:pt x="69" y="193"/>
                    <a:pt x="66" y="193"/>
                  </a:cubicBezTo>
                  <a:cubicBezTo>
                    <a:pt x="50" y="191"/>
                    <a:pt x="39" y="176"/>
                    <a:pt x="39" y="160"/>
                  </a:cubicBezTo>
                  <a:close/>
                  <a:moveTo>
                    <a:pt x="111" y="317"/>
                  </a:moveTo>
                  <a:cubicBezTo>
                    <a:pt x="61" y="317"/>
                    <a:pt x="26" y="292"/>
                    <a:pt x="26" y="265"/>
                  </a:cubicBezTo>
                  <a:cubicBezTo>
                    <a:pt x="26" y="242"/>
                    <a:pt x="45" y="224"/>
                    <a:pt x="67" y="222"/>
                  </a:cubicBezTo>
                  <a:lnTo>
                    <a:pt x="97" y="222"/>
                  </a:lnTo>
                  <a:cubicBezTo>
                    <a:pt x="139" y="222"/>
                    <a:pt x="195" y="222"/>
                    <a:pt x="195" y="265"/>
                  </a:cubicBezTo>
                  <a:cubicBezTo>
                    <a:pt x="195" y="292"/>
                    <a:pt x="160" y="317"/>
                    <a:pt x="111" y="3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292">
              <a:extLst>
                <a:ext uri="{FF2B5EF4-FFF2-40B4-BE49-F238E27FC236}">
                  <a16:creationId xmlns:a16="http://schemas.microsoft.com/office/drawing/2014/main" id="{3C58DC93-873B-A06B-89C6-FA4AFAB3078A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7185025" y="5907088"/>
              <a:ext cx="103188" cy="120650"/>
            </a:xfrm>
            <a:custGeom>
              <a:avLst/>
              <a:gdLst>
                <a:gd name="T0" fmla="*/ 145 w 224"/>
                <a:gd name="T1" fmla="*/ 185 h 228"/>
                <a:gd name="T2" fmla="*/ 183 w 224"/>
                <a:gd name="T3" fmla="*/ 226 h 228"/>
                <a:gd name="T4" fmla="*/ 224 w 224"/>
                <a:gd name="T5" fmla="*/ 179 h 228"/>
                <a:gd name="T6" fmla="*/ 224 w 224"/>
                <a:gd name="T7" fmla="*/ 151 h 228"/>
                <a:gd name="T8" fmla="*/ 212 w 224"/>
                <a:gd name="T9" fmla="*/ 151 h 228"/>
                <a:gd name="T10" fmla="*/ 212 w 224"/>
                <a:gd name="T11" fmla="*/ 179 h 228"/>
                <a:gd name="T12" fmla="*/ 194 w 224"/>
                <a:gd name="T13" fmla="*/ 210 h 228"/>
                <a:gd name="T14" fmla="*/ 175 w 224"/>
                <a:gd name="T15" fmla="*/ 186 h 228"/>
                <a:gd name="T16" fmla="*/ 175 w 224"/>
                <a:gd name="T17" fmla="*/ 86 h 228"/>
                <a:gd name="T18" fmla="*/ 157 w 224"/>
                <a:gd name="T19" fmla="*/ 27 h 228"/>
                <a:gd name="T20" fmla="*/ 89 w 224"/>
                <a:gd name="T21" fmla="*/ 0 h 228"/>
                <a:gd name="T22" fmla="*/ 14 w 224"/>
                <a:gd name="T23" fmla="*/ 56 h 228"/>
                <a:gd name="T24" fmla="*/ 37 w 224"/>
                <a:gd name="T25" fmla="*/ 79 h 228"/>
                <a:gd name="T26" fmla="*/ 60 w 224"/>
                <a:gd name="T27" fmla="*/ 56 h 228"/>
                <a:gd name="T28" fmla="*/ 34 w 224"/>
                <a:gd name="T29" fmla="*/ 33 h 228"/>
                <a:gd name="T30" fmla="*/ 88 w 224"/>
                <a:gd name="T31" fmla="*/ 11 h 228"/>
                <a:gd name="T32" fmla="*/ 141 w 224"/>
                <a:gd name="T33" fmla="*/ 74 h 228"/>
                <a:gd name="T34" fmla="*/ 141 w 224"/>
                <a:gd name="T35" fmla="*/ 93 h 228"/>
                <a:gd name="T36" fmla="*/ 49 w 224"/>
                <a:gd name="T37" fmla="*/ 111 h 228"/>
                <a:gd name="T38" fmla="*/ 0 w 224"/>
                <a:gd name="T39" fmla="*/ 176 h 228"/>
                <a:gd name="T40" fmla="*/ 79 w 224"/>
                <a:gd name="T41" fmla="*/ 228 h 228"/>
                <a:gd name="T42" fmla="*/ 145 w 224"/>
                <a:gd name="T43" fmla="*/ 185 h 228"/>
                <a:gd name="T44" fmla="*/ 141 w 224"/>
                <a:gd name="T45" fmla="*/ 103 h 228"/>
                <a:gd name="T46" fmla="*/ 141 w 224"/>
                <a:gd name="T47" fmla="*/ 153 h 228"/>
                <a:gd name="T48" fmla="*/ 83 w 224"/>
                <a:gd name="T49" fmla="*/ 217 h 228"/>
                <a:gd name="T50" fmla="*/ 38 w 224"/>
                <a:gd name="T51" fmla="*/ 175 h 228"/>
                <a:gd name="T52" fmla="*/ 141 w 224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8">
                  <a:moveTo>
                    <a:pt x="145" y="185"/>
                  </a:moveTo>
                  <a:cubicBezTo>
                    <a:pt x="147" y="205"/>
                    <a:pt x="160" y="226"/>
                    <a:pt x="183" y="226"/>
                  </a:cubicBezTo>
                  <a:cubicBezTo>
                    <a:pt x="194" y="226"/>
                    <a:pt x="224" y="219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7"/>
                    <a:pt x="199" y="210"/>
                    <a:pt x="194" y="210"/>
                  </a:cubicBezTo>
                  <a:cubicBezTo>
                    <a:pt x="177" y="210"/>
                    <a:pt x="175" y="188"/>
                    <a:pt x="175" y="186"/>
                  </a:cubicBezTo>
                  <a:lnTo>
                    <a:pt x="175" y="86"/>
                  </a:lnTo>
                  <a:cubicBezTo>
                    <a:pt x="175" y="65"/>
                    <a:pt x="175" y="45"/>
                    <a:pt x="157" y="27"/>
                  </a:cubicBezTo>
                  <a:cubicBezTo>
                    <a:pt x="138" y="7"/>
                    <a:pt x="113" y="0"/>
                    <a:pt x="89" y="0"/>
                  </a:cubicBezTo>
                  <a:cubicBezTo>
                    <a:pt x="48" y="0"/>
                    <a:pt x="14" y="23"/>
                    <a:pt x="14" y="56"/>
                  </a:cubicBezTo>
                  <a:cubicBezTo>
                    <a:pt x="14" y="71"/>
                    <a:pt x="24" y="79"/>
                    <a:pt x="37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7" y="34"/>
                    <a:pt x="34" y="33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4"/>
                  </a:cubicBezTo>
                  <a:lnTo>
                    <a:pt x="141" y="93"/>
                  </a:lnTo>
                  <a:cubicBezTo>
                    <a:pt x="116" y="94"/>
                    <a:pt x="81" y="96"/>
                    <a:pt x="49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6"/>
                    <a:pt x="48" y="228"/>
                    <a:pt x="79" y="228"/>
                  </a:cubicBezTo>
                  <a:cubicBezTo>
                    <a:pt x="112" y="228"/>
                    <a:pt x="135" y="208"/>
                    <a:pt x="145" y="185"/>
                  </a:cubicBezTo>
                  <a:close/>
                  <a:moveTo>
                    <a:pt x="141" y="103"/>
                  </a:moveTo>
                  <a:lnTo>
                    <a:pt x="141" y="153"/>
                  </a:lnTo>
                  <a:cubicBezTo>
                    <a:pt x="141" y="200"/>
                    <a:pt x="105" y="217"/>
                    <a:pt x="83" y="217"/>
                  </a:cubicBezTo>
                  <a:cubicBezTo>
                    <a:pt x="58" y="217"/>
                    <a:pt x="38" y="200"/>
                    <a:pt x="38" y="175"/>
                  </a:cubicBezTo>
                  <a:cubicBezTo>
                    <a:pt x="38" y="148"/>
                    <a:pt x="59" y="106"/>
                    <a:pt x="141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293">
              <a:extLst>
                <a:ext uri="{FF2B5EF4-FFF2-40B4-BE49-F238E27FC236}">
                  <a16:creationId xmlns:a16="http://schemas.microsoft.com/office/drawing/2014/main" id="{FAEF116E-FE15-770E-684D-30745EC93950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7296150" y="5907088"/>
              <a:ext cx="74613" cy="120650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5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0 w 163"/>
                <a:gd name="T37" fmla="*/ 62 h 228"/>
                <a:gd name="T38" fmla="*/ 150 w 163"/>
                <a:gd name="T39" fmla="*/ 11 h 228"/>
                <a:gd name="T40" fmla="*/ 145 w 163"/>
                <a:gd name="T41" fmla="*/ 0 h 228"/>
                <a:gd name="T42" fmla="*/ 135 w 163"/>
                <a:gd name="T43" fmla="*/ 5 h 228"/>
                <a:gd name="T44" fmla="*/ 127 w 163"/>
                <a:gd name="T45" fmla="*/ 13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7"/>
                    <a:pt x="122" y="217"/>
                    <a:pt x="83" y="217"/>
                  </a:cubicBezTo>
                  <a:cubicBezTo>
                    <a:pt x="41" y="217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5" y="228"/>
                  </a:cubicBezTo>
                  <a:cubicBezTo>
                    <a:pt x="8" y="228"/>
                    <a:pt x="8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29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1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5"/>
                  </a:cubicBezTo>
                  <a:cubicBezTo>
                    <a:pt x="133" y="7"/>
                    <a:pt x="129" y="12"/>
                    <a:pt x="127" y="13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294">
              <a:extLst>
                <a:ext uri="{FF2B5EF4-FFF2-40B4-BE49-F238E27FC236}">
                  <a16:creationId xmlns:a16="http://schemas.microsoft.com/office/drawing/2014/main" id="{518101D5-C726-E362-51B1-C6C8F79EEBA1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7446963" y="5908676"/>
              <a:ext cx="117475" cy="166688"/>
            </a:xfrm>
            <a:custGeom>
              <a:avLst/>
              <a:gdLst>
                <a:gd name="T0" fmla="*/ 39 w 260"/>
                <a:gd name="T1" fmla="*/ 281 h 317"/>
                <a:gd name="T2" fmla="*/ 12 w 260"/>
                <a:gd name="T3" fmla="*/ 301 h 317"/>
                <a:gd name="T4" fmla="*/ 0 w 260"/>
                <a:gd name="T5" fmla="*/ 311 h 317"/>
                <a:gd name="T6" fmla="*/ 7 w 260"/>
                <a:gd name="T7" fmla="*/ 317 h 317"/>
                <a:gd name="T8" fmla="*/ 49 w 260"/>
                <a:gd name="T9" fmla="*/ 315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1 h 317"/>
                <a:gd name="T16" fmla="*/ 70 w 260"/>
                <a:gd name="T17" fmla="*/ 293 h 317"/>
                <a:gd name="T18" fmla="*/ 94 w 260"/>
                <a:gd name="T19" fmla="*/ 193 h 317"/>
                <a:gd name="T20" fmla="*/ 140 w 260"/>
                <a:gd name="T21" fmla="*/ 225 h 317"/>
                <a:gd name="T22" fmla="*/ 260 w 260"/>
                <a:gd name="T23" fmla="*/ 79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2 w 260"/>
                <a:gd name="T33" fmla="*/ 76 h 317"/>
                <a:gd name="T34" fmla="*/ 38 w 260"/>
                <a:gd name="T35" fmla="*/ 81 h 317"/>
                <a:gd name="T36" fmla="*/ 46 w 260"/>
                <a:gd name="T37" fmla="*/ 70 h 317"/>
                <a:gd name="T38" fmla="*/ 82 w 260"/>
                <a:gd name="T39" fmla="*/ 10 h 317"/>
                <a:gd name="T40" fmla="*/ 98 w 260"/>
                <a:gd name="T41" fmla="*/ 33 h 317"/>
                <a:gd name="T42" fmla="*/ 94 w 260"/>
                <a:gd name="T43" fmla="*/ 59 h 317"/>
                <a:gd name="T44" fmla="*/ 39 w 260"/>
                <a:gd name="T45" fmla="*/ 281 h 317"/>
                <a:gd name="T46" fmla="*/ 126 w 260"/>
                <a:gd name="T47" fmla="*/ 64 h 317"/>
                <a:gd name="T48" fmla="*/ 152 w 260"/>
                <a:gd name="T49" fmla="*/ 29 h 317"/>
                <a:gd name="T50" fmla="*/ 192 w 260"/>
                <a:gd name="T51" fmla="*/ 10 h 317"/>
                <a:gd name="T52" fmla="*/ 224 w 260"/>
                <a:gd name="T53" fmla="*/ 57 h 317"/>
                <a:gd name="T54" fmla="*/ 199 w 260"/>
                <a:gd name="T55" fmla="*/ 163 h 317"/>
                <a:gd name="T56" fmla="*/ 140 w 260"/>
                <a:gd name="T57" fmla="*/ 214 h 317"/>
                <a:gd name="T58" fmla="*/ 100 w 260"/>
                <a:gd name="T59" fmla="*/ 170 h 317"/>
                <a:gd name="T60" fmla="*/ 102 w 260"/>
                <a:gd name="T61" fmla="*/ 162 h 317"/>
                <a:gd name="T62" fmla="*/ 126 w 260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9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4" y="193"/>
                  </a:cubicBezTo>
                  <a:cubicBezTo>
                    <a:pt x="101" y="208"/>
                    <a:pt x="115" y="225"/>
                    <a:pt x="140" y="225"/>
                  </a:cubicBezTo>
                  <a:cubicBezTo>
                    <a:pt x="198" y="225"/>
                    <a:pt x="260" y="153"/>
                    <a:pt x="260" y="79"/>
                  </a:cubicBezTo>
                  <a:cubicBezTo>
                    <a:pt x="260" y="32"/>
                    <a:pt x="232" y="0"/>
                    <a:pt x="194" y="0"/>
                  </a:cubicBezTo>
                  <a:cubicBezTo>
                    <a:pt x="169" y="0"/>
                    <a:pt x="145" y="17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3" y="81"/>
                    <a:pt x="43" y="81"/>
                    <a:pt x="46" y="70"/>
                  </a:cubicBezTo>
                  <a:cubicBezTo>
                    <a:pt x="54" y="34"/>
                    <a:pt x="64" y="10"/>
                    <a:pt x="82" y="10"/>
                  </a:cubicBezTo>
                  <a:cubicBezTo>
                    <a:pt x="91" y="10"/>
                    <a:pt x="98" y="14"/>
                    <a:pt x="98" y="33"/>
                  </a:cubicBezTo>
                  <a:cubicBezTo>
                    <a:pt x="98" y="45"/>
                    <a:pt x="96" y="50"/>
                    <a:pt x="94" y="59"/>
                  </a:cubicBezTo>
                  <a:lnTo>
                    <a:pt x="39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0"/>
                    <a:pt x="192" y="10"/>
                  </a:cubicBezTo>
                  <a:cubicBezTo>
                    <a:pt x="212" y="10"/>
                    <a:pt x="224" y="28"/>
                    <a:pt x="224" y="57"/>
                  </a:cubicBezTo>
                  <a:cubicBezTo>
                    <a:pt x="224" y="87"/>
                    <a:pt x="208" y="144"/>
                    <a:pt x="199" y="163"/>
                  </a:cubicBezTo>
                  <a:cubicBezTo>
                    <a:pt x="182" y="198"/>
                    <a:pt x="158" y="214"/>
                    <a:pt x="140" y="214"/>
                  </a:cubicBezTo>
                  <a:cubicBezTo>
                    <a:pt x="107" y="214"/>
                    <a:pt x="100" y="173"/>
                    <a:pt x="100" y="170"/>
                  </a:cubicBezTo>
                  <a:cubicBezTo>
                    <a:pt x="100" y="169"/>
                    <a:pt x="100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295">
              <a:extLst>
                <a:ext uri="{FF2B5EF4-FFF2-40B4-BE49-F238E27FC236}">
                  <a16:creationId xmlns:a16="http://schemas.microsoft.com/office/drawing/2014/main" id="{CA3F4329-A361-A973-B8DD-C51B198B9DD9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7643813" y="5897563"/>
              <a:ext cx="150813" cy="112713"/>
            </a:xfrm>
            <a:custGeom>
              <a:avLst/>
              <a:gdLst>
                <a:gd name="T0" fmla="*/ 332 w 332"/>
                <a:gd name="T1" fmla="*/ 16 h 213"/>
                <a:gd name="T2" fmla="*/ 325 w 332"/>
                <a:gd name="T3" fmla="*/ 1 h 213"/>
                <a:gd name="T4" fmla="*/ 318 w 332"/>
                <a:gd name="T5" fmla="*/ 14 h 213"/>
                <a:gd name="T6" fmla="*/ 249 w 332"/>
                <a:gd name="T7" fmla="*/ 69 h 213"/>
                <a:gd name="T8" fmla="*/ 169 w 332"/>
                <a:gd name="T9" fmla="*/ 36 h 213"/>
                <a:gd name="T10" fmla="*/ 83 w 332"/>
                <a:gd name="T11" fmla="*/ 0 h 213"/>
                <a:gd name="T12" fmla="*/ 0 w 332"/>
                <a:gd name="T13" fmla="*/ 81 h 213"/>
                <a:gd name="T14" fmla="*/ 7 w 332"/>
                <a:gd name="T15" fmla="*/ 96 h 213"/>
                <a:gd name="T16" fmla="*/ 13 w 332"/>
                <a:gd name="T17" fmla="*/ 85 h 213"/>
                <a:gd name="T18" fmla="*/ 83 w 332"/>
                <a:gd name="T19" fmla="*/ 28 h 213"/>
                <a:gd name="T20" fmla="*/ 162 w 332"/>
                <a:gd name="T21" fmla="*/ 61 h 213"/>
                <a:gd name="T22" fmla="*/ 249 w 332"/>
                <a:gd name="T23" fmla="*/ 97 h 213"/>
                <a:gd name="T24" fmla="*/ 332 w 332"/>
                <a:gd name="T25" fmla="*/ 16 h 213"/>
                <a:gd name="T26" fmla="*/ 332 w 332"/>
                <a:gd name="T27" fmla="*/ 132 h 213"/>
                <a:gd name="T28" fmla="*/ 325 w 332"/>
                <a:gd name="T29" fmla="*/ 117 h 213"/>
                <a:gd name="T30" fmla="*/ 318 w 332"/>
                <a:gd name="T31" fmla="*/ 130 h 213"/>
                <a:gd name="T32" fmla="*/ 249 w 332"/>
                <a:gd name="T33" fmla="*/ 185 h 213"/>
                <a:gd name="T34" fmla="*/ 169 w 332"/>
                <a:gd name="T35" fmla="*/ 152 h 213"/>
                <a:gd name="T36" fmla="*/ 83 w 332"/>
                <a:gd name="T37" fmla="*/ 116 h 213"/>
                <a:gd name="T38" fmla="*/ 0 w 332"/>
                <a:gd name="T39" fmla="*/ 198 h 213"/>
                <a:gd name="T40" fmla="*/ 7 w 332"/>
                <a:gd name="T41" fmla="*/ 212 h 213"/>
                <a:gd name="T42" fmla="*/ 13 w 332"/>
                <a:gd name="T43" fmla="*/ 201 h 213"/>
                <a:gd name="T44" fmla="*/ 83 w 332"/>
                <a:gd name="T45" fmla="*/ 144 h 213"/>
                <a:gd name="T46" fmla="*/ 162 w 332"/>
                <a:gd name="T47" fmla="*/ 177 h 213"/>
                <a:gd name="T48" fmla="*/ 249 w 332"/>
                <a:gd name="T49" fmla="*/ 213 h 213"/>
                <a:gd name="T50" fmla="*/ 332 w 332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213">
                  <a:moveTo>
                    <a:pt x="332" y="16"/>
                  </a:moveTo>
                  <a:cubicBezTo>
                    <a:pt x="332" y="5"/>
                    <a:pt x="328" y="1"/>
                    <a:pt x="325" y="1"/>
                  </a:cubicBezTo>
                  <a:cubicBezTo>
                    <a:pt x="323" y="1"/>
                    <a:pt x="318" y="3"/>
                    <a:pt x="318" y="14"/>
                  </a:cubicBezTo>
                  <a:cubicBezTo>
                    <a:pt x="316" y="48"/>
                    <a:pt x="281" y="69"/>
                    <a:pt x="249" y="69"/>
                  </a:cubicBezTo>
                  <a:cubicBezTo>
                    <a:pt x="220" y="69"/>
                    <a:pt x="195" y="53"/>
                    <a:pt x="169" y="36"/>
                  </a:cubicBezTo>
                  <a:cubicBezTo>
                    <a:pt x="142" y="18"/>
                    <a:pt x="115" y="0"/>
                    <a:pt x="83" y="0"/>
                  </a:cubicBezTo>
                  <a:cubicBezTo>
                    <a:pt x="36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3" y="87"/>
                    <a:pt x="13" y="85"/>
                  </a:cubicBezTo>
                  <a:cubicBezTo>
                    <a:pt x="16" y="43"/>
                    <a:pt x="57" y="28"/>
                    <a:pt x="83" y="28"/>
                  </a:cubicBezTo>
                  <a:cubicBezTo>
                    <a:pt x="112" y="28"/>
                    <a:pt x="137" y="43"/>
                    <a:pt x="162" y="61"/>
                  </a:cubicBezTo>
                  <a:cubicBezTo>
                    <a:pt x="189" y="79"/>
                    <a:pt x="216" y="97"/>
                    <a:pt x="249" y="97"/>
                  </a:cubicBezTo>
                  <a:cubicBezTo>
                    <a:pt x="295" y="97"/>
                    <a:pt x="332" y="61"/>
                    <a:pt x="332" y="16"/>
                  </a:cubicBezTo>
                  <a:close/>
                  <a:moveTo>
                    <a:pt x="332" y="132"/>
                  </a:moveTo>
                  <a:cubicBezTo>
                    <a:pt x="332" y="118"/>
                    <a:pt x="326" y="117"/>
                    <a:pt x="325" y="117"/>
                  </a:cubicBezTo>
                  <a:cubicBezTo>
                    <a:pt x="323" y="117"/>
                    <a:pt x="318" y="119"/>
                    <a:pt x="318" y="130"/>
                  </a:cubicBezTo>
                  <a:cubicBezTo>
                    <a:pt x="316" y="165"/>
                    <a:pt x="281" y="185"/>
                    <a:pt x="249" y="185"/>
                  </a:cubicBezTo>
                  <a:cubicBezTo>
                    <a:pt x="220" y="185"/>
                    <a:pt x="195" y="170"/>
                    <a:pt x="169" y="152"/>
                  </a:cubicBezTo>
                  <a:cubicBezTo>
                    <a:pt x="142" y="134"/>
                    <a:pt x="115" y="116"/>
                    <a:pt x="83" y="116"/>
                  </a:cubicBezTo>
                  <a:cubicBezTo>
                    <a:pt x="36" y="116"/>
                    <a:pt x="0" y="152"/>
                    <a:pt x="0" y="198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3" y="203"/>
                    <a:pt x="13" y="201"/>
                  </a:cubicBezTo>
                  <a:cubicBezTo>
                    <a:pt x="16" y="159"/>
                    <a:pt x="57" y="144"/>
                    <a:pt x="83" y="144"/>
                  </a:cubicBezTo>
                  <a:cubicBezTo>
                    <a:pt x="112" y="144"/>
                    <a:pt x="137" y="160"/>
                    <a:pt x="162" y="177"/>
                  </a:cubicBezTo>
                  <a:cubicBezTo>
                    <a:pt x="189" y="195"/>
                    <a:pt x="216" y="213"/>
                    <a:pt x="249" y="213"/>
                  </a:cubicBezTo>
                  <a:cubicBezTo>
                    <a:pt x="296" y="213"/>
                    <a:pt x="332" y="176"/>
                    <a:pt x="332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296">
              <a:extLst>
                <a:ext uri="{FF2B5EF4-FFF2-40B4-BE49-F238E27FC236}">
                  <a16:creationId xmlns:a16="http://schemas.microsoft.com/office/drawing/2014/main" id="{6AA905C1-1FC9-EE00-096C-1DDD792331F0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13688" y="5799138"/>
              <a:ext cx="57150" cy="122238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298">
              <a:extLst>
                <a:ext uri="{FF2B5EF4-FFF2-40B4-BE49-F238E27FC236}">
                  <a16:creationId xmlns:a16="http://schemas.microsoft.com/office/drawing/2014/main" id="{9711A079-F495-8468-EDA6-98C2437EE550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05750" y="5992813"/>
              <a:ext cx="71438" cy="122238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7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8" y="123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Oval 299">
              <a:extLst>
                <a:ext uri="{FF2B5EF4-FFF2-40B4-BE49-F238E27FC236}">
                  <a16:creationId xmlns:a16="http://schemas.microsoft.com/office/drawing/2014/main" id="{508EA732-274B-9758-11B2-C16404C41E7E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8032750" y="5997576"/>
              <a:ext cx="23813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78ECF891-7573-2CAC-5B58-FF52C72F498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96225" y="5954714"/>
              <a:ext cx="90489" cy="9526"/>
            </a:xfrm>
            <a:custGeom>
              <a:avLst/>
              <a:gdLst/>
              <a:ahLst/>
              <a:cxnLst/>
              <a:rect l="0" t="0" r="0" b="0"/>
              <a:pathLst>
                <a:path w="90489" h="9526">
                  <a:moveTo>
                    <a:pt x="0" y="9525"/>
                  </a:moveTo>
                  <a:lnTo>
                    <a:pt x="90488" y="9525"/>
                  </a:lnTo>
                  <a:lnTo>
                    <a:pt x="904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39" name="Rectangle 738">
            <a:extLst>
              <a:ext uri="{FF2B5EF4-FFF2-40B4-BE49-F238E27FC236}">
                <a16:creationId xmlns:a16="http://schemas.microsoft.com/office/drawing/2014/main" id="{6D0718E8-428A-18E4-21D0-4BFE8B314632}"/>
              </a:ext>
            </a:extLst>
          </p:cNvPr>
          <p:cNvSpPr/>
          <p:nvPr/>
        </p:nvSpPr>
        <p:spPr>
          <a:xfrm>
            <a:off x="6350111" y="5654388"/>
            <a:ext cx="1857320" cy="6006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/>
      <p:bldP spid="465" grpId="0"/>
      <p:bldP spid="466" grpId="0" animBg="1"/>
      <p:bldP spid="7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ACL21</a:t>
            </a:r>
            <a:r>
              <a:rPr lang="en-US" altLang="zh-CN" dirty="0"/>
              <a:t>] Block Rewinding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822A84-584A-F136-93CC-2E552FA15AD4}"/>
              </a:ext>
            </a:extLst>
          </p:cNvPr>
          <p:cNvCxnSpPr>
            <a:cxnSpLocks/>
          </p:cNvCxnSpPr>
          <p:nvPr/>
        </p:nvCxnSpPr>
        <p:spPr>
          <a:xfrm flipH="1">
            <a:off x="6486181" y="2331173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954D37-B182-A32F-3A35-A711F0128812}"/>
              </a:ext>
            </a:extLst>
          </p:cNvPr>
          <p:cNvCxnSpPr>
            <a:cxnSpLocks/>
          </p:cNvCxnSpPr>
          <p:nvPr/>
        </p:nvCxnSpPr>
        <p:spPr>
          <a:xfrm>
            <a:off x="6511582" y="210015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 title="IguanaTex Vector Display">
            <a:extLst>
              <a:ext uri="{FF2B5EF4-FFF2-40B4-BE49-F238E27FC236}">
                <a16:creationId xmlns:a16="http://schemas.microsoft.com/office/drawing/2014/main" id="{85A05B13-DF97-FF61-A60B-217417CE699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0712" y="1266825"/>
            <a:ext cx="763587" cy="242888"/>
            <a:chOff x="2989263" y="1241425"/>
            <a:chExt cx="763587" cy="242888"/>
          </a:xfrm>
        </p:grpSpPr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97C1232F-7438-B422-F363-FE19E87FA930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989263" y="1304925"/>
              <a:ext cx="80962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6C006FFD-17B2-E623-6DDA-E262A8FF6AB8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3084513" y="1304925"/>
              <a:ext cx="90487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21FCE397-B444-CF06-D840-6D4BC9651A1F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189288" y="1304925"/>
              <a:ext cx="80962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4" y="126"/>
                    <a:pt x="55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0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7DFDDB90-22D8-3C3B-C1A2-F55FC6A0B4FF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282950" y="1304925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36AEFB5-6940-19E5-3AD0-81B41DE87A2E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386138" y="1241425"/>
              <a:ext cx="22225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1CF0AE9F-3DE1-D065-B42E-51415496F9D1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433763" y="1304925"/>
              <a:ext cx="106362" cy="138113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4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1515771E-3482-810E-7B34-7D0EE5EBB9FA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567113" y="1306513"/>
              <a:ext cx="85725" cy="133350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7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D70D77B5-FE72-33A2-D27D-DC89C5FB1D47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690938" y="1347788"/>
              <a:ext cx="61912" cy="1365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 title="IguanaTex Vector Display">
            <a:extLst>
              <a:ext uri="{FF2B5EF4-FFF2-40B4-BE49-F238E27FC236}">
                <a16:creationId xmlns:a16="http://schemas.microsoft.com/office/drawing/2014/main" id="{A92218A8-18F5-6DF1-AACC-4B7E804CFF1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576637" y="1266825"/>
            <a:ext cx="808038" cy="250826"/>
            <a:chOff x="7019925" y="1241425"/>
            <a:chExt cx="808038" cy="250826"/>
          </a:xfrm>
        </p:grpSpPr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7B48AB4-1F21-9F7C-A175-78D82062316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019925" y="1298575"/>
              <a:ext cx="79375" cy="122238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3 h 235"/>
                <a:gd name="T10" fmla="*/ 130 w 166"/>
                <a:gd name="T11" fmla="*/ 169 h 235"/>
                <a:gd name="T12" fmla="*/ 84 w 166"/>
                <a:gd name="T13" fmla="*/ 204 h 235"/>
                <a:gd name="T14" fmla="*/ 6 w 166"/>
                <a:gd name="T15" fmla="*/ 179 h 235"/>
                <a:gd name="T16" fmla="*/ 0 w 166"/>
                <a:gd name="T17" fmla="*/ 213 h 235"/>
                <a:gd name="T18" fmla="*/ 84 w 166"/>
                <a:gd name="T19" fmla="*/ 235 h 235"/>
                <a:gd name="T20" fmla="*/ 142 w 166"/>
                <a:gd name="T21" fmla="*/ 219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89"/>
                    <a:pt x="17" y="105"/>
                    <a:pt x="30" y="115"/>
                  </a:cubicBezTo>
                  <a:cubicBezTo>
                    <a:pt x="45" y="126"/>
                    <a:pt x="56" y="128"/>
                    <a:pt x="84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19"/>
                  </a:cubicBezTo>
                  <a:cubicBezTo>
                    <a:pt x="157" y="207"/>
                    <a:pt x="166" y="187"/>
                    <a:pt x="166" y="166"/>
                  </a:cubicBezTo>
                  <a:cubicBezTo>
                    <a:pt x="166" y="138"/>
                    <a:pt x="147" y="121"/>
                    <a:pt x="146" y="120"/>
                  </a:cubicBezTo>
                  <a:cubicBezTo>
                    <a:pt x="127" y="102"/>
                    <a:pt x="113" y="99"/>
                    <a:pt x="89" y="95"/>
                  </a:cubicBezTo>
                  <a:cubicBezTo>
                    <a:pt x="61" y="89"/>
                    <a:pt x="38" y="84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C1F0EBF-15B0-71F7-E977-181F18404467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113588" y="1298575"/>
              <a:ext cx="88900" cy="122238"/>
            </a:xfrm>
            <a:custGeom>
              <a:avLst/>
              <a:gdLst>
                <a:gd name="T0" fmla="*/ 189 w 189"/>
                <a:gd name="T1" fmla="*/ 120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0 h 235"/>
                <a:gd name="T18" fmla="*/ 189 w 189"/>
                <a:gd name="T19" fmla="*/ 120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0"/>
                  </a:moveTo>
                  <a:cubicBezTo>
                    <a:pt x="189" y="103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3"/>
                    <a:pt x="187" y="209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69"/>
                    <a:pt x="35" y="120"/>
                  </a:cubicBezTo>
                  <a:lnTo>
                    <a:pt x="189" y="120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38189F-AC4A-60FF-5082-C6D105F5528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216775" y="1298575"/>
              <a:ext cx="77788" cy="122238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3 h 235"/>
                <a:gd name="T10" fmla="*/ 130 w 165"/>
                <a:gd name="T11" fmla="*/ 169 h 235"/>
                <a:gd name="T12" fmla="*/ 83 w 165"/>
                <a:gd name="T13" fmla="*/ 204 h 235"/>
                <a:gd name="T14" fmla="*/ 6 w 165"/>
                <a:gd name="T15" fmla="*/ 179 h 235"/>
                <a:gd name="T16" fmla="*/ 0 w 165"/>
                <a:gd name="T17" fmla="*/ 213 h 235"/>
                <a:gd name="T18" fmla="*/ 83 w 165"/>
                <a:gd name="T19" fmla="*/ 235 h 235"/>
                <a:gd name="T20" fmla="*/ 141 w 165"/>
                <a:gd name="T21" fmla="*/ 219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89"/>
                    <a:pt x="17" y="105"/>
                    <a:pt x="29" y="115"/>
                  </a:cubicBezTo>
                  <a:cubicBezTo>
                    <a:pt x="44" y="126"/>
                    <a:pt x="55" y="128"/>
                    <a:pt x="83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19"/>
                  </a:cubicBezTo>
                  <a:cubicBezTo>
                    <a:pt x="157" y="207"/>
                    <a:pt x="165" y="187"/>
                    <a:pt x="165" y="166"/>
                  </a:cubicBezTo>
                  <a:cubicBezTo>
                    <a:pt x="165" y="138"/>
                    <a:pt x="147" y="121"/>
                    <a:pt x="146" y="120"/>
                  </a:cubicBezTo>
                  <a:cubicBezTo>
                    <a:pt x="126" y="102"/>
                    <a:pt x="113" y="99"/>
                    <a:pt x="88" y="95"/>
                  </a:cubicBezTo>
                  <a:cubicBezTo>
                    <a:pt x="60" y="89"/>
                    <a:pt x="38" y="84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122914A-9A50-B817-57B4-342026478156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307263" y="1298575"/>
              <a:ext cx="79375" cy="122238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3 h 235"/>
                <a:gd name="T10" fmla="*/ 130 w 165"/>
                <a:gd name="T11" fmla="*/ 169 h 235"/>
                <a:gd name="T12" fmla="*/ 83 w 165"/>
                <a:gd name="T13" fmla="*/ 204 h 235"/>
                <a:gd name="T14" fmla="*/ 6 w 165"/>
                <a:gd name="T15" fmla="*/ 179 h 235"/>
                <a:gd name="T16" fmla="*/ 0 w 165"/>
                <a:gd name="T17" fmla="*/ 213 h 235"/>
                <a:gd name="T18" fmla="*/ 83 w 165"/>
                <a:gd name="T19" fmla="*/ 235 h 235"/>
                <a:gd name="T20" fmla="*/ 141 w 165"/>
                <a:gd name="T21" fmla="*/ 219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89"/>
                    <a:pt x="17" y="105"/>
                    <a:pt x="29" y="115"/>
                  </a:cubicBezTo>
                  <a:cubicBezTo>
                    <a:pt x="45" y="126"/>
                    <a:pt x="56" y="128"/>
                    <a:pt x="83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19"/>
                  </a:cubicBezTo>
                  <a:cubicBezTo>
                    <a:pt x="157" y="207"/>
                    <a:pt x="165" y="187"/>
                    <a:pt x="165" y="166"/>
                  </a:cubicBezTo>
                  <a:cubicBezTo>
                    <a:pt x="165" y="138"/>
                    <a:pt x="147" y="121"/>
                    <a:pt x="146" y="120"/>
                  </a:cubicBezTo>
                  <a:cubicBezTo>
                    <a:pt x="126" y="102"/>
                    <a:pt x="113" y="99"/>
                    <a:pt x="88" y="95"/>
                  </a:cubicBezTo>
                  <a:cubicBezTo>
                    <a:pt x="60" y="89"/>
                    <a:pt x="38" y="84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122C45C-765D-F776-177E-76F2331A067E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408863" y="1241425"/>
              <a:ext cx="22225" cy="176213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8EF94DA2-D0EF-1AE8-AC8D-4B7F16C2AB2C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56488" y="1298575"/>
              <a:ext cx="103188" cy="122238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3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3"/>
                  </a:moveTo>
                  <a:cubicBezTo>
                    <a:pt x="74" y="203"/>
                    <a:pt x="39" y="175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851BB79-9CFD-4B81-EFAD-F7046CE23F7C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7586663" y="1300163"/>
              <a:ext cx="84138" cy="117475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4 h 227"/>
                <a:gd name="T16" fmla="*/ 89 w 177"/>
                <a:gd name="T17" fmla="*/ 30 h 227"/>
                <a:gd name="T18" fmla="*/ 138 w 177"/>
                <a:gd name="T19" fmla="*/ 81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7" y="30"/>
                    <a:pt x="138" y="65"/>
                    <a:pt x="138" y="81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C1FB30A-887D-9477-698A-81F71ADD7EAD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700963" y="1328738"/>
              <a:ext cx="127000" cy="163513"/>
            </a:xfrm>
            <a:custGeom>
              <a:avLst/>
              <a:gdLst>
                <a:gd name="T0" fmla="*/ 139 w 266"/>
                <a:gd name="T1" fmla="*/ 266 h 313"/>
                <a:gd name="T2" fmla="*/ 172 w 266"/>
                <a:gd name="T3" fmla="*/ 313 h 313"/>
                <a:gd name="T4" fmla="*/ 234 w 266"/>
                <a:gd name="T5" fmla="*/ 245 h 313"/>
                <a:gd name="T6" fmla="*/ 229 w 266"/>
                <a:gd name="T7" fmla="*/ 240 h 313"/>
                <a:gd name="T8" fmla="*/ 224 w 266"/>
                <a:gd name="T9" fmla="*/ 245 h 313"/>
                <a:gd name="T10" fmla="*/ 181 w 266"/>
                <a:gd name="T11" fmla="*/ 276 h 313"/>
                <a:gd name="T12" fmla="*/ 154 w 266"/>
                <a:gd name="T13" fmla="*/ 243 h 313"/>
                <a:gd name="T14" fmla="*/ 266 w 266"/>
                <a:gd name="T15" fmla="*/ 97 h 313"/>
                <a:gd name="T16" fmla="*/ 164 w 266"/>
                <a:gd name="T17" fmla="*/ 0 h 313"/>
                <a:gd name="T18" fmla="*/ 0 w 266"/>
                <a:gd name="T19" fmla="*/ 157 h 313"/>
                <a:gd name="T20" fmla="*/ 102 w 266"/>
                <a:gd name="T21" fmla="*/ 252 h 313"/>
                <a:gd name="T22" fmla="*/ 139 w 266"/>
                <a:gd name="T23" fmla="*/ 247 h 313"/>
                <a:gd name="T24" fmla="*/ 139 w 266"/>
                <a:gd name="T25" fmla="*/ 266 h 313"/>
                <a:gd name="T26" fmla="*/ 78 w 266"/>
                <a:gd name="T27" fmla="*/ 237 h 313"/>
                <a:gd name="T28" fmla="*/ 34 w 266"/>
                <a:gd name="T29" fmla="*/ 165 h 313"/>
                <a:gd name="T30" fmla="*/ 73 w 266"/>
                <a:gd name="T31" fmla="*/ 57 h 313"/>
                <a:gd name="T32" fmla="*/ 162 w 266"/>
                <a:gd name="T33" fmla="*/ 11 h 313"/>
                <a:gd name="T34" fmla="*/ 232 w 266"/>
                <a:gd name="T35" fmla="*/ 88 h 313"/>
                <a:gd name="T36" fmla="*/ 151 w 266"/>
                <a:gd name="T37" fmla="*/ 229 h 313"/>
                <a:gd name="T38" fmla="*/ 116 w 266"/>
                <a:gd name="T39" fmla="*/ 193 h 313"/>
                <a:gd name="T40" fmla="*/ 77 w 266"/>
                <a:gd name="T41" fmla="*/ 228 h 313"/>
                <a:gd name="T42" fmla="*/ 78 w 266"/>
                <a:gd name="T43" fmla="*/ 237 h 313"/>
                <a:gd name="T44" fmla="*/ 139 w 266"/>
                <a:gd name="T45" fmla="*/ 235 h 313"/>
                <a:gd name="T46" fmla="*/ 104 w 266"/>
                <a:gd name="T47" fmla="*/ 241 h 313"/>
                <a:gd name="T48" fmla="*/ 87 w 266"/>
                <a:gd name="T49" fmla="*/ 228 h 313"/>
                <a:gd name="T50" fmla="*/ 116 w 266"/>
                <a:gd name="T51" fmla="*/ 202 h 313"/>
                <a:gd name="T52" fmla="*/ 139 w 266"/>
                <a:gd name="T53" fmla="*/ 2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313">
                  <a:moveTo>
                    <a:pt x="139" y="266"/>
                  </a:moveTo>
                  <a:cubicBezTo>
                    <a:pt x="139" y="289"/>
                    <a:pt x="143" y="313"/>
                    <a:pt x="172" y="313"/>
                  </a:cubicBezTo>
                  <a:cubicBezTo>
                    <a:pt x="214" y="313"/>
                    <a:pt x="234" y="253"/>
                    <a:pt x="234" y="245"/>
                  </a:cubicBezTo>
                  <a:cubicBezTo>
                    <a:pt x="234" y="243"/>
                    <a:pt x="232" y="240"/>
                    <a:pt x="229" y="240"/>
                  </a:cubicBezTo>
                  <a:cubicBezTo>
                    <a:pt x="226" y="240"/>
                    <a:pt x="225" y="244"/>
                    <a:pt x="224" y="245"/>
                  </a:cubicBezTo>
                  <a:cubicBezTo>
                    <a:pt x="216" y="269"/>
                    <a:pt x="193" y="276"/>
                    <a:pt x="181" y="276"/>
                  </a:cubicBezTo>
                  <a:cubicBezTo>
                    <a:pt x="167" y="276"/>
                    <a:pt x="160" y="270"/>
                    <a:pt x="154" y="243"/>
                  </a:cubicBezTo>
                  <a:cubicBezTo>
                    <a:pt x="216" y="221"/>
                    <a:pt x="266" y="159"/>
                    <a:pt x="266" y="97"/>
                  </a:cubicBezTo>
                  <a:cubicBezTo>
                    <a:pt x="266" y="42"/>
                    <a:pt x="226" y="0"/>
                    <a:pt x="164" y="0"/>
                  </a:cubicBezTo>
                  <a:cubicBezTo>
                    <a:pt x="81" y="0"/>
                    <a:pt x="0" y="78"/>
                    <a:pt x="0" y="157"/>
                  </a:cubicBezTo>
                  <a:cubicBezTo>
                    <a:pt x="0" y="213"/>
                    <a:pt x="42" y="252"/>
                    <a:pt x="102" y="252"/>
                  </a:cubicBezTo>
                  <a:cubicBezTo>
                    <a:pt x="109" y="252"/>
                    <a:pt x="120" y="252"/>
                    <a:pt x="139" y="247"/>
                  </a:cubicBezTo>
                  <a:lnTo>
                    <a:pt x="139" y="266"/>
                  </a:lnTo>
                  <a:close/>
                  <a:moveTo>
                    <a:pt x="78" y="237"/>
                  </a:moveTo>
                  <a:cubicBezTo>
                    <a:pt x="60" y="230"/>
                    <a:pt x="34" y="212"/>
                    <a:pt x="34" y="165"/>
                  </a:cubicBezTo>
                  <a:cubicBezTo>
                    <a:pt x="34" y="143"/>
                    <a:pt x="42" y="97"/>
                    <a:pt x="73" y="57"/>
                  </a:cubicBezTo>
                  <a:cubicBezTo>
                    <a:pt x="95" y="30"/>
                    <a:pt x="129" y="11"/>
                    <a:pt x="162" y="11"/>
                  </a:cubicBezTo>
                  <a:cubicBezTo>
                    <a:pt x="200" y="11"/>
                    <a:pt x="232" y="37"/>
                    <a:pt x="232" y="88"/>
                  </a:cubicBezTo>
                  <a:cubicBezTo>
                    <a:pt x="232" y="122"/>
                    <a:pt x="215" y="197"/>
                    <a:pt x="151" y="229"/>
                  </a:cubicBezTo>
                  <a:cubicBezTo>
                    <a:pt x="145" y="207"/>
                    <a:pt x="136" y="193"/>
                    <a:pt x="116" y="193"/>
                  </a:cubicBezTo>
                  <a:cubicBezTo>
                    <a:pt x="96" y="193"/>
                    <a:pt x="77" y="209"/>
                    <a:pt x="77" y="228"/>
                  </a:cubicBezTo>
                  <a:cubicBezTo>
                    <a:pt x="77" y="234"/>
                    <a:pt x="77" y="234"/>
                    <a:pt x="78" y="237"/>
                  </a:cubicBezTo>
                  <a:close/>
                  <a:moveTo>
                    <a:pt x="139" y="235"/>
                  </a:moveTo>
                  <a:cubicBezTo>
                    <a:pt x="131" y="238"/>
                    <a:pt x="118" y="241"/>
                    <a:pt x="104" y="241"/>
                  </a:cubicBezTo>
                  <a:cubicBezTo>
                    <a:pt x="99" y="241"/>
                    <a:pt x="87" y="241"/>
                    <a:pt x="87" y="228"/>
                  </a:cubicBezTo>
                  <a:cubicBezTo>
                    <a:pt x="87" y="214"/>
                    <a:pt x="101" y="202"/>
                    <a:pt x="116" y="202"/>
                  </a:cubicBezTo>
                  <a:cubicBezTo>
                    <a:pt x="128" y="202"/>
                    <a:pt x="137" y="208"/>
                    <a:pt x="139" y="2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A188B4B-987A-331F-33C3-532D019D8ABC}"/>
              </a:ext>
            </a:extLst>
          </p:cNvPr>
          <p:cNvSpPr txBox="1"/>
          <p:nvPr/>
        </p:nvSpPr>
        <p:spPr>
          <a:xfrm rot="5400000">
            <a:off x="6805738" y="2735597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977105-9CE4-414F-E4F0-82755916467D}"/>
              </a:ext>
            </a:extLst>
          </p:cNvPr>
          <p:cNvSpPr txBox="1"/>
          <p:nvPr/>
        </p:nvSpPr>
        <p:spPr>
          <a:xfrm rot="5400000">
            <a:off x="6778237" y="452969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30E1F-024A-4286-E560-07CBE980624A}"/>
              </a:ext>
            </a:extLst>
          </p:cNvPr>
          <p:cNvSpPr txBox="1"/>
          <p:nvPr/>
        </p:nvSpPr>
        <p:spPr>
          <a:xfrm rot="5400000">
            <a:off x="8299322" y="238916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D265F7-BE1E-6B4C-8AE6-0B4E9EE3747E}"/>
              </a:ext>
            </a:extLst>
          </p:cNvPr>
          <p:cNvSpPr txBox="1"/>
          <p:nvPr/>
        </p:nvSpPr>
        <p:spPr>
          <a:xfrm rot="5400000">
            <a:off x="8471153" y="524281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53C4455-F554-C0CF-AEA5-11AE3DCFC27C}"/>
              </a:ext>
            </a:extLst>
          </p:cNvPr>
          <p:cNvSpPr/>
          <p:nvPr/>
        </p:nvSpPr>
        <p:spPr>
          <a:xfrm>
            <a:off x="8184276" y="5887427"/>
            <a:ext cx="1121304" cy="577648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0B90CC96-C510-8971-2BCD-879D17D7697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499095" y="6078500"/>
            <a:ext cx="296863" cy="196850"/>
            <a:chOff x="2540000" y="2540000"/>
            <a:chExt cx="296863" cy="196850"/>
          </a:xfrm>
        </p:grpSpPr>
        <p:sp>
          <p:nvSpPr>
            <p:cNvPr id="41" name="Freeform 289 2 1">
              <a:extLst>
                <a:ext uri="{FF2B5EF4-FFF2-40B4-BE49-F238E27FC236}">
                  <a16:creationId xmlns:a16="http://schemas.microsoft.com/office/drawing/2014/main" id="{8BCA98CD-95F2-958D-8E78-9340890491E7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90 2 1">
              <a:extLst>
                <a:ext uri="{FF2B5EF4-FFF2-40B4-BE49-F238E27FC236}">
                  <a16:creationId xmlns:a16="http://schemas.microsoft.com/office/drawing/2014/main" id="{F7D19322-9410-EB53-4833-C3E6108651D5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681E622-45E2-FF89-4B42-0017901A9CAA}"/>
              </a:ext>
            </a:extLst>
          </p:cNvPr>
          <p:cNvSpPr txBox="1"/>
          <p:nvPr/>
        </p:nvSpPr>
        <p:spPr>
          <a:xfrm rot="10800000">
            <a:off x="9475347" y="1330061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86A420-D172-F09B-688D-D78711840134}"/>
              </a:ext>
            </a:extLst>
          </p:cNvPr>
          <p:cNvSpPr txBox="1"/>
          <p:nvPr/>
        </p:nvSpPr>
        <p:spPr>
          <a:xfrm rot="10800000">
            <a:off x="9493672" y="404748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 title="IguanaTex Vector Display">
            <a:extLst>
              <a:ext uri="{FF2B5EF4-FFF2-40B4-BE49-F238E27FC236}">
                <a16:creationId xmlns:a16="http://schemas.microsoft.com/office/drawing/2014/main" id="{E73DAF69-79E9-DB58-C5E0-7BD46FADFD0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184275" y="1250950"/>
            <a:ext cx="750888" cy="242888"/>
            <a:chOff x="5084763" y="1225550"/>
            <a:chExt cx="750888" cy="242888"/>
          </a:xfrm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7C5D552A-CD48-302E-F82B-DB5E49FE4C6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084763" y="1289050"/>
              <a:ext cx="79375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7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959398D-C7C7-5EFC-FDE3-B0BE312E14FE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5176838" y="1289050"/>
              <a:ext cx="90488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B2E9DF79-3487-8899-3E17-53C5414DB287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280026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1522516D-CAE3-04A8-64D0-40CE4CA3E56D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370513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3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829B0B72-3A81-DE4F-7C54-051ACB50BA61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5472113" y="1225550"/>
              <a:ext cx="20638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2BBF3B18-DC50-E2D6-24B4-3B4C042A9F66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5518151" y="1289050"/>
              <a:ext cx="104775" cy="1381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4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AE0C5FE6-FA2E-F50A-530F-B6399D2787FF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48326" y="1290638"/>
              <a:ext cx="84138" cy="133350"/>
            </a:xfrm>
            <a:custGeom>
              <a:avLst/>
              <a:gdLst>
                <a:gd name="T0" fmla="*/ 176 w 176"/>
                <a:gd name="T1" fmla="*/ 78 h 227"/>
                <a:gd name="T2" fmla="*/ 108 w 176"/>
                <a:gd name="T3" fmla="*/ 0 h 227"/>
                <a:gd name="T4" fmla="*/ 36 w 176"/>
                <a:gd name="T5" fmla="*/ 38 h 227"/>
                <a:gd name="T6" fmla="*/ 36 w 176"/>
                <a:gd name="T7" fmla="*/ 2 h 227"/>
                <a:gd name="T8" fmla="*/ 0 w 176"/>
                <a:gd name="T9" fmla="*/ 2 h 227"/>
                <a:gd name="T10" fmla="*/ 0 w 176"/>
                <a:gd name="T11" fmla="*/ 227 h 227"/>
                <a:gd name="T12" fmla="*/ 39 w 176"/>
                <a:gd name="T13" fmla="*/ 227 h 227"/>
                <a:gd name="T14" fmla="*/ 39 w 176"/>
                <a:gd name="T15" fmla="*/ 105 h 227"/>
                <a:gd name="T16" fmla="*/ 89 w 176"/>
                <a:gd name="T17" fmla="*/ 30 h 227"/>
                <a:gd name="T18" fmla="*/ 137 w 176"/>
                <a:gd name="T19" fmla="*/ 82 h 227"/>
                <a:gd name="T20" fmla="*/ 137 w 176"/>
                <a:gd name="T21" fmla="*/ 227 h 227"/>
                <a:gd name="T22" fmla="*/ 176 w 176"/>
                <a:gd name="T23" fmla="*/ 227 h 227"/>
                <a:gd name="T24" fmla="*/ 176 w 176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27">
                  <a:moveTo>
                    <a:pt x="176" y="78"/>
                  </a:moveTo>
                  <a:cubicBezTo>
                    <a:pt x="176" y="45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1" y="30"/>
                    <a:pt x="89" y="30"/>
                  </a:cubicBezTo>
                  <a:cubicBezTo>
                    <a:pt x="137" y="30"/>
                    <a:pt x="137" y="66"/>
                    <a:pt x="137" y="82"/>
                  </a:cubicBezTo>
                  <a:lnTo>
                    <a:pt x="137" y="227"/>
                  </a:lnTo>
                  <a:lnTo>
                    <a:pt x="176" y="227"/>
                  </a:lnTo>
                  <a:lnTo>
                    <a:pt x="17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1857915F-05F3-F9BB-4544-F6A01369127C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762626" y="1331913"/>
              <a:ext cx="73025" cy="1365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14A316F-D1AB-06C7-4490-464052EDDACE}"/>
              </a:ext>
            </a:extLst>
          </p:cNvPr>
          <p:cNvCxnSpPr>
            <a:cxnSpLocks/>
          </p:cNvCxnSpPr>
          <p:nvPr/>
        </p:nvCxnSpPr>
        <p:spPr>
          <a:xfrm>
            <a:off x="6563440" y="346328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95D639-6A89-5BE4-3D0B-377384714DA2}"/>
              </a:ext>
            </a:extLst>
          </p:cNvPr>
          <p:cNvCxnSpPr>
            <a:cxnSpLocks/>
          </p:cNvCxnSpPr>
          <p:nvPr/>
        </p:nvCxnSpPr>
        <p:spPr>
          <a:xfrm flipH="1">
            <a:off x="6538040" y="416886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B23C5E-B7B6-0CC0-F656-5F590D7FFFAC}"/>
              </a:ext>
            </a:extLst>
          </p:cNvPr>
          <p:cNvCxnSpPr>
            <a:cxnSpLocks/>
          </p:cNvCxnSpPr>
          <p:nvPr/>
        </p:nvCxnSpPr>
        <p:spPr>
          <a:xfrm>
            <a:off x="8151169" y="367495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0B784B-4427-99CA-0653-8652C6727727}"/>
              </a:ext>
            </a:extLst>
          </p:cNvPr>
          <p:cNvCxnSpPr>
            <a:cxnSpLocks/>
          </p:cNvCxnSpPr>
          <p:nvPr/>
        </p:nvCxnSpPr>
        <p:spPr>
          <a:xfrm flipH="1">
            <a:off x="8151169" y="467193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FC6C76F-77D7-BC2B-83FC-DF0566E21767}"/>
              </a:ext>
            </a:extLst>
          </p:cNvPr>
          <p:cNvCxnSpPr>
            <a:cxnSpLocks/>
          </p:cNvCxnSpPr>
          <p:nvPr/>
        </p:nvCxnSpPr>
        <p:spPr>
          <a:xfrm>
            <a:off x="10491441" y="404748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C7CDE4F-1309-26C9-F4CC-0F271B642682}"/>
              </a:ext>
            </a:extLst>
          </p:cNvPr>
          <p:cNvCxnSpPr>
            <a:cxnSpLocks/>
          </p:cNvCxnSpPr>
          <p:nvPr/>
        </p:nvCxnSpPr>
        <p:spPr>
          <a:xfrm flipH="1">
            <a:off x="10469216" y="4240874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1E71B6C-7EEB-D959-7679-9071FA08EBAB}"/>
              </a:ext>
            </a:extLst>
          </p:cNvPr>
          <p:cNvSpPr txBox="1"/>
          <p:nvPr/>
        </p:nvSpPr>
        <p:spPr>
          <a:xfrm rot="5400000">
            <a:off x="10714970" y="238916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0A151-4E31-5D18-796A-940BDB69E23F}"/>
              </a:ext>
            </a:extLst>
          </p:cNvPr>
          <p:cNvSpPr txBox="1"/>
          <p:nvPr/>
        </p:nvSpPr>
        <p:spPr>
          <a:xfrm rot="5400000">
            <a:off x="10772647" y="4555265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15763959-3E25-0B39-B537-D0EA8B1D3631}"/>
              </a:ext>
            </a:extLst>
          </p:cNvPr>
          <p:cNvSpPr/>
          <p:nvPr/>
        </p:nvSpPr>
        <p:spPr>
          <a:xfrm>
            <a:off x="6548909" y="5100154"/>
            <a:ext cx="1121304" cy="577648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1FD0A396-4F9D-E196-C80C-66B7EEABE3C1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863728" y="5291227"/>
            <a:ext cx="296863" cy="196850"/>
            <a:chOff x="2540000" y="2540000"/>
            <a:chExt cx="296863" cy="196850"/>
          </a:xfrm>
        </p:grpSpPr>
        <p:sp>
          <p:nvSpPr>
            <p:cNvPr id="64" name="Freeform 289 2 2">
              <a:extLst>
                <a:ext uri="{FF2B5EF4-FFF2-40B4-BE49-F238E27FC236}">
                  <a16:creationId xmlns:a16="http://schemas.microsoft.com/office/drawing/2014/main" id="{F93A6705-55B2-1A17-8ED8-5B8B737F6FB8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90 2 2">
              <a:extLst>
                <a:ext uri="{FF2B5EF4-FFF2-40B4-BE49-F238E27FC236}">
                  <a16:creationId xmlns:a16="http://schemas.microsoft.com/office/drawing/2014/main" id="{5D0B6EF3-F6E3-08F0-11EC-3358C07F2CB7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7435977A-3CBD-548D-51FB-E0D7E4E237FA}"/>
              </a:ext>
            </a:extLst>
          </p:cNvPr>
          <p:cNvSpPr/>
          <p:nvPr/>
        </p:nvSpPr>
        <p:spPr>
          <a:xfrm>
            <a:off x="10515818" y="5140247"/>
            <a:ext cx="1121304" cy="577648"/>
          </a:xfrm>
          <a:prstGeom prst="rightArrow">
            <a:avLst>
              <a:gd name="adj1" fmla="val 82294"/>
              <a:gd name="adj2" fmla="val 298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FFC34310-9A2C-3069-60E7-5540438869E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0830637" y="5331320"/>
            <a:ext cx="296863" cy="196850"/>
            <a:chOff x="2540000" y="2540000"/>
            <a:chExt cx="296863" cy="196850"/>
          </a:xfrm>
        </p:grpSpPr>
        <p:sp>
          <p:nvSpPr>
            <p:cNvPr id="68" name="Freeform 289 2 3">
              <a:extLst>
                <a:ext uri="{FF2B5EF4-FFF2-40B4-BE49-F238E27FC236}">
                  <a16:creationId xmlns:a16="http://schemas.microsoft.com/office/drawing/2014/main" id="{C70F47B1-E2E3-62B7-020A-A3D4C95095D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90 2 3">
              <a:extLst>
                <a:ext uri="{FF2B5EF4-FFF2-40B4-BE49-F238E27FC236}">
                  <a16:creationId xmlns:a16="http://schemas.microsoft.com/office/drawing/2014/main" id="{1B85A781-635E-5987-4FDF-4808CCB60088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B4CD49CF-6AE0-AFB8-FE8B-2E2550FCDCBB}"/>
              </a:ext>
            </a:extLst>
          </p:cNvPr>
          <p:cNvSpPr/>
          <p:nvPr/>
        </p:nvSpPr>
        <p:spPr>
          <a:xfrm>
            <a:off x="5880770" y="1821416"/>
            <a:ext cx="5925646" cy="856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8F0CB9B-47EA-C21E-17FE-F5E5AFFB0FC3}"/>
                  </a:ext>
                </a:extLst>
              </p:cNvPr>
              <p:cNvSpPr txBox="1"/>
              <p:nvPr/>
            </p:nvSpPr>
            <p:spPr>
              <a:xfrm>
                <a:off x="5169320" y="2034065"/>
                <a:ext cx="492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8F0CB9B-47EA-C21E-17FE-F5E5AFFB0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20" y="2034065"/>
                <a:ext cx="492571" cy="43088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06">
            <a:extLst>
              <a:ext uri="{FF2B5EF4-FFF2-40B4-BE49-F238E27FC236}">
                <a16:creationId xmlns:a16="http://schemas.microsoft.com/office/drawing/2014/main" id="{9460C993-E1D5-12DC-8904-12CFDBE28280}"/>
              </a:ext>
            </a:extLst>
          </p:cNvPr>
          <p:cNvSpPr/>
          <p:nvPr/>
        </p:nvSpPr>
        <p:spPr>
          <a:xfrm>
            <a:off x="5880770" y="2989306"/>
            <a:ext cx="5925645" cy="856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276C1898-FF1D-95BF-C89F-CCA9582E3CA6}"/>
                  </a:ext>
                </a:extLst>
              </p:cNvPr>
              <p:cNvSpPr txBox="1"/>
              <p:nvPr/>
            </p:nvSpPr>
            <p:spPr>
              <a:xfrm>
                <a:off x="5169320" y="3184377"/>
                <a:ext cx="492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276C1898-FF1D-95BF-C89F-CCA9582E3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20" y="3184377"/>
                <a:ext cx="492571" cy="43088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>
            <a:extLst>
              <a:ext uri="{FF2B5EF4-FFF2-40B4-BE49-F238E27FC236}">
                <a16:creationId xmlns:a16="http://schemas.microsoft.com/office/drawing/2014/main" id="{5D5DE822-3C63-33DF-A814-3482D56FE4E4}"/>
              </a:ext>
            </a:extLst>
          </p:cNvPr>
          <p:cNvSpPr txBox="1"/>
          <p:nvPr/>
        </p:nvSpPr>
        <p:spPr>
          <a:xfrm rot="5400000">
            <a:off x="5263094" y="439268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46B7CD9-84E1-96ED-1720-A8A3BD1494EA}"/>
              </a:ext>
            </a:extLst>
          </p:cNvPr>
          <p:cNvSpPr/>
          <p:nvPr/>
        </p:nvSpPr>
        <p:spPr>
          <a:xfrm>
            <a:off x="5880770" y="5655586"/>
            <a:ext cx="5925645" cy="8561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34477684-4DDD-A7C5-31B8-5B1890746F9A}"/>
                  </a:ext>
                </a:extLst>
              </p:cNvPr>
              <p:cNvSpPr txBox="1"/>
              <p:nvPr/>
            </p:nvSpPr>
            <p:spPr>
              <a:xfrm>
                <a:off x="5284153" y="5887427"/>
                <a:ext cx="484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34477684-4DDD-A7C5-31B8-5B189074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53" y="5887427"/>
                <a:ext cx="484556" cy="43088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TextBox 213">
            <a:extLst>
              <a:ext uri="{FF2B5EF4-FFF2-40B4-BE49-F238E27FC236}">
                <a16:creationId xmlns:a16="http://schemas.microsoft.com/office/drawing/2014/main" id="{000B7C11-2981-EC57-0A5C-B0319D4B600D}"/>
              </a:ext>
            </a:extLst>
          </p:cNvPr>
          <p:cNvSpPr txBox="1"/>
          <p:nvPr/>
        </p:nvSpPr>
        <p:spPr>
          <a:xfrm>
            <a:off x="164996" y="1141727"/>
            <a:ext cx="378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For each block, check if it contains a slot: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7C93483-8BEE-4516-072C-98A7C1BA5034}"/>
              </a:ext>
            </a:extLst>
          </p:cNvPr>
          <p:cNvSpPr txBox="1"/>
          <p:nvPr/>
        </p:nvSpPr>
        <p:spPr>
          <a:xfrm>
            <a:off x="334810" y="2110488"/>
            <a:ext cx="408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- YES:</a:t>
            </a:r>
          </a:p>
          <a:p>
            <a:pPr algn="l"/>
            <a:r>
              <a:rPr lang="en-US" sz="2000" dirty="0"/>
              <a:t>1. pick a random slot</a:t>
            </a:r>
          </a:p>
          <a:p>
            <a:pPr algn="l"/>
            <a:r>
              <a:rPr lang="en-US" sz="2000" dirty="0"/>
              <a:t>2. rewind </a:t>
            </a:r>
            <a:r>
              <a:rPr lang="en-US" sz="2000" dirty="0" err="1"/>
              <a:t>iff</a:t>
            </a:r>
            <a:r>
              <a:rPr lang="en-US" sz="2000" dirty="0"/>
              <a:t> the slot does not match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5C5BB73-5940-4296-D20D-66ABB1E1CD19}"/>
              </a:ext>
            </a:extLst>
          </p:cNvPr>
          <p:cNvSpPr txBox="1"/>
          <p:nvPr/>
        </p:nvSpPr>
        <p:spPr>
          <a:xfrm>
            <a:off x="334811" y="1796940"/>
            <a:ext cx="29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No: rewind </a:t>
            </a:r>
            <a:r>
              <a:rPr lang="en-US" sz="2000" dirty="0" err="1"/>
              <a:t>w.p.</a:t>
            </a:r>
            <a:r>
              <a:rPr lang="en-US" sz="2000" dirty="0"/>
              <a:t> ½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1434251A-746E-C764-0D4E-E8C2DF2747DC}"/>
              </a:ext>
            </a:extLst>
          </p:cNvPr>
          <p:cNvCxnSpPr>
            <a:cxnSpLocks/>
          </p:cNvCxnSpPr>
          <p:nvPr/>
        </p:nvCxnSpPr>
        <p:spPr>
          <a:xfrm>
            <a:off x="4871835" y="1008440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71B55B92-814E-E8A0-0FE2-4B2200E03BD8}"/>
              </a:ext>
            </a:extLst>
          </p:cNvPr>
          <p:cNvSpPr txBox="1"/>
          <p:nvPr/>
        </p:nvSpPr>
        <p:spPr>
          <a:xfrm>
            <a:off x="334810" y="3845493"/>
            <a:ext cx="393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Claim:</a:t>
            </a:r>
          </a:p>
          <a:p>
            <a:pPr algn="l"/>
            <a:r>
              <a:rPr lang="en-US" sz="2000" dirty="0"/>
              <a:t>- For each block, Prob. of rewinding</a:t>
            </a:r>
          </a:p>
        </p:txBody>
      </p:sp>
      <p:grpSp>
        <p:nvGrpSpPr>
          <p:cNvPr id="238" name="Group 237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approx \frac{1}{2}$&#10;&#10;&#10;\end{document}" title="IguanaTex Vector Display">
            <a:extLst>
              <a:ext uri="{FF2B5EF4-FFF2-40B4-BE49-F238E27FC236}">
                <a16:creationId xmlns:a16="http://schemas.microsoft.com/office/drawing/2014/main" id="{4A7CD238-6148-2C11-FC60-CB483994CDC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4236" y="4197352"/>
            <a:ext cx="547689" cy="377825"/>
            <a:chOff x="2565400" y="4146550"/>
            <a:chExt cx="547689" cy="377825"/>
          </a:xfrm>
        </p:grpSpPr>
        <p:sp>
          <p:nvSpPr>
            <p:cNvPr id="232" name="Freeform 7">
              <a:extLst>
                <a:ext uri="{FF2B5EF4-FFF2-40B4-BE49-F238E27FC236}">
                  <a16:creationId xmlns:a16="http://schemas.microsoft.com/office/drawing/2014/main" id="{403AAFE4-BABE-C112-37AF-9621A404E94E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2565400" y="4264025"/>
              <a:ext cx="239713" cy="133350"/>
            </a:xfrm>
            <a:custGeom>
              <a:avLst/>
              <a:gdLst>
                <a:gd name="T0" fmla="*/ 333 w 333"/>
                <a:gd name="T1" fmla="*/ 16 h 213"/>
                <a:gd name="T2" fmla="*/ 326 w 333"/>
                <a:gd name="T3" fmla="*/ 1 h 213"/>
                <a:gd name="T4" fmla="*/ 319 w 333"/>
                <a:gd name="T5" fmla="*/ 14 h 213"/>
                <a:gd name="T6" fmla="*/ 250 w 333"/>
                <a:gd name="T7" fmla="*/ 69 h 213"/>
                <a:gd name="T8" fmla="*/ 170 w 333"/>
                <a:gd name="T9" fmla="*/ 36 h 213"/>
                <a:gd name="T10" fmla="*/ 84 w 333"/>
                <a:gd name="T11" fmla="*/ 0 h 213"/>
                <a:gd name="T12" fmla="*/ 0 w 333"/>
                <a:gd name="T13" fmla="*/ 81 h 213"/>
                <a:gd name="T14" fmla="*/ 7 w 333"/>
                <a:gd name="T15" fmla="*/ 96 h 213"/>
                <a:gd name="T16" fmla="*/ 14 w 333"/>
                <a:gd name="T17" fmla="*/ 85 h 213"/>
                <a:gd name="T18" fmla="*/ 84 w 333"/>
                <a:gd name="T19" fmla="*/ 28 h 213"/>
                <a:gd name="T20" fmla="*/ 163 w 333"/>
                <a:gd name="T21" fmla="*/ 61 h 213"/>
                <a:gd name="T22" fmla="*/ 250 w 333"/>
                <a:gd name="T23" fmla="*/ 97 h 213"/>
                <a:gd name="T24" fmla="*/ 333 w 333"/>
                <a:gd name="T25" fmla="*/ 16 h 213"/>
                <a:gd name="T26" fmla="*/ 333 w 333"/>
                <a:gd name="T27" fmla="*/ 132 h 213"/>
                <a:gd name="T28" fmla="*/ 326 w 333"/>
                <a:gd name="T29" fmla="*/ 117 h 213"/>
                <a:gd name="T30" fmla="*/ 319 w 333"/>
                <a:gd name="T31" fmla="*/ 130 h 213"/>
                <a:gd name="T32" fmla="*/ 250 w 333"/>
                <a:gd name="T33" fmla="*/ 185 h 213"/>
                <a:gd name="T34" fmla="*/ 170 w 333"/>
                <a:gd name="T35" fmla="*/ 152 h 213"/>
                <a:gd name="T36" fmla="*/ 84 w 333"/>
                <a:gd name="T37" fmla="*/ 116 h 213"/>
                <a:gd name="T38" fmla="*/ 0 w 333"/>
                <a:gd name="T39" fmla="*/ 198 h 213"/>
                <a:gd name="T40" fmla="*/ 7 w 333"/>
                <a:gd name="T41" fmla="*/ 212 h 213"/>
                <a:gd name="T42" fmla="*/ 14 w 333"/>
                <a:gd name="T43" fmla="*/ 201 h 213"/>
                <a:gd name="T44" fmla="*/ 84 w 333"/>
                <a:gd name="T45" fmla="*/ 144 h 213"/>
                <a:gd name="T46" fmla="*/ 163 w 333"/>
                <a:gd name="T47" fmla="*/ 177 h 213"/>
                <a:gd name="T48" fmla="*/ 250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6"/>
                  </a:moveTo>
                  <a:cubicBezTo>
                    <a:pt x="333" y="5"/>
                    <a:pt x="330" y="1"/>
                    <a:pt x="326" y="1"/>
                  </a:cubicBezTo>
                  <a:cubicBezTo>
                    <a:pt x="324" y="1"/>
                    <a:pt x="320" y="3"/>
                    <a:pt x="319" y="14"/>
                  </a:cubicBezTo>
                  <a:cubicBezTo>
                    <a:pt x="317" y="48"/>
                    <a:pt x="282" y="69"/>
                    <a:pt x="250" y="69"/>
                  </a:cubicBezTo>
                  <a:cubicBezTo>
                    <a:pt x="221" y="69"/>
                    <a:pt x="196" y="53"/>
                    <a:pt x="170" y="36"/>
                  </a:cubicBezTo>
                  <a:cubicBezTo>
                    <a:pt x="143" y="18"/>
                    <a:pt x="116" y="0"/>
                    <a:pt x="84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7" y="43"/>
                    <a:pt x="58" y="28"/>
                    <a:pt x="84" y="28"/>
                  </a:cubicBezTo>
                  <a:cubicBezTo>
                    <a:pt x="112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50" y="97"/>
                  </a:cubicBezTo>
                  <a:cubicBezTo>
                    <a:pt x="296" y="97"/>
                    <a:pt x="333" y="61"/>
                    <a:pt x="333" y="16"/>
                  </a:cubicBezTo>
                  <a:close/>
                  <a:moveTo>
                    <a:pt x="333" y="132"/>
                  </a:moveTo>
                  <a:cubicBezTo>
                    <a:pt x="333" y="118"/>
                    <a:pt x="327" y="117"/>
                    <a:pt x="326" y="117"/>
                  </a:cubicBezTo>
                  <a:cubicBezTo>
                    <a:pt x="324" y="117"/>
                    <a:pt x="320" y="119"/>
                    <a:pt x="319" y="130"/>
                  </a:cubicBezTo>
                  <a:cubicBezTo>
                    <a:pt x="317" y="165"/>
                    <a:pt x="282" y="185"/>
                    <a:pt x="250" y="185"/>
                  </a:cubicBezTo>
                  <a:cubicBezTo>
                    <a:pt x="221" y="185"/>
                    <a:pt x="196" y="170"/>
                    <a:pt x="170" y="152"/>
                  </a:cubicBezTo>
                  <a:cubicBezTo>
                    <a:pt x="143" y="134"/>
                    <a:pt x="116" y="116"/>
                    <a:pt x="84" y="116"/>
                  </a:cubicBezTo>
                  <a:cubicBezTo>
                    <a:pt x="37" y="116"/>
                    <a:pt x="0" y="152"/>
                    <a:pt x="0" y="198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7" y="159"/>
                    <a:pt x="58" y="144"/>
                    <a:pt x="84" y="144"/>
                  </a:cubicBezTo>
                  <a:cubicBezTo>
                    <a:pt x="112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50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8">
              <a:extLst>
                <a:ext uri="{FF2B5EF4-FFF2-40B4-BE49-F238E27FC236}">
                  <a16:creationId xmlns:a16="http://schemas.microsoft.com/office/drawing/2014/main" id="{5800A5E0-42E5-9D51-1C17-4EDB690EA6F0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95613" y="4146550"/>
              <a:ext cx="92075" cy="14605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">
              <a:extLst>
                <a:ext uri="{FF2B5EF4-FFF2-40B4-BE49-F238E27FC236}">
                  <a16:creationId xmlns:a16="http://schemas.microsoft.com/office/drawing/2014/main" id="{531E50CE-EA49-9BBA-B069-FD70571E152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84500" y="4378325"/>
              <a:ext cx="111125" cy="146050"/>
            </a:xfrm>
            <a:custGeom>
              <a:avLst/>
              <a:gdLst>
                <a:gd name="T0" fmla="*/ 154 w 154"/>
                <a:gd name="T1" fmla="*/ 168 h 232"/>
                <a:gd name="T2" fmla="*/ 143 w 154"/>
                <a:gd name="T3" fmla="*/ 168 h 232"/>
                <a:gd name="T4" fmla="*/ 134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5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9 w 154"/>
                <a:gd name="T19" fmla="*/ 82 h 232"/>
                <a:gd name="T20" fmla="*/ 37 w 154"/>
                <a:gd name="T21" fmla="*/ 64 h 232"/>
                <a:gd name="T22" fmla="*/ 17 w 154"/>
                <a:gd name="T23" fmla="*/ 45 h 232"/>
                <a:gd name="T24" fmla="*/ 68 w 154"/>
                <a:gd name="T25" fmla="*/ 13 h 232"/>
                <a:gd name="T26" fmla="*/ 121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4" y="160"/>
                    <a:pt x="105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3"/>
                    <a:pt x="68" y="13"/>
                  </a:cubicBezTo>
                  <a:cubicBezTo>
                    <a:pt x="102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E8083BB6-2F00-80E1-5AE5-274E2511E18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968625" y="4329906"/>
              <a:ext cx="144464" cy="14289"/>
            </a:xfrm>
            <a:custGeom>
              <a:avLst/>
              <a:gdLst/>
              <a:ahLst/>
              <a:cxnLst/>
              <a:rect l="0" t="0" r="0" b="0"/>
              <a:pathLst>
                <a:path w="144464" h="14289">
                  <a:moveTo>
                    <a:pt x="0" y="14288"/>
                  </a:moveTo>
                  <a:lnTo>
                    <a:pt x="144463" y="14288"/>
                  </a:lnTo>
                  <a:lnTo>
                    <a:pt x="1444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C748EE6C-6252-F014-62F2-5CC8467A20A8}"/>
              </a:ext>
            </a:extLst>
          </p:cNvPr>
          <p:cNvSpPr txBox="1"/>
          <p:nvPr/>
        </p:nvSpPr>
        <p:spPr>
          <a:xfrm>
            <a:off x="909434" y="4640777"/>
            <a:ext cx="357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Watrous’ Lemma is applicable</a:t>
            </a:r>
          </a:p>
        </p:txBody>
      </p:sp>
      <p:sp>
        <p:nvSpPr>
          <p:cNvPr id="246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7BC221DA-AC54-332B-802D-B83016E697B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12983" y="4728249"/>
            <a:ext cx="397933" cy="249941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BD3DA990-E2CB-E662-3650-474D9C95C008}"/>
              </a:ext>
            </a:extLst>
          </p:cNvPr>
          <p:cNvSpPr txBox="1"/>
          <p:nvPr/>
        </p:nvSpPr>
        <p:spPr>
          <a:xfrm>
            <a:off x="334810" y="5535779"/>
            <a:ext cx="357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/>
              <a:t>Careful parameter design</a:t>
            </a:r>
            <a:endParaRPr lang="en-US" sz="2000" dirty="0"/>
          </a:p>
        </p:txBody>
      </p:sp>
      <p:sp>
        <p:nvSpPr>
          <p:cNvPr id="3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603D677C-E2C8-77D0-8162-2838C5C37E0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85585" y="6039710"/>
            <a:ext cx="397933" cy="249941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0E359-FFC9-713D-9182-116FCEB59126}"/>
              </a:ext>
            </a:extLst>
          </p:cNvPr>
          <p:cNvSpPr txBox="1"/>
          <p:nvPr/>
        </p:nvSpPr>
        <p:spPr>
          <a:xfrm>
            <a:off x="910809" y="5964625"/>
            <a:ext cx="366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/>
              <a:t>Enough matching in each session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52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6" grpId="0"/>
      <p:bldP spid="207" grpId="0" animBg="1"/>
      <p:bldP spid="208" grpId="0"/>
      <p:bldP spid="209" grpId="0"/>
      <p:bldP spid="212" grpId="0" animBg="1"/>
      <p:bldP spid="213" grpId="0"/>
      <p:bldP spid="214" grpId="0"/>
      <p:bldP spid="215" grpId="0"/>
      <p:bldP spid="216" grpId="0"/>
      <p:bldP spid="218" grpId="0"/>
      <p:bldP spid="245" grpId="0"/>
      <p:bldP spid="246" grpId="0" animBg="1"/>
      <p:bldP spid="247" grpId="0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0F74-74DB-963A-6925-BDAF82EC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Lem. 1 – Def. for Non-Malleable Com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DD6D349-3E21-1048-FD5E-2E540DB4FA94}"/>
              </a:ext>
            </a:extLst>
          </p:cNvPr>
          <p:cNvSpPr txBox="1"/>
          <p:nvPr/>
        </p:nvSpPr>
        <p:spPr>
          <a:xfrm>
            <a:off x="3981150" y="2866708"/>
            <a:ext cx="46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value committed by </a:t>
            </a:r>
          </a:p>
          <a:p>
            <a:r>
              <a:rPr lang="en-US" dirty="0"/>
              <a:t>(the value bound in the right transcript)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2EEF68D-D9F1-F9BC-12CE-B93806FF5866}"/>
              </a:ext>
            </a:extLst>
          </p:cNvPr>
          <p:cNvSpPr txBox="1"/>
          <p:nvPr/>
        </p:nvSpPr>
        <p:spPr>
          <a:xfrm>
            <a:off x="79180" y="946462"/>
            <a:ext cx="4197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Man-in-the-Middle Execution of </a:t>
            </a:r>
          </a:p>
        </p:txBody>
      </p:sp>
      <p:sp>
        <p:nvSpPr>
          <p:cNvPr id="167" name="Freeform 7 1 1">
            <a:extLst>
              <a:ext uri="{FF2B5EF4-FFF2-40B4-BE49-F238E27FC236}">
                <a16:creationId xmlns:a16="http://schemas.microsoft.com/office/drawing/2014/main" id="{DECD9FB6-2FF4-2D53-8FFD-C4B8D5F4681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668195" y="1568584"/>
            <a:ext cx="361464" cy="250245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21">
            <a:extLst>
              <a:ext uri="{FF2B5EF4-FFF2-40B4-BE49-F238E27FC236}">
                <a16:creationId xmlns:a16="http://schemas.microsoft.com/office/drawing/2014/main" id="{70BBE45E-71EE-875E-B1CD-E0DF84A13DB3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352258" y="1559183"/>
            <a:ext cx="242581" cy="236559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C4BA66B7-1E14-B75E-0AA8-0B7FE187A9DF}"/>
              </a:ext>
            </a:extLst>
          </p:cNvPr>
          <p:cNvCxnSpPr/>
          <p:nvPr/>
        </p:nvCxnSpPr>
        <p:spPr>
          <a:xfrm>
            <a:off x="1672846" y="1979481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EDFFD8E-A3F0-E591-A413-AAB128360D0D}"/>
              </a:ext>
            </a:extLst>
          </p:cNvPr>
          <p:cNvCxnSpPr>
            <a:cxnSpLocks/>
          </p:cNvCxnSpPr>
          <p:nvPr/>
        </p:nvCxnSpPr>
        <p:spPr>
          <a:xfrm flipH="1">
            <a:off x="1672846" y="2441120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F8C769EF-308D-2A5F-D3D2-09B43FB21410}"/>
              </a:ext>
            </a:extLst>
          </p:cNvPr>
          <p:cNvSpPr txBox="1"/>
          <p:nvPr/>
        </p:nvSpPr>
        <p:spPr>
          <a:xfrm>
            <a:off x="1786077" y="1979481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2B84014F-4105-C5D5-FAB0-65BFC9758EBF}"/>
              </a:ext>
            </a:extLst>
          </p:cNvPr>
          <p:cNvCxnSpPr/>
          <p:nvPr/>
        </p:nvCxnSpPr>
        <p:spPr>
          <a:xfrm>
            <a:off x="3405915" y="1979481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49D073C8-7B12-1FC5-D0D5-9230ED5E7685}"/>
              </a:ext>
            </a:extLst>
          </p:cNvPr>
          <p:cNvCxnSpPr>
            <a:cxnSpLocks/>
          </p:cNvCxnSpPr>
          <p:nvPr/>
        </p:nvCxnSpPr>
        <p:spPr>
          <a:xfrm flipH="1">
            <a:off x="3405915" y="2441120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D4AD91FF-BAA2-E8ED-F392-F0F361D27C8C}"/>
              </a:ext>
            </a:extLst>
          </p:cNvPr>
          <p:cNvSpPr txBox="1"/>
          <p:nvPr/>
        </p:nvSpPr>
        <p:spPr>
          <a:xfrm>
            <a:off x="3519146" y="1979481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75" name="Picture 174" descr="\documentclass{article}&#10;\usepackage{amsmath}&#10;\pagestyle{empty}&#10;&#10;\renewcommand{\tilde}{\widetilde}&#10;&#10;\begin{document}&#10;&#10;$\tilde{m}$&#10;&#10;\end{document}" title="IguanaTex Bitmap Display">
            <a:extLst>
              <a:ext uri="{FF2B5EF4-FFF2-40B4-BE49-F238E27FC236}">
                <a16:creationId xmlns:a16="http://schemas.microsoft.com/office/drawing/2014/main" id="{71952A15-1907-3C4F-B592-BC1EC78B92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6" y="2866708"/>
            <a:ext cx="294439" cy="262202"/>
          </a:xfrm>
          <a:prstGeom prst="rect">
            <a:avLst/>
          </a:prstGeom>
        </p:spPr>
      </p:pic>
      <p:sp>
        <p:nvSpPr>
          <p:cNvPr id="176" name="Freeform 7 1 2 1">
            <a:extLst>
              <a:ext uri="{FF2B5EF4-FFF2-40B4-BE49-F238E27FC236}">
                <a16:creationId xmlns:a16="http://schemas.microsoft.com/office/drawing/2014/main" id="{2D101E32-AC00-41D5-0BA3-A904AA54130A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366864" y="2967586"/>
            <a:ext cx="247403" cy="171279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E6522CD-A6F3-5842-7DB1-C499A0478C34}"/>
              </a:ext>
            </a:extLst>
          </p:cNvPr>
          <p:cNvCxnSpPr>
            <a:cxnSpLocks/>
          </p:cNvCxnSpPr>
          <p:nvPr/>
        </p:nvCxnSpPr>
        <p:spPr>
          <a:xfrm>
            <a:off x="3770450" y="2512142"/>
            <a:ext cx="0" cy="25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179" descr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 title="IguanaTex Bitmap Display">
            <a:extLst>
              <a:ext uri="{FF2B5EF4-FFF2-40B4-BE49-F238E27FC236}">
                <a16:creationId xmlns:a16="http://schemas.microsoft.com/office/drawing/2014/main" id="{2309E6E8-93B7-13A3-A160-36EE07F51FB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0" y="1574689"/>
            <a:ext cx="849611" cy="371427"/>
          </a:xfrm>
          <a:prstGeom prst="rect">
            <a:avLst/>
          </a:prstGeom>
        </p:spPr>
      </p:pic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C5753BB7-D9B2-88B9-9A05-37120C62396E}"/>
              </a:ext>
            </a:extLst>
          </p:cNvPr>
          <p:cNvCxnSpPr>
            <a:cxnSpLocks/>
          </p:cNvCxnSpPr>
          <p:nvPr/>
        </p:nvCxnSpPr>
        <p:spPr>
          <a:xfrm>
            <a:off x="2852785" y="2872509"/>
            <a:ext cx="0" cy="8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38FAACA5-B266-5DE1-3ECD-939878E2C8F6}"/>
              </a:ext>
            </a:extLst>
          </p:cNvPr>
          <p:cNvSpPr txBox="1"/>
          <p:nvPr/>
        </p:nvSpPr>
        <p:spPr>
          <a:xfrm>
            <a:off x="3400152" y="3727365"/>
            <a:ext cx="422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view of        during this MIM execution</a:t>
            </a:r>
          </a:p>
        </p:txBody>
      </p:sp>
      <p:sp>
        <p:nvSpPr>
          <p:cNvPr id="183" name="Freeform 7 1 2 2">
            <a:extLst>
              <a:ext uri="{FF2B5EF4-FFF2-40B4-BE49-F238E27FC236}">
                <a16:creationId xmlns:a16="http://schemas.microsoft.com/office/drawing/2014/main" id="{2844B175-A93C-886E-57F4-2DF99BF83F2C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4659890" y="3820045"/>
            <a:ext cx="247403" cy="171279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" name="Picture 183" descr="\documentclass{article}&#10;\usepackage{amsmath}&#10;\pagestyle{empty}&#10;\newcommand{\msf}{\mathsf}&#10;\newcommand{\mcal}{\mathcal}&#10;\newcommand{\secpar}{\lambda}&#10;\renewcommand{\tilde}{\widetilde}&#10;\begin{document}&#10;&#10;$\langle C, R \rangle$&#10;&#10;\end{document}" title="IguanaTex Bitmap Display">
            <a:extLst>
              <a:ext uri="{FF2B5EF4-FFF2-40B4-BE49-F238E27FC236}">
                <a16:creationId xmlns:a16="http://schemas.microsoft.com/office/drawing/2014/main" id="{A321492A-E11A-E0B7-37F4-E0A5E6D5A8A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75" y="5192570"/>
            <a:ext cx="633905" cy="254476"/>
          </a:xfrm>
          <a:prstGeom prst="rect">
            <a:avLst/>
          </a:prstGeom>
        </p:spPr>
      </p:pic>
      <p:pic>
        <p:nvPicPr>
          <p:cNvPr id="185" name="Picture 184" descr="\documentclass{article}&#10;\usepackage{amsmath}&#10;\pagestyle{empty}&#10;\newcommand{\msf}{\mathsf}&#10;\newcommand{\mcal}{\mathcal}&#10;\newcommand{\secpar}{\lambda}&#10;\renewcommand{\tilde}{\widetilde}&#10;\begin{document}&#10;&#10;$\langle C, R \rangle$&#10;&#10;\end{document}" title="IguanaTex Bitmap Display">
            <a:extLst>
              <a:ext uri="{FF2B5EF4-FFF2-40B4-BE49-F238E27FC236}">
                <a16:creationId xmlns:a16="http://schemas.microsoft.com/office/drawing/2014/main" id="{FE4F3273-BD76-8772-4B84-EAAF47C428A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2" y="1043708"/>
            <a:ext cx="692798" cy="278118"/>
          </a:xfrm>
          <a:prstGeom prst="rect">
            <a:avLst/>
          </a:prstGeom>
        </p:spPr>
      </p:pic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1317860-7229-F304-5F17-D678E9987339}"/>
              </a:ext>
            </a:extLst>
          </p:cNvPr>
          <p:cNvCxnSpPr>
            <a:cxnSpLocks/>
          </p:cNvCxnSpPr>
          <p:nvPr/>
        </p:nvCxnSpPr>
        <p:spPr>
          <a:xfrm>
            <a:off x="97654" y="4252404"/>
            <a:ext cx="11904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5F5FBC29-09F9-ABA6-42FF-C2B6629EAD6A}"/>
              </a:ext>
            </a:extLst>
          </p:cNvPr>
          <p:cNvSpPr txBox="1"/>
          <p:nvPr/>
        </p:nvSpPr>
        <p:spPr>
          <a:xfrm>
            <a:off x="6337831" y="5122832"/>
            <a:ext cx="230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is non-malleable if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DA84C95-E766-2C56-F9CA-72CAB2BFB97C}"/>
              </a:ext>
            </a:extLst>
          </p:cNvPr>
          <p:cNvSpPr txBox="1"/>
          <p:nvPr/>
        </p:nvSpPr>
        <p:spPr>
          <a:xfrm>
            <a:off x="2811313" y="5104375"/>
            <a:ext cx="2841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commitment scheme </a:t>
            </a:r>
          </a:p>
        </p:txBody>
      </p:sp>
      <p:pic>
        <p:nvPicPr>
          <p:cNvPr id="189" name="Picture 188" descr="\documentclass{article}&#10;\usepackage{amsmath}&#10;\pagestyle{empty}&#10;\newcommand{\msf}{\mathsf}&#10;\newcommand{\mcal}{\mathcal}&#10;\newcommand{\secpar}{\lambda}&#10;\renewcommand{\tilde}{\widetilde}&#10;\begin{document}&#10;&#10;$\forall~m_0 \ne m_1$,&#10;&#10;\end{document}" title="IguanaTex Bitmap Display">
            <a:extLst>
              <a:ext uri="{FF2B5EF4-FFF2-40B4-BE49-F238E27FC236}">
                <a16:creationId xmlns:a16="http://schemas.microsoft.com/office/drawing/2014/main" id="{DF639573-664D-9E47-BA1A-B837DCF023C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47" y="5809489"/>
            <a:ext cx="1516616" cy="278525"/>
          </a:xfrm>
          <a:prstGeom prst="rect">
            <a:avLst/>
          </a:prstGeom>
        </p:spPr>
      </p:pic>
      <p:pic>
        <p:nvPicPr>
          <p:cNvPr id="190" name="Picture 189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53E6F69F-C651-402E-076D-3E755FDAA95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53" y="5784814"/>
            <a:ext cx="202192" cy="282119"/>
          </a:xfrm>
          <a:prstGeom prst="rect">
            <a:avLst/>
          </a:prstGeom>
        </p:spPr>
      </p:pic>
      <p:sp>
        <p:nvSpPr>
          <p:cNvPr id="193" name="Freeform 7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t$&#10;&#10;\end{document}" title="IguanaTex Vector Display">
            <a:extLst>
              <a:ext uri="{FF2B5EF4-FFF2-40B4-BE49-F238E27FC236}">
                <a16:creationId xmlns:a16="http://schemas.microsoft.com/office/drawing/2014/main" id="{F662F7CE-60FB-B207-49B5-70F939AABC63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935018" y="1607918"/>
            <a:ext cx="134147" cy="224310"/>
          </a:xfrm>
          <a:custGeom>
            <a:avLst/>
            <a:gdLst>
              <a:gd name="T0" fmla="*/ 91 w 153"/>
              <a:gd name="T1" fmla="*/ 113 h 318"/>
              <a:gd name="T2" fmla="*/ 138 w 153"/>
              <a:gd name="T3" fmla="*/ 113 h 318"/>
              <a:gd name="T4" fmla="*/ 153 w 153"/>
              <a:gd name="T5" fmla="*/ 103 h 318"/>
              <a:gd name="T6" fmla="*/ 139 w 153"/>
              <a:gd name="T7" fmla="*/ 98 h 318"/>
              <a:gd name="T8" fmla="*/ 95 w 153"/>
              <a:gd name="T9" fmla="*/ 98 h 318"/>
              <a:gd name="T10" fmla="*/ 115 w 153"/>
              <a:gd name="T11" fmla="*/ 14 h 318"/>
              <a:gd name="T12" fmla="*/ 101 w 153"/>
              <a:gd name="T13" fmla="*/ 0 h 318"/>
              <a:gd name="T14" fmla="*/ 81 w 153"/>
              <a:gd name="T15" fmla="*/ 18 h 318"/>
              <a:gd name="T16" fmla="*/ 61 w 153"/>
              <a:gd name="T17" fmla="*/ 98 h 318"/>
              <a:gd name="T18" fmla="*/ 15 w 153"/>
              <a:gd name="T19" fmla="*/ 98 h 318"/>
              <a:gd name="T20" fmla="*/ 0 w 153"/>
              <a:gd name="T21" fmla="*/ 107 h 318"/>
              <a:gd name="T22" fmla="*/ 14 w 153"/>
              <a:gd name="T23" fmla="*/ 113 h 318"/>
              <a:gd name="T24" fmla="*/ 57 w 153"/>
              <a:gd name="T25" fmla="*/ 113 h 318"/>
              <a:gd name="T26" fmla="*/ 20 w 153"/>
              <a:gd name="T27" fmla="*/ 272 h 318"/>
              <a:gd name="T28" fmla="*/ 65 w 153"/>
              <a:gd name="T29" fmla="*/ 318 h 318"/>
              <a:gd name="T30" fmla="*/ 145 w 153"/>
              <a:gd name="T31" fmla="*/ 241 h 318"/>
              <a:gd name="T32" fmla="*/ 139 w 153"/>
              <a:gd name="T33" fmla="*/ 236 h 318"/>
              <a:gd name="T34" fmla="*/ 131 w 153"/>
              <a:gd name="T35" fmla="*/ 243 h 318"/>
              <a:gd name="T36" fmla="*/ 66 w 153"/>
              <a:gd name="T37" fmla="*/ 307 h 318"/>
              <a:gd name="T38" fmla="*/ 51 w 153"/>
              <a:gd name="T39" fmla="*/ 284 h 318"/>
              <a:gd name="T40" fmla="*/ 54 w 153"/>
              <a:gd name="T41" fmla="*/ 260 h 318"/>
              <a:gd name="T42" fmla="*/ 91 w 153"/>
              <a:gd name="T43" fmla="*/ 11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3" h="318">
                <a:moveTo>
                  <a:pt x="91" y="113"/>
                </a:moveTo>
                <a:lnTo>
                  <a:pt x="138" y="113"/>
                </a:lnTo>
                <a:cubicBezTo>
                  <a:pt x="148" y="113"/>
                  <a:pt x="153" y="113"/>
                  <a:pt x="153" y="103"/>
                </a:cubicBezTo>
                <a:cubicBezTo>
                  <a:pt x="153" y="98"/>
                  <a:pt x="148" y="98"/>
                  <a:pt x="139" y="98"/>
                </a:cubicBezTo>
                <a:lnTo>
                  <a:pt x="95" y="98"/>
                </a:lnTo>
                <a:cubicBezTo>
                  <a:pt x="113" y="27"/>
                  <a:pt x="115" y="17"/>
                  <a:pt x="115" y="14"/>
                </a:cubicBezTo>
                <a:cubicBezTo>
                  <a:pt x="115" y="5"/>
                  <a:pt x="109" y="0"/>
                  <a:pt x="101" y="0"/>
                </a:cubicBezTo>
                <a:cubicBezTo>
                  <a:pt x="99" y="0"/>
                  <a:pt x="85" y="1"/>
                  <a:pt x="81" y="18"/>
                </a:cubicBezTo>
                <a:lnTo>
                  <a:pt x="61" y="98"/>
                </a:lnTo>
                <a:lnTo>
                  <a:pt x="15" y="98"/>
                </a:lnTo>
                <a:cubicBezTo>
                  <a:pt x="5" y="98"/>
                  <a:pt x="0" y="98"/>
                  <a:pt x="0" y="107"/>
                </a:cubicBezTo>
                <a:cubicBezTo>
                  <a:pt x="0" y="113"/>
                  <a:pt x="4" y="113"/>
                  <a:pt x="14" y="113"/>
                </a:cubicBezTo>
                <a:lnTo>
                  <a:pt x="57" y="113"/>
                </a:lnTo>
                <a:cubicBezTo>
                  <a:pt x="22" y="255"/>
                  <a:pt x="20" y="263"/>
                  <a:pt x="20" y="272"/>
                </a:cubicBezTo>
                <a:cubicBezTo>
                  <a:pt x="20" y="299"/>
                  <a:pt x="38" y="318"/>
                  <a:pt x="65" y="318"/>
                </a:cubicBezTo>
                <a:cubicBezTo>
                  <a:pt x="116" y="318"/>
                  <a:pt x="145" y="245"/>
                  <a:pt x="145" y="241"/>
                </a:cubicBezTo>
                <a:cubicBezTo>
                  <a:pt x="145" y="236"/>
                  <a:pt x="141" y="236"/>
                  <a:pt x="139" y="236"/>
                </a:cubicBezTo>
                <a:cubicBezTo>
                  <a:pt x="134" y="236"/>
                  <a:pt x="134" y="238"/>
                  <a:pt x="131" y="243"/>
                </a:cubicBezTo>
                <a:cubicBezTo>
                  <a:pt x="110" y="295"/>
                  <a:pt x="83" y="307"/>
                  <a:pt x="66" y="307"/>
                </a:cubicBezTo>
                <a:cubicBezTo>
                  <a:pt x="56" y="307"/>
                  <a:pt x="51" y="301"/>
                  <a:pt x="51" y="284"/>
                </a:cubicBezTo>
                <a:cubicBezTo>
                  <a:pt x="51" y="272"/>
                  <a:pt x="52" y="269"/>
                  <a:pt x="54" y="260"/>
                </a:cubicBezTo>
                <a:lnTo>
                  <a:pt x="91" y="113"/>
                </a:lnTo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4" name="Group 193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tilde{t}$&#10;&#10;\end{document}" title="IguanaTex Vector Display">
            <a:extLst>
              <a:ext uri="{FF2B5EF4-FFF2-40B4-BE49-F238E27FC236}">
                <a16:creationId xmlns:a16="http://schemas.microsoft.com/office/drawing/2014/main" id="{44BDC8F7-A821-F080-AEE2-B2295649101E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3674200" y="1549579"/>
            <a:ext cx="169333" cy="281489"/>
            <a:chOff x="2540000" y="2540000"/>
            <a:chExt cx="122238" cy="203201"/>
          </a:xfrm>
          <a:solidFill>
            <a:srgbClr val="C00000"/>
          </a:solidFill>
        </p:grpSpPr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C699B80B-7047-A3B3-0E87-18EBCBD8F2E5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540000" y="2540000"/>
              <a:ext cx="122238" cy="254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437B9279-7339-E160-FFD3-5D32C3492C0F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547938" y="2601913"/>
              <a:ext cx="68263" cy="1412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1 w 153"/>
                <a:gd name="T17" fmla="*/ 97 h 318"/>
                <a:gd name="T18" fmla="*/ 14 w 153"/>
                <a:gd name="T19" fmla="*/ 97 h 318"/>
                <a:gd name="T20" fmla="*/ 0 w 153"/>
                <a:gd name="T21" fmla="*/ 107 h 318"/>
                <a:gd name="T22" fmla="*/ 13 w 153"/>
                <a:gd name="T23" fmla="*/ 113 h 318"/>
                <a:gd name="T24" fmla="*/ 57 w 153"/>
                <a:gd name="T25" fmla="*/ 113 h 318"/>
                <a:gd name="T26" fmla="*/ 19 w 153"/>
                <a:gd name="T27" fmla="*/ 272 h 318"/>
                <a:gd name="T28" fmla="*/ 65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6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5" y="17"/>
                    <a:pt x="115" y="13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99" y="0"/>
                    <a:pt x="85" y="1"/>
                    <a:pt x="81" y="18"/>
                  </a:cubicBezTo>
                  <a:lnTo>
                    <a:pt x="61" y="97"/>
                  </a:lnTo>
                  <a:lnTo>
                    <a:pt x="14" y="97"/>
                  </a:lnTo>
                  <a:cubicBezTo>
                    <a:pt x="4" y="97"/>
                    <a:pt x="0" y="97"/>
                    <a:pt x="0" y="107"/>
                  </a:cubicBezTo>
                  <a:cubicBezTo>
                    <a:pt x="0" y="113"/>
                    <a:pt x="4" y="113"/>
                    <a:pt x="13" y="113"/>
                  </a:cubicBezTo>
                  <a:lnTo>
                    <a:pt x="57" y="113"/>
                  </a:lnTo>
                  <a:cubicBezTo>
                    <a:pt x="21" y="255"/>
                    <a:pt x="19" y="263"/>
                    <a:pt x="19" y="272"/>
                  </a:cubicBezTo>
                  <a:cubicBezTo>
                    <a:pt x="19" y="299"/>
                    <a:pt x="38" y="318"/>
                    <a:pt x="65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3" y="307"/>
                    <a:pt x="66" y="307"/>
                  </a:cubicBezTo>
                  <a:cubicBezTo>
                    <a:pt x="56" y="307"/>
                    <a:pt x="51" y="301"/>
                    <a:pt x="51" y="284"/>
                  </a:cubicBezTo>
                  <a:cubicBezTo>
                    <a:pt x="51" y="272"/>
                    <a:pt x="52" y="269"/>
                    <a:pt x="54" y="260"/>
                  </a:cubicBezTo>
                  <a:lnTo>
                    <a:pt x="91" y="11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7F625B1B-4EE9-9DCC-6F1F-965FAE7075F5}"/>
              </a:ext>
            </a:extLst>
          </p:cNvPr>
          <p:cNvSpPr txBox="1"/>
          <p:nvPr/>
        </p:nvSpPr>
        <p:spPr>
          <a:xfrm>
            <a:off x="186267" y="4495800"/>
            <a:ext cx="3286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Defining Non-Malleability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C2521A1-8646-A2C4-6499-C577E645C297}"/>
              </a:ext>
            </a:extLst>
          </p:cNvPr>
          <p:cNvSpPr txBox="1"/>
          <p:nvPr/>
        </p:nvSpPr>
        <p:spPr>
          <a:xfrm>
            <a:off x="1681016" y="5126183"/>
            <a:ext cx="14316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 </a:t>
            </a:r>
            <a:r>
              <a:rPr lang="en-US" sz="2000" dirty="0">
                <a:solidFill>
                  <a:srgbClr val="C00000"/>
                </a:solidFill>
              </a:rPr>
              <a:t>tag-based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1DC9ED5-9AAD-1686-CB5A-8D70B802F08F}"/>
              </a:ext>
            </a:extLst>
          </p:cNvPr>
          <p:cNvSpPr txBox="1"/>
          <p:nvPr/>
        </p:nvSpPr>
        <p:spPr>
          <a:xfrm>
            <a:off x="5374111" y="6374027"/>
            <a:ext cx="1954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Conditioned on 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211FD24-8330-6337-37CF-C5B69477B387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7245551" y="6400240"/>
            <a:ext cx="567094" cy="316905"/>
            <a:chOff x="2540000" y="2538412"/>
            <a:chExt cx="431800" cy="241300"/>
          </a:xfrm>
          <a:solidFill>
            <a:srgbClr val="C00000"/>
          </a:solidFill>
        </p:grpSpPr>
        <p:sp>
          <p:nvSpPr>
            <p:cNvPr id="210" name="Freeform 7">
              <a:extLst>
                <a:ext uri="{FF2B5EF4-FFF2-40B4-BE49-F238E27FC236}">
                  <a16:creationId xmlns:a16="http://schemas.microsoft.com/office/drawing/2014/main" id="{D8F8689D-0FD6-2745-5DCA-A904788FA6B7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540000" y="2598737"/>
              <a:ext cx="60325" cy="136525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1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7 w 153"/>
                <a:gd name="T25" fmla="*/ 113 h 318"/>
                <a:gd name="T26" fmla="*/ 20 w 153"/>
                <a:gd name="T27" fmla="*/ 272 h 318"/>
                <a:gd name="T28" fmla="*/ 65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6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5" y="16"/>
                    <a:pt x="115" y="13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99" y="0"/>
                    <a:pt x="85" y="0"/>
                    <a:pt x="81" y="18"/>
                  </a:cubicBezTo>
                  <a:lnTo>
                    <a:pt x="61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7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5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3" y="307"/>
                    <a:pt x="66" y="307"/>
                  </a:cubicBezTo>
                  <a:cubicBezTo>
                    <a:pt x="56" y="307"/>
                    <a:pt x="51" y="301"/>
                    <a:pt x="51" y="284"/>
                  </a:cubicBezTo>
                  <a:cubicBezTo>
                    <a:pt x="51" y="272"/>
                    <a:pt x="52" y="269"/>
                    <a:pt x="54" y="260"/>
                  </a:cubicBezTo>
                  <a:lnTo>
                    <a:pt x="91" y="11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1" name="Freeform 8">
              <a:extLst>
                <a:ext uri="{FF2B5EF4-FFF2-40B4-BE49-F238E27FC236}">
                  <a16:creationId xmlns:a16="http://schemas.microsoft.com/office/drawing/2014/main" id="{A81F32F6-BBB0-0C41-0D97-786CD00EDB42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687638" y="2579687"/>
              <a:ext cx="96838" cy="200025"/>
            </a:xfrm>
            <a:custGeom>
              <a:avLst/>
              <a:gdLst>
                <a:gd name="T0" fmla="*/ 245 w 249"/>
                <a:gd name="T1" fmla="*/ 19 h 466"/>
                <a:gd name="T2" fmla="*/ 249 w 249"/>
                <a:gd name="T3" fmla="*/ 10 h 466"/>
                <a:gd name="T4" fmla="*/ 239 w 249"/>
                <a:gd name="T5" fmla="*/ 0 h 466"/>
                <a:gd name="T6" fmla="*/ 228 w 249"/>
                <a:gd name="T7" fmla="*/ 10 h 466"/>
                <a:gd name="T8" fmla="*/ 4 w 249"/>
                <a:gd name="T9" fmla="*/ 446 h 466"/>
                <a:gd name="T10" fmla="*/ 0 w 249"/>
                <a:gd name="T11" fmla="*/ 456 h 466"/>
                <a:gd name="T12" fmla="*/ 10 w 249"/>
                <a:gd name="T13" fmla="*/ 466 h 466"/>
                <a:gd name="T14" fmla="*/ 21 w 249"/>
                <a:gd name="T15" fmla="*/ 456 h 466"/>
                <a:gd name="T16" fmla="*/ 245 w 249"/>
                <a:gd name="T17" fmla="*/ 1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6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1" y="3"/>
                    <a:pt x="228" y="10"/>
                  </a:cubicBezTo>
                  <a:lnTo>
                    <a:pt x="4" y="446"/>
                  </a:lnTo>
                  <a:cubicBezTo>
                    <a:pt x="0" y="453"/>
                    <a:pt x="0" y="454"/>
                    <a:pt x="0" y="456"/>
                  </a:cubicBezTo>
                  <a:cubicBezTo>
                    <a:pt x="0" y="460"/>
                    <a:pt x="3" y="466"/>
                    <a:pt x="10" y="466"/>
                  </a:cubicBezTo>
                  <a:cubicBezTo>
                    <a:pt x="16" y="466"/>
                    <a:pt x="17" y="463"/>
                    <a:pt x="21" y="456"/>
                  </a:cubicBezTo>
                  <a:lnTo>
                    <a:pt x="245" y="1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2" name="Freeform 9">
              <a:extLst>
                <a:ext uri="{FF2B5EF4-FFF2-40B4-BE49-F238E27FC236}">
                  <a16:creationId xmlns:a16="http://schemas.microsoft.com/office/drawing/2014/main" id="{626B1D2C-8BD1-5B15-EA25-919581639D41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2670175" y="2654300"/>
              <a:ext cx="130175" cy="508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3" name="Freeform 10">
              <a:extLst>
                <a:ext uri="{FF2B5EF4-FFF2-40B4-BE49-F238E27FC236}">
                  <a16:creationId xmlns:a16="http://schemas.microsoft.com/office/drawing/2014/main" id="{6B3F301E-6657-CA8A-91AB-4DB125B954F9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863850" y="2538412"/>
              <a:ext cx="107950" cy="25400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5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6 w 276"/>
                <a:gd name="T11" fmla="*/ 26 h 57"/>
                <a:gd name="T12" fmla="*/ 0 w 276"/>
                <a:gd name="T13" fmla="*/ 48 h 57"/>
                <a:gd name="T14" fmla="*/ 7 w 276"/>
                <a:gd name="T15" fmla="*/ 57 h 57"/>
                <a:gd name="T16" fmla="*/ 83 w 276"/>
                <a:gd name="T17" fmla="*/ 21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0 h 57"/>
                <a:gd name="T26" fmla="*/ 276 w 276"/>
                <a:gd name="T27" fmla="*/ 8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6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49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4" name="Freeform 11">
              <a:extLst>
                <a:ext uri="{FF2B5EF4-FFF2-40B4-BE49-F238E27FC236}">
                  <a16:creationId xmlns:a16="http://schemas.microsoft.com/office/drawing/2014/main" id="{26F1FA83-016B-8954-7E80-21B6E9F0CF2F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870200" y="2598737"/>
              <a:ext cx="60325" cy="136525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0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8"/>
                    <a:pt x="132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1"/>
                    <a:pt x="51" y="284"/>
                  </a:cubicBezTo>
                  <a:cubicBezTo>
                    <a:pt x="51" y="272"/>
                    <a:pt x="52" y="269"/>
                    <a:pt x="54" y="260"/>
                  </a:cubicBezTo>
                  <a:lnTo>
                    <a:pt x="91" y="11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26D810D-E630-EB6B-2554-B3539EF5AA4B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3516311" y="5834063"/>
            <a:ext cx="1273176" cy="276225"/>
            <a:chOff x="3516311" y="5834063"/>
            <a:chExt cx="1273176" cy="276225"/>
          </a:xfrm>
        </p:grpSpPr>
        <p:sp>
          <p:nvSpPr>
            <p:cNvPr id="218" name="Freeform 14">
              <a:extLst>
                <a:ext uri="{FF2B5EF4-FFF2-40B4-BE49-F238E27FC236}">
                  <a16:creationId xmlns:a16="http://schemas.microsoft.com/office/drawing/2014/main" id="{1B39B3EE-E199-C070-C017-327E8368C776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516311" y="5837238"/>
              <a:ext cx="146050" cy="219075"/>
            </a:xfrm>
            <a:custGeom>
              <a:avLst/>
              <a:gdLst>
                <a:gd name="T0" fmla="*/ 274 w 277"/>
                <a:gd name="T1" fmla="*/ 19 h 358"/>
                <a:gd name="T2" fmla="*/ 277 w 277"/>
                <a:gd name="T3" fmla="*/ 10 h 358"/>
                <a:gd name="T4" fmla="*/ 267 w 277"/>
                <a:gd name="T5" fmla="*/ 0 h 358"/>
                <a:gd name="T6" fmla="*/ 256 w 277"/>
                <a:gd name="T7" fmla="*/ 12 h 358"/>
                <a:gd name="T8" fmla="*/ 214 w 277"/>
                <a:gd name="T9" fmla="*/ 122 h 358"/>
                <a:gd name="T10" fmla="*/ 62 w 277"/>
                <a:gd name="T11" fmla="*/ 122 h 358"/>
                <a:gd name="T12" fmla="*/ 21 w 277"/>
                <a:gd name="T13" fmla="*/ 12 h 358"/>
                <a:gd name="T14" fmla="*/ 10 w 277"/>
                <a:gd name="T15" fmla="*/ 0 h 358"/>
                <a:gd name="T16" fmla="*/ 0 w 277"/>
                <a:gd name="T17" fmla="*/ 10 h 358"/>
                <a:gd name="T18" fmla="*/ 3 w 277"/>
                <a:gd name="T19" fmla="*/ 19 h 358"/>
                <a:gd name="T20" fmla="*/ 127 w 277"/>
                <a:gd name="T21" fmla="*/ 346 h 358"/>
                <a:gd name="T22" fmla="*/ 138 w 277"/>
                <a:gd name="T23" fmla="*/ 358 h 358"/>
                <a:gd name="T24" fmla="*/ 149 w 277"/>
                <a:gd name="T25" fmla="*/ 347 h 358"/>
                <a:gd name="T26" fmla="*/ 274 w 277"/>
                <a:gd name="T27" fmla="*/ 19 h 358"/>
                <a:gd name="T28" fmla="*/ 70 w 277"/>
                <a:gd name="T29" fmla="*/ 142 h 358"/>
                <a:gd name="T30" fmla="*/ 206 w 277"/>
                <a:gd name="T31" fmla="*/ 142 h 358"/>
                <a:gd name="T32" fmla="*/ 138 w 277"/>
                <a:gd name="T33" fmla="*/ 319 h 358"/>
                <a:gd name="T34" fmla="*/ 70 w 277"/>
                <a:gd name="T35" fmla="*/ 14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358">
                  <a:moveTo>
                    <a:pt x="274" y="19"/>
                  </a:moveTo>
                  <a:cubicBezTo>
                    <a:pt x="277" y="14"/>
                    <a:pt x="277" y="13"/>
                    <a:pt x="277" y="10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260" y="0"/>
                    <a:pt x="258" y="6"/>
                    <a:pt x="256" y="12"/>
                  </a:cubicBezTo>
                  <a:lnTo>
                    <a:pt x="214" y="122"/>
                  </a:lnTo>
                  <a:lnTo>
                    <a:pt x="62" y="122"/>
                  </a:lnTo>
                  <a:lnTo>
                    <a:pt x="21" y="12"/>
                  </a:lnTo>
                  <a:cubicBezTo>
                    <a:pt x="19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1"/>
                    <a:pt x="0" y="12"/>
                    <a:pt x="3" y="19"/>
                  </a:cubicBezTo>
                  <a:lnTo>
                    <a:pt x="127" y="346"/>
                  </a:lnTo>
                  <a:cubicBezTo>
                    <a:pt x="129" y="353"/>
                    <a:pt x="132" y="358"/>
                    <a:pt x="138" y="358"/>
                  </a:cubicBezTo>
                  <a:cubicBezTo>
                    <a:pt x="145" y="358"/>
                    <a:pt x="147" y="352"/>
                    <a:pt x="149" y="347"/>
                  </a:cubicBezTo>
                  <a:lnTo>
                    <a:pt x="274" y="19"/>
                  </a:lnTo>
                  <a:close/>
                  <a:moveTo>
                    <a:pt x="70" y="142"/>
                  </a:moveTo>
                  <a:lnTo>
                    <a:pt x="206" y="142"/>
                  </a:lnTo>
                  <a:lnTo>
                    <a:pt x="138" y="319"/>
                  </a:lnTo>
                  <a:lnTo>
                    <a:pt x="70" y="1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5">
              <a:extLst>
                <a:ext uri="{FF2B5EF4-FFF2-40B4-BE49-F238E27FC236}">
                  <a16:creationId xmlns:a16="http://schemas.microsoft.com/office/drawing/2014/main" id="{5E242B96-63A5-264E-CACC-599919E933FB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765549" y="5834063"/>
              <a:ext cx="177800" cy="276225"/>
            </a:xfrm>
            <a:custGeom>
              <a:avLst/>
              <a:gdLst>
                <a:gd name="T0" fmla="*/ 132 w 334"/>
                <a:gd name="T1" fmla="*/ 344 h 449"/>
                <a:gd name="T2" fmla="*/ 49 w 334"/>
                <a:gd name="T3" fmla="*/ 183 h 449"/>
                <a:gd name="T4" fmla="*/ 165 w 334"/>
                <a:gd name="T5" fmla="*/ 12 h 449"/>
                <a:gd name="T6" fmla="*/ 281 w 334"/>
                <a:gd name="T7" fmla="*/ 183 h 449"/>
                <a:gd name="T8" fmla="*/ 223 w 334"/>
                <a:gd name="T9" fmla="*/ 331 h 449"/>
                <a:gd name="T10" fmla="*/ 166 w 334"/>
                <a:gd name="T11" fmla="*/ 278 h 449"/>
                <a:gd name="T12" fmla="*/ 125 w 334"/>
                <a:gd name="T13" fmla="*/ 320 h 449"/>
                <a:gd name="T14" fmla="*/ 132 w 334"/>
                <a:gd name="T15" fmla="*/ 344 h 449"/>
                <a:gd name="T16" fmla="*/ 210 w 334"/>
                <a:gd name="T17" fmla="*/ 339 h 449"/>
                <a:gd name="T18" fmla="*/ 166 w 334"/>
                <a:gd name="T19" fmla="*/ 350 h 449"/>
                <a:gd name="T20" fmla="*/ 136 w 334"/>
                <a:gd name="T21" fmla="*/ 320 h 449"/>
                <a:gd name="T22" fmla="*/ 166 w 334"/>
                <a:gd name="T23" fmla="*/ 289 h 449"/>
                <a:gd name="T24" fmla="*/ 210 w 334"/>
                <a:gd name="T25" fmla="*/ 339 h 449"/>
                <a:gd name="T26" fmla="*/ 230 w 334"/>
                <a:gd name="T27" fmla="*/ 348 h 449"/>
                <a:gd name="T28" fmla="*/ 331 w 334"/>
                <a:gd name="T29" fmla="*/ 183 h 449"/>
                <a:gd name="T30" fmla="*/ 165 w 334"/>
                <a:gd name="T31" fmla="*/ 0 h 449"/>
                <a:gd name="T32" fmla="*/ 0 w 334"/>
                <a:gd name="T33" fmla="*/ 183 h 449"/>
                <a:gd name="T34" fmla="*/ 166 w 334"/>
                <a:gd name="T35" fmla="*/ 363 h 449"/>
                <a:gd name="T36" fmla="*/ 213 w 334"/>
                <a:gd name="T37" fmla="*/ 355 h 449"/>
                <a:gd name="T38" fmla="*/ 274 w 334"/>
                <a:gd name="T39" fmla="*/ 449 h 449"/>
                <a:gd name="T40" fmla="*/ 334 w 334"/>
                <a:gd name="T41" fmla="*/ 357 h 449"/>
                <a:gd name="T42" fmla="*/ 329 w 334"/>
                <a:gd name="T43" fmla="*/ 346 h 449"/>
                <a:gd name="T44" fmla="*/ 323 w 334"/>
                <a:gd name="T45" fmla="*/ 355 h 449"/>
                <a:gd name="T46" fmla="*/ 278 w 334"/>
                <a:gd name="T47" fmla="*/ 397 h 449"/>
                <a:gd name="T48" fmla="*/ 230 w 334"/>
                <a:gd name="T49" fmla="*/ 3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4" h="449">
                  <a:moveTo>
                    <a:pt x="132" y="344"/>
                  </a:moveTo>
                  <a:cubicBezTo>
                    <a:pt x="105" y="334"/>
                    <a:pt x="49" y="297"/>
                    <a:pt x="49" y="183"/>
                  </a:cubicBezTo>
                  <a:cubicBezTo>
                    <a:pt x="49" y="53"/>
                    <a:pt x="119" y="12"/>
                    <a:pt x="165" y="12"/>
                  </a:cubicBezTo>
                  <a:cubicBezTo>
                    <a:pt x="214" y="12"/>
                    <a:pt x="281" y="55"/>
                    <a:pt x="281" y="183"/>
                  </a:cubicBezTo>
                  <a:cubicBezTo>
                    <a:pt x="281" y="222"/>
                    <a:pt x="275" y="292"/>
                    <a:pt x="223" y="331"/>
                  </a:cubicBezTo>
                  <a:cubicBezTo>
                    <a:pt x="212" y="303"/>
                    <a:pt x="196" y="278"/>
                    <a:pt x="166" y="278"/>
                  </a:cubicBezTo>
                  <a:cubicBezTo>
                    <a:pt x="141" y="278"/>
                    <a:pt x="125" y="299"/>
                    <a:pt x="125" y="320"/>
                  </a:cubicBezTo>
                  <a:cubicBezTo>
                    <a:pt x="125" y="333"/>
                    <a:pt x="132" y="343"/>
                    <a:pt x="132" y="344"/>
                  </a:cubicBezTo>
                  <a:close/>
                  <a:moveTo>
                    <a:pt x="210" y="339"/>
                  </a:moveTo>
                  <a:cubicBezTo>
                    <a:pt x="193" y="348"/>
                    <a:pt x="177" y="350"/>
                    <a:pt x="166" y="350"/>
                  </a:cubicBezTo>
                  <a:cubicBezTo>
                    <a:pt x="140" y="350"/>
                    <a:pt x="136" y="327"/>
                    <a:pt x="136" y="320"/>
                  </a:cubicBezTo>
                  <a:cubicBezTo>
                    <a:pt x="136" y="305"/>
                    <a:pt x="147" y="289"/>
                    <a:pt x="166" y="289"/>
                  </a:cubicBezTo>
                  <a:cubicBezTo>
                    <a:pt x="193" y="289"/>
                    <a:pt x="204" y="310"/>
                    <a:pt x="210" y="339"/>
                  </a:cubicBezTo>
                  <a:close/>
                  <a:moveTo>
                    <a:pt x="230" y="348"/>
                  </a:moveTo>
                  <a:cubicBezTo>
                    <a:pt x="289" y="322"/>
                    <a:pt x="331" y="258"/>
                    <a:pt x="331" y="183"/>
                  </a:cubicBezTo>
                  <a:cubicBezTo>
                    <a:pt x="331" y="81"/>
                    <a:pt x="256" y="0"/>
                    <a:pt x="165" y="0"/>
                  </a:cubicBezTo>
                  <a:cubicBezTo>
                    <a:pt x="76" y="0"/>
                    <a:pt x="0" y="80"/>
                    <a:pt x="0" y="183"/>
                  </a:cubicBezTo>
                  <a:cubicBezTo>
                    <a:pt x="0" y="283"/>
                    <a:pt x="75" y="363"/>
                    <a:pt x="166" y="363"/>
                  </a:cubicBezTo>
                  <a:cubicBezTo>
                    <a:pt x="181" y="363"/>
                    <a:pt x="199" y="360"/>
                    <a:pt x="213" y="355"/>
                  </a:cubicBezTo>
                  <a:cubicBezTo>
                    <a:pt x="221" y="403"/>
                    <a:pt x="228" y="449"/>
                    <a:pt x="274" y="449"/>
                  </a:cubicBezTo>
                  <a:cubicBezTo>
                    <a:pt x="325" y="449"/>
                    <a:pt x="334" y="382"/>
                    <a:pt x="334" y="357"/>
                  </a:cubicBezTo>
                  <a:cubicBezTo>
                    <a:pt x="334" y="352"/>
                    <a:pt x="334" y="346"/>
                    <a:pt x="329" y="346"/>
                  </a:cubicBezTo>
                  <a:cubicBezTo>
                    <a:pt x="324" y="346"/>
                    <a:pt x="324" y="350"/>
                    <a:pt x="323" y="355"/>
                  </a:cubicBezTo>
                  <a:cubicBezTo>
                    <a:pt x="320" y="382"/>
                    <a:pt x="299" y="397"/>
                    <a:pt x="278" y="397"/>
                  </a:cubicBezTo>
                  <a:cubicBezTo>
                    <a:pt x="254" y="397"/>
                    <a:pt x="242" y="380"/>
                    <a:pt x="230" y="3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E4E65888-32BE-7A0A-317B-4A933B5534D4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967161" y="5840413"/>
              <a:ext cx="155575" cy="209550"/>
            </a:xfrm>
            <a:custGeom>
              <a:avLst/>
              <a:gdLst>
                <a:gd name="T0" fmla="*/ 95 w 293"/>
                <a:gd name="T1" fmla="*/ 183 h 341"/>
                <a:gd name="T2" fmla="*/ 180 w 293"/>
                <a:gd name="T3" fmla="*/ 183 h 341"/>
                <a:gd name="T4" fmla="*/ 293 w 293"/>
                <a:gd name="T5" fmla="*/ 93 h 341"/>
                <a:gd name="T6" fmla="*/ 176 w 293"/>
                <a:gd name="T7" fmla="*/ 0 h 341"/>
                <a:gd name="T8" fmla="*/ 0 w 293"/>
                <a:gd name="T9" fmla="*/ 0 h 341"/>
                <a:gd name="T10" fmla="*/ 0 w 293"/>
                <a:gd name="T11" fmla="*/ 15 h 341"/>
                <a:gd name="T12" fmla="*/ 12 w 293"/>
                <a:gd name="T13" fmla="*/ 15 h 341"/>
                <a:gd name="T14" fmla="*/ 51 w 293"/>
                <a:gd name="T15" fmla="*/ 39 h 341"/>
                <a:gd name="T16" fmla="*/ 51 w 293"/>
                <a:gd name="T17" fmla="*/ 302 h 341"/>
                <a:gd name="T18" fmla="*/ 12 w 293"/>
                <a:gd name="T19" fmla="*/ 325 h 341"/>
                <a:gd name="T20" fmla="*/ 0 w 293"/>
                <a:gd name="T21" fmla="*/ 325 h 341"/>
                <a:gd name="T22" fmla="*/ 0 w 293"/>
                <a:gd name="T23" fmla="*/ 341 h 341"/>
                <a:gd name="T24" fmla="*/ 73 w 293"/>
                <a:gd name="T25" fmla="*/ 339 h 341"/>
                <a:gd name="T26" fmla="*/ 147 w 293"/>
                <a:gd name="T27" fmla="*/ 341 h 341"/>
                <a:gd name="T28" fmla="*/ 147 w 293"/>
                <a:gd name="T29" fmla="*/ 325 h 341"/>
                <a:gd name="T30" fmla="*/ 135 w 293"/>
                <a:gd name="T31" fmla="*/ 325 h 341"/>
                <a:gd name="T32" fmla="*/ 95 w 293"/>
                <a:gd name="T33" fmla="*/ 302 h 341"/>
                <a:gd name="T34" fmla="*/ 95 w 293"/>
                <a:gd name="T35" fmla="*/ 183 h 341"/>
                <a:gd name="T36" fmla="*/ 94 w 293"/>
                <a:gd name="T37" fmla="*/ 170 h 341"/>
                <a:gd name="T38" fmla="*/ 94 w 293"/>
                <a:gd name="T39" fmla="*/ 35 h 341"/>
                <a:gd name="T40" fmla="*/ 118 w 293"/>
                <a:gd name="T41" fmla="*/ 15 h 341"/>
                <a:gd name="T42" fmla="*/ 163 w 293"/>
                <a:gd name="T43" fmla="*/ 15 h 341"/>
                <a:gd name="T44" fmla="*/ 242 w 293"/>
                <a:gd name="T45" fmla="*/ 93 h 341"/>
                <a:gd name="T46" fmla="*/ 163 w 293"/>
                <a:gd name="T47" fmla="*/ 170 h 341"/>
                <a:gd name="T48" fmla="*/ 94 w 293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41">
                  <a:moveTo>
                    <a:pt x="95" y="183"/>
                  </a:moveTo>
                  <a:lnTo>
                    <a:pt x="180" y="183"/>
                  </a:lnTo>
                  <a:cubicBezTo>
                    <a:pt x="240" y="183"/>
                    <a:pt x="293" y="143"/>
                    <a:pt x="293" y="93"/>
                  </a:cubicBezTo>
                  <a:cubicBezTo>
                    <a:pt x="293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0" y="15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29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6" y="325"/>
                    <a:pt x="95" y="320"/>
                    <a:pt x="95" y="302"/>
                  </a:cubicBezTo>
                  <a:lnTo>
                    <a:pt x="95" y="183"/>
                  </a:lnTo>
                  <a:close/>
                  <a:moveTo>
                    <a:pt x="94" y="170"/>
                  </a:moveTo>
                  <a:lnTo>
                    <a:pt x="94" y="35"/>
                  </a:lnTo>
                  <a:cubicBezTo>
                    <a:pt x="94" y="19"/>
                    <a:pt x="95" y="15"/>
                    <a:pt x="118" y="15"/>
                  </a:cubicBezTo>
                  <a:lnTo>
                    <a:pt x="163" y="15"/>
                  </a:lnTo>
                  <a:cubicBezTo>
                    <a:pt x="242" y="15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7">
              <a:extLst>
                <a:ext uri="{FF2B5EF4-FFF2-40B4-BE49-F238E27FC236}">
                  <a16:creationId xmlns:a16="http://schemas.microsoft.com/office/drawing/2014/main" id="{F88A6F63-DCF7-F40B-725E-9DB8C636D6E7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46549" y="5842001"/>
              <a:ext cx="173038" cy="207963"/>
            </a:xfrm>
            <a:custGeom>
              <a:avLst/>
              <a:gdLst>
                <a:gd name="T0" fmla="*/ 315 w 324"/>
                <a:gd name="T1" fmla="*/ 0 h 338"/>
                <a:gd name="T2" fmla="*/ 10 w 324"/>
                <a:gd name="T3" fmla="*/ 0 h 338"/>
                <a:gd name="T4" fmla="*/ 0 w 324"/>
                <a:gd name="T5" fmla="*/ 112 h 338"/>
                <a:gd name="T6" fmla="*/ 13 w 324"/>
                <a:gd name="T7" fmla="*/ 112 h 338"/>
                <a:gd name="T8" fmla="*/ 103 w 324"/>
                <a:gd name="T9" fmla="*/ 15 h 338"/>
                <a:gd name="T10" fmla="*/ 130 w 324"/>
                <a:gd name="T11" fmla="*/ 16 h 338"/>
                <a:gd name="T12" fmla="*/ 140 w 324"/>
                <a:gd name="T13" fmla="*/ 35 h 338"/>
                <a:gd name="T14" fmla="*/ 140 w 324"/>
                <a:gd name="T15" fmla="*/ 298 h 338"/>
                <a:gd name="T16" fmla="*/ 88 w 324"/>
                <a:gd name="T17" fmla="*/ 322 h 338"/>
                <a:gd name="T18" fmla="*/ 68 w 324"/>
                <a:gd name="T19" fmla="*/ 322 h 338"/>
                <a:gd name="T20" fmla="*/ 68 w 324"/>
                <a:gd name="T21" fmla="*/ 338 h 338"/>
                <a:gd name="T22" fmla="*/ 162 w 324"/>
                <a:gd name="T23" fmla="*/ 336 h 338"/>
                <a:gd name="T24" fmla="*/ 257 w 324"/>
                <a:gd name="T25" fmla="*/ 338 h 338"/>
                <a:gd name="T26" fmla="*/ 257 w 324"/>
                <a:gd name="T27" fmla="*/ 322 h 338"/>
                <a:gd name="T28" fmla="*/ 237 w 324"/>
                <a:gd name="T29" fmla="*/ 322 h 338"/>
                <a:gd name="T30" fmla="*/ 184 w 324"/>
                <a:gd name="T31" fmla="*/ 298 h 338"/>
                <a:gd name="T32" fmla="*/ 184 w 324"/>
                <a:gd name="T33" fmla="*/ 35 h 338"/>
                <a:gd name="T34" fmla="*/ 193 w 324"/>
                <a:gd name="T35" fmla="*/ 16 h 338"/>
                <a:gd name="T36" fmla="*/ 222 w 324"/>
                <a:gd name="T37" fmla="*/ 15 h 338"/>
                <a:gd name="T38" fmla="*/ 312 w 324"/>
                <a:gd name="T39" fmla="*/ 112 h 338"/>
                <a:gd name="T40" fmla="*/ 324 w 324"/>
                <a:gd name="T41" fmla="*/ 112 h 338"/>
                <a:gd name="T42" fmla="*/ 315 w 324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338">
                  <a:moveTo>
                    <a:pt x="315" y="0"/>
                  </a:moveTo>
                  <a:lnTo>
                    <a:pt x="10" y="0"/>
                  </a:lnTo>
                  <a:lnTo>
                    <a:pt x="0" y="112"/>
                  </a:lnTo>
                  <a:lnTo>
                    <a:pt x="13" y="112"/>
                  </a:lnTo>
                  <a:cubicBezTo>
                    <a:pt x="20" y="32"/>
                    <a:pt x="27" y="15"/>
                    <a:pt x="103" y="15"/>
                  </a:cubicBezTo>
                  <a:cubicBezTo>
                    <a:pt x="112" y="15"/>
                    <a:pt x="125" y="15"/>
                    <a:pt x="130" y="16"/>
                  </a:cubicBezTo>
                  <a:cubicBezTo>
                    <a:pt x="140" y="18"/>
                    <a:pt x="140" y="24"/>
                    <a:pt x="140" y="35"/>
                  </a:cubicBezTo>
                  <a:lnTo>
                    <a:pt x="140" y="298"/>
                  </a:lnTo>
                  <a:cubicBezTo>
                    <a:pt x="140" y="315"/>
                    <a:pt x="140" y="322"/>
                    <a:pt x="88" y="322"/>
                  </a:cubicBezTo>
                  <a:lnTo>
                    <a:pt x="68" y="322"/>
                  </a:lnTo>
                  <a:lnTo>
                    <a:pt x="68" y="338"/>
                  </a:lnTo>
                  <a:cubicBezTo>
                    <a:pt x="88" y="336"/>
                    <a:pt x="139" y="336"/>
                    <a:pt x="162" y="336"/>
                  </a:cubicBezTo>
                  <a:cubicBezTo>
                    <a:pt x="185" y="336"/>
                    <a:pt x="236" y="336"/>
                    <a:pt x="257" y="338"/>
                  </a:cubicBezTo>
                  <a:lnTo>
                    <a:pt x="257" y="322"/>
                  </a:lnTo>
                  <a:lnTo>
                    <a:pt x="237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5"/>
                  </a:lnTo>
                  <a:cubicBezTo>
                    <a:pt x="184" y="25"/>
                    <a:pt x="184" y="18"/>
                    <a:pt x="193" y="16"/>
                  </a:cubicBezTo>
                  <a:cubicBezTo>
                    <a:pt x="199" y="15"/>
                    <a:pt x="212" y="15"/>
                    <a:pt x="222" y="15"/>
                  </a:cubicBezTo>
                  <a:cubicBezTo>
                    <a:pt x="297" y="15"/>
                    <a:pt x="305" y="32"/>
                    <a:pt x="312" y="112"/>
                  </a:cubicBezTo>
                  <a:lnTo>
                    <a:pt x="324" y="112"/>
                  </a:lnTo>
                  <a:lnTo>
                    <a:pt x="315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">
              <a:extLst>
                <a:ext uri="{FF2B5EF4-FFF2-40B4-BE49-F238E27FC236}">
                  <a16:creationId xmlns:a16="http://schemas.microsoft.com/office/drawing/2014/main" id="{C4DD5F48-EBB9-4CC7-F368-64C8F3AE9D94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424361" y="5834063"/>
              <a:ext cx="288925" cy="231775"/>
            </a:xfrm>
            <a:custGeom>
              <a:avLst/>
              <a:gdLst>
                <a:gd name="T0" fmla="*/ 178 w 543"/>
                <a:gd name="T1" fmla="*/ 73 h 377"/>
                <a:gd name="T2" fmla="*/ 242 w 543"/>
                <a:gd name="T3" fmla="*/ 302 h 377"/>
                <a:gd name="T4" fmla="*/ 264 w 543"/>
                <a:gd name="T5" fmla="*/ 335 h 377"/>
                <a:gd name="T6" fmla="*/ 276 w 543"/>
                <a:gd name="T7" fmla="*/ 326 h 377"/>
                <a:gd name="T8" fmla="*/ 374 w 543"/>
                <a:gd name="T9" fmla="*/ 221 h 377"/>
                <a:gd name="T10" fmla="*/ 484 w 543"/>
                <a:gd name="T11" fmla="*/ 93 h 377"/>
                <a:gd name="T12" fmla="*/ 459 w 543"/>
                <a:gd name="T13" fmla="*/ 306 h 377"/>
                <a:gd name="T14" fmla="*/ 461 w 543"/>
                <a:gd name="T15" fmla="*/ 346 h 377"/>
                <a:gd name="T16" fmla="*/ 484 w 543"/>
                <a:gd name="T17" fmla="*/ 366 h 377"/>
                <a:gd name="T18" fmla="*/ 543 w 543"/>
                <a:gd name="T19" fmla="*/ 334 h 377"/>
                <a:gd name="T20" fmla="*/ 538 w 543"/>
                <a:gd name="T21" fmla="*/ 331 h 377"/>
                <a:gd name="T22" fmla="*/ 517 w 543"/>
                <a:gd name="T23" fmla="*/ 339 h 377"/>
                <a:gd name="T24" fmla="*/ 503 w 543"/>
                <a:gd name="T25" fmla="*/ 318 h 377"/>
                <a:gd name="T26" fmla="*/ 501 w 543"/>
                <a:gd name="T27" fmla="*/ 285 h 377"/>
                <a:gd name="T28" fmla="*/ 537 w 543"/>
                <a:gd name="T29" fmla="*/ 16 h 377"/>
                <a:gd name="T30" fmla="*/ 538 w 543"/>
                <a:gd name="T31" fmla="*/ 8 h 377"/>
                <a:gd name="T32" fmla="*/ 534 w 543"/>
                <a:gd name="T33" fmla="*/ 0 h 377"/>
                <a:gd name="T34" fmla="*/ 523 w 543"/>
                <a:gd name="T35" fmla="*/ 12 h 377"/>
                <a:gd name="T36" fmla="*/ 281 w 543"/>
                <a:gd name="T37" fmla="*/ 285 h 377"/>
                <a:gd name="T38" fmla="*/ 242 w 543"/>
                <a:gd name="T39" fmla="*/ 170 h 377"/>
                <a:gd name="T40" fmla="*/ 210 w 543"/>
                <a:gd name="T41" fmla="*/ 24 h 377"/>
                <a:gd name="T42" fmla="*/ 206 w 543"/>
                <a:gd name="T43" fmla="*/ 2 h 377"/>
                <a:gd name="T44" fmla="*/ 201 w 543"/>
                <a:gd name="T45" fmla="*/ 0 h 377"/>
                <a:gd name="T46" fmla="*/ 169 w 543"/>
                <a:gd name="T47" fmla="*/ 21 h 377"/>
                <a:gd name="T48" fmla="*/ 118 w 543"/>
                <a:gd name="T49" fmla="*/ 225 h 377"/>
                <a:gd name="T50" fmla="*/ 58 w 543"/>
                <a:gd name="T51" fmla="*/ 331 h 377"/>
                <a:gd name="T52" fmla="*/ 22 w 543"/>
                <a:gd name="T53" fmla="*/ 317 h 377"/>
                <a:gd name="T54" fmla="*/ 18 w 543"/>
                <a:gd name="T55" fmla="*/ 314 h 377"/>
                <a:gd name="T56" fmla="*/ 0 w 543"/>
                <a:gd name="T57" fmla="*/ 351 h 377"/>
                <a:gd name="T58" fmla="*/ 16 w 543"/>
                <a:gd name="T59" fmla="*/ 370 h 377"/>
                <a:gd name="T60" fmla="*/ 43 w 543"/>
                <a:gd name="T61" fmla="*/ 377 h 377"/>
                <a:gd name="T62" fmla="*/ 113 w 543"/>
                <a:gd name="T63" fmla="*/ 280 h 377"/>
                <a:gd name="T64" fmla="*/ 178 w 543"/>
                <a:gd name="T65" fmla="*/ 7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3" h="377">
                  <a:moveTo>
                    <a:pt x="178" y="73"/>
                  </a:moveTo>
                  <a:cubicBezTo>
                    <a:pt x="192" y="138"/>
                    <a:pt x="214" y="245"/>
                    <a:pt x="242" y="302"/>
                  </a:cubicBezTo>
                  <a:cubicBezTo>
                    <a:pt x="253" y="324"/>
                    <a:pt x="259" y="335"/>
                    <a:pt x="264" y="335"/>
                  </a:cubicBezTo>
                  <a:cubicBezTo>
                    <a:pt x="266" y="335"/>
                    <a:pt x="267" y="335"/>
                    <a:pt x="276" y="326"/>
                  </a:cubicBezTo>
                  <a:cubicBezTo>
                    <a:pt x="314" y="289"/>
                    <a:pt x="339" y="261"/>
                    <a:pt x="374" y="221"/>
                  </a:cubicBezTo>
                  <a:lnTo>
                    <a:pt x="484" y="93"/>
                  </a:lnTo>
                  <a:cubicBezTo>
                    <a:pt x="477" y="136"/>
                    <a:pt x="459" y="248"/>
                    <a:pt x="459" y="306"/>
                  </a:cubicBezTo>
                  <a:cubicBezTo>
                    <a:pt x="459" y="320"/>
                    <a:pt x="459" y="333"/>
                    <a:pt x="461" y="346"/>
                  </a:cubicBezTo>
                  <a:cubicBezTo>
                    <a:pt x="461" y="352"/>
                    <a:pt x="463" y="366"/>
                    <a:pt x="484" y="366"/>
                  </a:cubicBezTo>
                  <a:cubicBezTo>
                    <a:pt x="505" y="366"/>
                    <a:pt x="543" y="344"/>
                    <a:pt x="543" y="334"/>
                  </a:cubicBezTo>
                  <a:cubicBezTo>
                    <a:pt x="543" y="331"/>
                    <a:pt x="540" y="331"/>
                    <a:pt x="538" y="331"/>
                  </a:cubicBezTo>
                  <a:cubicBezTo>
                    <a:pt x="532" y="331"/>
                    <a:pt x="522" y="335"/>
                    <a:pt x="517" y="339"/>
                  </a:cubicBezTo>
                  <a:cubicBezTo>
                    <a:pt x="505" y="337"/>
                    <a:pt x="504" y="329"/>
                    <a:pt x="503" y="318"/>
                  </a:cubicBezTo>
                  <a:cubicBezTo>
                    <a:pt x="501" y="302"/>
                    <a:pt x="501" y="287"/>
                    <a:pt x="501" y="285"/>
                  </a:cubicBezTo>
                  <a:cubicBezTo>
                    <a:pt x="501" y="230"/>
                    <a:pt x="523" y="78"/>
                    <a:pt x="537" y="16"/>
                  </a:cubicBezTo>
                  <a:cubicBezTo>
                    <a:pt x="538" y="13"/>
                    <a:pt x="538" y="12"/>
                    <a:pt x="538" y="8"/>
                  </a:cubicBezTo>
                  <a:cubicBezTo>
                    <a:pt x="538" y="6"/>
                    <a:pt x="538" y="0"/>
                    <a:pt x="534" y="0"/>
                  </a:cubicBezTo>
                  <a:cubicBezTo>
                    <a:pt x="532" y="0"/>
                    <a:pt x="532" y="1"/>
                    <a:pt x="523" y="12"/>
                  </a:cubicBezTo>
                  <a:cubicBezTo>
                    <a:pt x="476" y="69"/>
                    <a:pt x="330" y="244"/>
                    <a:pt x="281" y="285"/>
                  </a:cubicBezTo>
                  <a:cubicBezTo>
                    <a:pt x="268" y="259"/>
                    <a:pt x="259" y="240"/>
                    <a:pt x="242" y="170"/>
                  </a:cubicBezTo>
                  <a:cubicBezTo>
                    <a:pt x="227" y="114"/>
                    <a:pt x="219" y="72"/>
                    <a:pt x="210" y="24"/>
                  </a:cubicBezTo>
                  <a:cubicBezTo>
                    <a:pt x="209" y="17"/>
                    <a:pt x="206" y="3"/>
                    <a:pt x="206" y="2"/>
                  </a:cubicBezTo>
                  <a:cubicBezTo>
                    <a:pt x="205" y="0"/>
                    <a:pt x="202" y="0"/>
                    <a:pt x="201" y="0"/>
                  </a:cubicBezTo>
                  <a:cubicBezTo>
                    <a:pt x="192" y="0"/>
                    <a:pt x="171" y="11"/>
                    <a:pt x="169" y="21"/>
                  </a:cubicBezTo>
                  <a:cubicBezTo>
                    <a:pt x="163" y="63"/>
                    <a:pt x="153" y="129"/>
                    <a:pt x="118" y="225"/>
                  </a:cubicBezTo>
                  <a:cubicBezTo>
                    <a:pt x="79" y="331"/>
                    <a:pt x="68" y="331"/>
                    <a:pt x="58" y="331"/>
                  </a:cubicBezTo>
                  <a:cubicBezTo>
                    <a:pt x="52" y="331"/>
                    <a:pt x="33" y="327"/>
                    <a:pt x="22" y="317"/>
                  </a:cubicBezTo>
                  <a:cubicBezTo>
                    <a:pt x="20" y="314"/>
                    <a:pt x="19" y="314"/>
                    <a:pt x="18" y="314"/>
                  </a:cubicBezTo>
                  <a:cubicBezTo>
                    <a:pt x="11" y="314"/>
                    <a:pt x="0" y="337"/>
                    <a:pt x="0" y="351"/>
                  </a:cubicBezTo>
                  <a:cubicBezTo>
                    <a:pt x="0" y="355"/>
                    <a:pt x="0" y="361"/>
                    <a:pt x="16" y="370"/>
                  </a:cubicBezTo>
                  <a:cubicBezTo>
                    <a:pt x="28" y="376"/>
                    <a:pt x="40" y="377"/>
                    <a:pt x="43" y="377"/>
                  </a:cubicBezTo>
                  <a:cubicBezTo>
                    <a:pt x="74" y="377"/>
                    <a:pt x="103" y="305"/>
                    <a:pt x="113" y="280"/>
                  </a:cubicBezTo>
                  <a:cubicBezTo>
                    <a:pt x="136" y="224"/>
                    <a:pt x="164" y="145"/>
                    <a:pt x="178" y="7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">
              <a:extLst>
                <a:ext uri="{FF2B5EF4-FFF2-40B4-BE49-F238E27FC236}">
                  <a16:creationId xmlns:a16="http://schemas.microsoft.com/office/drawing/2014/main" id="{6A97AAA3-FF88-B889-CF26-2038730E08F3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759324" y="6018213"/>
              <a:ext cx="30163" cy="904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3" y="115"/>
                    <a:pt x="11" y="138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4" name="Picture 223">
            <a:extLst>
              <a:ext uri="{FF2B5EF4-FFF2-40B4-BE49-F238E27FC236}">
                <a16:creationId xmlns:a16="http://schemas.microsoft.com/office/drawing/2014/main" id="{09F3D0A3-79E6-7A45-8B0E-BF5E6C0D3E5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85" y="5826935"/>
            <a:ext cx="1317156" cy="300088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BEB4A133-4880-266C-7DE8-F4C6604627C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39" y="5834063"/>
            <a:ext cx="1308171" cy="300088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38668608-40E9-634D-228F-59F64424CB9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31" y="3785546"/>
            <a:ext cx="508952" cy="178286"/>
          </a:xfrm>
          <a:prstGeom prst="rect">
            <a:avLst/>
          </a:prstGeom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B0B991F-C8BD-15D5-82CB-5BF6975841B6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6647526" y="1506012"/>
            <a:ext cx="3609456" cy="342899"/>
            <a:chOff x="2543175" y="2540000"/>
            <a:chExt cx="2222501" cy="211138"/>
          </a:xfrm>
        </p:grpSpPr>
        <p:sp>
          <p:nvSpPr>
            <p:cNvPr id="228" name="Freeform 26">
              <a:extLst>
                <a:ext uri="{FF2B5EF4-FFF2-40B4-BE49-F238E27FC236}">
                  <a16:creationId xmlns:a16="http://schemas.microsoft.com/office/drawing/2014/main" id="{4BC9D81C-90E8-9B05-82DF-66F78EE100F0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543175" y="2554288"/>
              <a:ext cx="55563" cy="144463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6 h 341"/>
                <a:gd name="T4" fmla="*/ 152 w 152"/>
                <a:gd name="T5" fmla="*/ 16 h 341"/>
                <a:gd name="T6" fmla="*/ 152 w 152"/>
                <a:gd name="T7" fmla="*/ 0 h 341"/>
                <a:gd name="T8" fmla="*/ 76 w 152"/>
                <a:gd name="T9" fmla="*/ 2 h 341"/>
                <a:gd name="T10" fmla="*/ 0 w 152"/>
                <a:gd name="T11" fmla="*/ 0 h 341"/>
                <a:gd name="T12" fmla="*/ 0 w 152"/>
                <a:gd name="T13" fmla="*/ 16 h 341"/>
                <a:gd name="T14" fmla="*/ 13 w 152"/>
                <a:gd name="T15" fmla="*/ 16 h 341"/>
                <a:gd name="T16" fmla="*/ 53 w 152"/>
                <a:gd name="T17" fmla="*/ 39 h 341"/>
                <a:gd name="T18" fmla="*/ 53 w 152"/>
                <a:gd name="T19" fmla="*/ 302 h 341"/>
                <a:gd name="T20" fmla="*/ 13 w 152"/>
                <a:gd name="T21" fmla="*/ 325 h 341"/>
                <a:gd name="T22" fmla="*/ 0 w 152"/>
                <a:gd name="T23" fmla="*/ 325 h 341"/>
                <a:gd name="T24" fmla="*/ 0 w 152"/>
                <a:gd name="T25" fmla="*/ 341 h 341"/>
                <a:gd name="T26" fmla="*/ 75 w 152"/>
                <a:gd name="T27" fmla="*/ 339 h 341"/>
                <a:gd name="T28" fmla="*/ 152 w 152"/>
                <a:gd name="T29" fmla="*/ 341 h 341"/>
                <a:gd name="T30" fmla="*/ 152 w 152"/>
                <a:gd name="T31" fmla="*/ 325 h 341"/>
                <a:gd name="T32" fmla="*/ 139 w 152"/>
                <a:gd name="T33" fmla="*/ 325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99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4" y="2"/>
                    <a:pt x="95" y="2"/>
                    <a:pt x="76" y="2"/>
                  </a:cubicBezTo>
                  <a:cubicBezTo>
                    <a:pt x="56" y="2"/>
                    <a:pt x="17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2" y="16"/>
                    <a:pt x="53" y="21"/>
                    <a:pt x="53" y="39"/>
                  </a:cubicBezTo>
                  <a:lnTo>
                    <a:pt x="53" y="302"/>
                  </a:lnTo>
                  <a:cubicBezTo>
                    <a:pt x="53" y="320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1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7">
              <a:extLst>
                <a:ext uri="{FF2B5EF4-FFF2-40B4-BE49-F238E27FC236}">
                  <a16:creationId xmlns:a16="http://schemas.microsoft.com/office/drawing/2014/main" id="{F3476318-1917-2473-F598-1A52C9CB9C4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608263" y="2549525"/>
              <a:ext cx="60325" cy="14922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5 h 352"/>
                <a:gd name="T8" fmla="*/ 118 w 162"/>
                <a:gd name="T9" fmla="*/ 36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39 w 162"/>
                <a:gd name="T17" fmla="*/ 79 h 352"/>
                <a:gd name="T18" fmla="*/ 39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39 w 162"/>
                <a:gd name="T25" fmla="*/ 152 h 352"/>
                <a:gd name="T26" fmla="*/ 39 w 162"/>
                <a:gd name="T27" fmla="*/ 314 h 352"/>
                <a:gd name="T28" fmla="*/ 0 w 162"/>
                <a:gd name="T29" fmla="*/ 336 h 352"/>
                <a:gd name="T30" fmla="*/ 0 w 162"/>
                <a:gd name="T31" fmla="*/ 352 h 352"/>
                <a:gd name="T32" fmla="*/ 57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7"/>
                    <a:pt x="143" y="0"/>
                    <a:pt x="117" y="0"/>
                  </a:cubicBezTo>
                  <a:cubicBezTo>
                    <a:pt x="82" y="0"/>
                    <a:pt x="39" y="27"/>
                    <a:pt x="39" y="79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8">
              <a:extLst>
                <a:ext uri="{FF2B5EF4-FFF2-40B4-BE49-F238E27FC236}">
                  <a16:creationId xmlns:a16="http://schemas.microsoft.com/office/drawing/2014/main" id="{7459F231-D103-A0A6-92E7-418882171708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728913" y="2549525"/>
              <a:ext cx="128588" cy="153988"/>
            </a:xfrm>
            <a:custGeom>
              <a:avLst/>
              <a:gdLst>
                <a:gd name="T0" fmla="*/ 354 w 354"/>
                <a:gd name="T1" fmla="*/ 5 h 363"/>
                <a:gd name="T2" fmla="*/ 348 w 354"/>
                <a:gd name="T3" fmla="*/ 0 h 363"/>
                <a:gd name="T4" fmla="*/ 341 w 354"/>
                <a:gd name="T5" fmla="*/ 6 h 363"/>
                <a:gd name="T6" fmla="*/ 306 w 354"/>
                <a:gd name="T7" fmla="*/ 45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4 h 363"/>
                <a:gd name="T28" fmla="*/ 106 w 354"/>
                <a:gd name="T29" fmla="*/ 76 h 363"/>
                <a:gd name="T30" fmla="*/ 227 w 354"/>
                <a:gd name="T31" fmla="*/ 16 h 363"/>
                <a:gd name="T32" fmla="*/ 308 w 354"/>
                <a:gd name="T33" fmla="*/ 112 h 363"/>
                <a:gd name="T34" fmla="*/ 306 w 354"/>
                <a:gd name="T35" fmla="*/ 137 h 363"/>
                <a:gd name="T36" fmla="*/ 314 w 354"/>
                <a:gd name="T37" fmla="*/ 142 h 363"/>
                <a:gd name="T38" fmla="*/ 322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4"/>
                    <a:pt x="353" y="0"/>
                    <a:pt x="348" y="0"/>
                  </a:cubicBezTo>
                  <a:cubicBezTo>
                    <a:pt x="347" y="0"/>
                    <a:pt x="346" y="1"/>
                    <a:pt x="341" y="6"/>
                  </a:cubicBezTo>
                  <a:lnTo>
                    <a:pt x="306" y="45"/>
                  </a:lnTo>
                  <a:cubicBezTo>
                    <a:pt x="302" y="38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4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7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4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1"/>
                    <a:pt x="183" y="16"/>
                    <a:pt x="227" y="16"/>
                  </a:cubicBezTo>
                  <a:cubicBezTo>
                    <a:pt x="278" y="16"/>
                    <a:pt x="308" y="54"/>
                    <a:pt x="308" y="112"/>
                  </a:cubicBezTo>
                  <a:cubicBezTo>
                    <a:pt x="308" y="132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2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9">
              <a:extLst>
                <a:ext uri="{FF2B5EF4-FFF2-40B4-BE49-F238E27FC236}">
                  <a16:creationId xmlns:a16="http://schemas.microsoft.com/office/drawing/2014/main" id="{B868FC9B-84FA-3650-194D-9166FBAB2A8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879725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0">
              <a:extLst>
                <a:ext uri="{FF2B5EF4-FFF2-40B4-BE49-F238E27FC236}">
                  <a16:creationId xmlns:a16="http://schemas.microsoft.com/office/drawing/2014/main" id="{162FF4D8-EB44-0B70-DB01-1ECDD0B041D8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938463" y="2605088"/>
              <a:ext cx="147638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1">
              <a:extLst>
                <a:ext uri="{FF2B5EF4-FFF2-40B4-BE49-F238E27FC236}">
                  <a16:creationId xmlns:a16="http://schemas.microsoft.com/office/drawing/2014/main" id="{4DABA8E5-FB0C-6A35-AD1F-C172DACD447D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100388" y="2627313"/>
              <a:ext cx="50800" cy="104775"/>
            </a:xfrm>
            <a:custGeom>
              <a:avLst/>
              <a:gdLst>
                <a:gd name="T0" fmla="*/ 69 w 141"/>
                <a:gd name="T1" fmla="*/ 10 h 245"/>
                <a:gd name="T2" fmla="*/ 70 w 141"/>
                <a:gd name="T3" fmla="*/ 4 h 245"/>
                <a:gd name="T4" fmla="*/ 65 w 141"/>
                <a:gd name="T5" fmla="*/ 0 h 245"/>
                <a:gd name="T6" fmla="*/ 20 w 141"/>
                <a:gd name="T7" fmla="*/ 3 h 245"/>
                <a:gd name="T8" fmla="*/ 12 w 141"/>
                <a:gd name="T9" fmla="*/ 11 h 245"/>
                <a:gd name="T10" fmla="*/ 21 w 141"/>
                <a:gd name="T11" fmla="*/ 16 h 245"/>
                <a:gd name="T12" fmla="*/ 38 w 141"/>
                <a:gd name="T13" fmla="*/ 21 h 245"/>
                <a:gd name="T14" fmla="*/ 33 w 141"/>
                <a:gd name="T15" fmla="*/ 46 h 245"/>
                <a:gd name="T16" fmla="*/ 25 w 141"/>
                <a:gd name="T17" fmla="*/ 78 h 245"/>
                <a:gd name="T18" fmla="*/ 1 w 141"/>
                <a:gd name="T19" fmla="*/ 170 h 245"/>
                <a:gd name="T20" fmla="*/ 0 w 141"/>
                <a:gd name="T21" fmla="*/ 188 h 245"/>
                <a:gd name="T22" fmla="*/ 51 w 141"/>
                <a:gd name="T23" fmla="*/ 245 h 245"/>
                <a:gd name="T24" fmla="*/ 141 w 141"/>
                <a:gd name="T25" fmla="*/ 146 h 245"/>
                <a:gd name="T26" fmla="*/ 89 w 141"/>
                <a:gd name="T27" fmla="*/ 88 h 245"/>
                <a:gd name="T28" fmla="*/ 45 w 141"/>
                <a:gd name="T29" fmla="*/ 107 h 245"/>
                <a:gd name="T30" fmla="*/ 69 w 141"/>
                <a:gd name="T31" fmla="*/ 10 h 245"/>
                <a:gd name="T32" fmla="*/ 51 w 141"/>
                <a:gd name="T33" fmla="*/ 235 h 245"/>
                <a:gd name="T34" fmla="*/ 25 w 141"/>
                <a:gd name="T35" fmla="*/ 200 h 245"/>
                <a:gd name="T36" fmla="*/ 37 w 141"/>
                <a:gd name="T37" fmla="*/ 136 h 245"/>
                <a:gd name="T38" fmla="*/ 46 w 141"/>
                <a:gd name="T39" fmla="*/ 121 h 245"/>
                <a:gd name="T40" fmla="*/ 88 w 141"/>
                <a:gd name="T41" fmla="*/ 98 h 245"/>
                <a:gd name="T42" fmla="*/ 113 w 141"/>
                <a:gd name="T43" fmla="*/ 131 h 245"/>
                <a:gd name="T44" fmla="*/ 95 w 141"/>
                <a:gd name="T45" fmla="*/ 201 h 245"/>
                <a:gd name="T46" fmla="*/ 51 w 141"/>
                <a:gd name="T47" fmla="*/ 2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45">
                  <a:moveTo>
                    <a:pt x="69" y="10"/>
                  </a:moveTo>
                  <a:cubicBezTo>
                    <a:pt x="69" y="9"/>
                    <a:pt x="70" y="5"/>
                    <a:pt x="70" y="4"/>
                  </a:cubicBezTo>
                  <a:cubicBezTo>
                    <a:pt x="70" y="3"/>
                    <a:pt x="69" y="0"/>
                    <a:pt x="65" y="0"/>
                  </a:cubicBezTo>
                  <a:cubicBezTo>
                    <a:pt x="58" y="0"/>
                    <a:pt x="29" y="2"/>
                    <a:pt x="20" y="3"/>
                  </a:cubicBezTo>
                  <a:cubicBezTo>
                    <a:pt x="17" y="3"/>
                    <a:pt x="12" y="4"/>
                    <a:pt x="12" y="11"/>
                  </a:cubicBezTo>
                  <a:cubicBezTo>
                    <a:pt x="12" y="16"/>
                    <a:pt x="17" y="16"/>
                    <a:pt x="21" y="16"/>
                  </a:cubicBezTo>
                  <a:cubicBezTo>
                    <a:pt x="38" y="16"/>
                    <a:pt x="38" y="18"/>
                    <a:pt x="38" y="21"/>
                  </a:cubicBezTo>
                  <a:cubicBezTo>
                    <a:pt x="38" y="24"/>
                    <a:pt x="35" y="38"/>
                    <a:pt x="33" y="46"/>
                  </a:cubicBezTo>
                  <a:lnTo>
                    <a:pt x="25" y="78"/>
                  </a:lnTo>
                  <a:cubicBezTo>
                    <a:pt x="21" y="90"/>
                    <a:pt x="2" y="166"/>
                    <a:pt x="1" y="170"/>
                  </a:cubicBezTo>
                  <a:cubicBezTo>
                    <a:pt x="0" y="179"/>
                    <a:pt x="0" y="183"/>
                    <a:pt x="0" y="188"/>
                  </a:cubicBezTo>
                  <a:cubicBezTo>
                    <a:pt x="0" y="223"/>
                    <a:pt x="22" y="245"/>
                    <a:pt x="51" y="245"/>
                  </a:cubicBezTo>
                  <a:cubicBezTo>
                    <a:pt x="95" y="245"/>
                    <a:pt x="141" y="198"/>
                    <a:pt x="141" y="146"/>
                  </a:cubicBezTo>
                  <a:cubicBezTo>
                    <a:pt x="141" y="105"/>
                    <a:pt x="113" y="88"/>
                    <a:pt x="89" y="88"/>
                  </a:cubicBezTo>
                  <a:cubicBezTo>
                    <a:pt x="71" y="88"/>
                    <a:pt x="55" y="98"/>
                    <a:pt x="45" y="107"/>
                  </a:cubicBezTo>
                  <a:lnTo>
                    <a:pt x="69" y="10"/>
                  </a:lnTo>
                  <a:close/>
                  <a:moveTo>
                    <a:pt x="51" y="235"/>
                  </a:moveTo>
                  <a:cubicBezTo>
                    <a:pt x="34" y="235"/>
                    <a:pt x="25" y="220"/>
                    <a:pt x="25" y="200"/>
                  </a:cubicBezTo>
                  <a:cubicBezTo>
                    <a:pt x="25" y="187"/>
                    <a:pt x="28" y="175"/>
                    <a:pt x="37" y="136"/>
                  </a:cubicBezTo>
                  <a:cubicBezTo>
                    <a:pt x="40" y="129"/>
                    <a:pt x="40" y="128"/>
                    <a:pt x="46" y="121"/>
                  </a:cubicBezTo>
                  <a:cubicBezTo>
                    <a:pt x="59" y="105"/>
                    <a:pt x="75" y="98"/>
                    <a:pt x="88" y="98"/>
                  </a:cubicBezTo>
                  <a:cubicBezTo>
                    <a:pt x="101" y="98"/>
                    <a:pt x="113" y="108"/>
                    <a:pt x="113" y="131"/>
                  </a:cubicBezTo>
                  <a:cubicBezTo>
                    <a:pt x="113" y="146"/>
                    <a:pt x="105" y="181"/>
                    <a:pt x="95" y="201"/>
                  </a:cubicBezTo>
                  <a:cubicBezTo>
                    <a:pt x="87" y="219"/>
                    <a:pt x="69" y="235"/>
                    <a:pt x="51" y="2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2">
              <a:extLst>
                <a:ext uri="{FF2B5EF4-FFF2-40B4-BE49-F238E27FC236}">
                  <a16:creationId xmlns:a16="http://schemas.microsoft.com/office/drawing/2014/main" id="{2638753C-3015-5BE6-5CB9-BDF604BB8644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75000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3">
              <a:extLst>
                <a:ext uri="{FF2B5EF4-FFF2-40B4-BE49-F238E27FC236}">
                  <a16:creationId xmlns:a16="http://schemas.microsoft.com/office/drawing/2014/main" id="{1D5B862F-EC07-1938-0EAF-66BA55000F0B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3251200" y="2606675"/>
              <a:ext cx="19050" cy="92075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4">
              <a:extLst>
                <a:ext uri="{FF2B5EF4-FFF2-40B4-BE49-F238E27FC236}">
                  <a16:creationId xmlns:a16="http://schemas.microsoft.com/office/drawing/2014/main" id="{F4D1FB32-27CF-5973-EE81-DE27A9E8AEC3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373438" y="2551113"/>
              <a:ext cx="88900" cy="150813"/>
            </a:xfrm>
            <a:custGeom>
              <a:avLst/>
              <a:gdLst>
                <a:gd name="T0" fmla="*/ 173 w 246"/>
                <a:gd name="T1" fmla="*/ 318 h 351"/>
                <a:gd name="T2" fmla="*/ 173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9 h 351"/>
                <a:gd name="T24" fmla="*/ 106 w 246"/>
                <a:gd name="T25" fmla="*/ 351 h 351"/>
                <a:gd name="T26" fmla="*/ 173 w 246"/>
                <a:gd name="T27" fmla="*/ 318 h 351"/>
                <a:gd name="T28" fmla="*/ 173 w 246"/>
                <a:gd name="T29" fmla="*/ 185 h 351"/>
                <a:gd name="T30" fmla="*/ 173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2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3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3" y="318"/>
                  </a:moveTo>
                  <a:lnTo>
                    <a:pt x="173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8" y="125"/>
                    <a:pt x="111" y="125"/>
                  </a:cubicBezTo>
                  <a:cubicBezTo>
                    <a:pt x="53" y="125"/>
                    <a:pt x="0" y="174"/>
                    <a:pt x="0" y="239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8" y="351"/>
                    <a:pt x="160" y="334"/>
                    <a:pt x="173" y="318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5"/>
                  </a:cubicBezTo>
                  <a:cubicBezTo>
                    <a:pt x="152" y="329"/>
                    <a:pt x="130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2" y="259"/>
                    <a:pt x="42" y="239"/>
                  </a:cubicBezTo>
                  <a:cubicBezTo>
                    <a:pt x="42" y="221"/>
                    <a:pt x="43" y="191"/>
                    <a:pt x="57" y="168"/>
                  </a:cubicBezTo>
                  <a:cubicBezTo>
                    <a:pt x="68" y="153"/>
                    <a:pt x="86" y="136"/>
                    <a:pt x="113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5">
              <a:extLst>
                <a:ext uri="{FF2B5EF4-FFF2-40B4-BE49-F238E27FC236}">
                  <a16:creationId xmlns:a16="http://schemas.microsoft.com/office/drawing/2014/main" id="{DDE671A3-1F05-1967-F41B-3C853CAC9859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3471863" y="2603500"/>
              <a:ext cx="71438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6">
              <a:extLst>
                <a:ext uri="{FF2B5EF4-FFF2-40B4-BE49-F238E27FC236}">
                  <a16:creationId xmlns:a16="http://schemas.microsoft.com/office/drawing/2014/main" id="{88C98270-66BA-E184-2E16-2E99A3D42824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554413" y="2605088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7">
              <a:extLst>
                <a:ext uri="{FF2B5EF4-FFF2-40B4-BE49-F238E27FC236}">
                  <a16:creationId xmlns:a16="http://schemas.microsoft.com/office/drawing/2014/main" id="{5BF4C6F6-6F9C-B723-B7AA-D86B915DDD27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654425" y="2603500"/>
              <a:ext cx="80963" cy="984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8">
              <a:extLst>
                <a:ext uri="{FF2B5EF4-FFF2-40B4-BE49-F238E27FC236}">
                  <a16:creationId xmlns:a16="http://schemas.microsoft.com/office/drawing/2014/main" id="{DDA888E7-A55D-7E24-BB4F-4F9120264EEA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743325" y="2568575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9">
              <a:extLst>
                <a:ext uri="{FF2B5EF4-FFF2-40B4-BE49-F238E27FC236}">
                  <a16:creationId xmlns:a16="http://schemas.microsoft.com/office/drawing/2014/main" id="{F1D6D007-077B-C4C5-7C5E-167743529B04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816350" y="2603500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1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0">
              <a:extLst>
                <a:ext uri="{FF2B5EF4-FFF2-40B4-BE49-F238E27FC236}">
                  <a16:creationId xmlns:a16="http://schemas.microsoft.com/office/drawing/2014/main" id="{52EDA7F1-2CE0-E216-7E41-75F48C8D01A3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970338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1">
              <a:extLst>
                <a:ext uri="{FF2B5EF4-FFF2-40B4-BE49-F238E27FC236}">
                  <a16:creationId xmlns:a16="http://schemas.microsoft.com/office/drawing/2014/main" id="{C1C7E6AA-B8E5-0C79-981C-C796BF597823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024313" y="2551113"/>
              <a:ext cx="117475" cy="147638"/>
            </a:xfrm>
            <a:custGeom>
              <a:avLst/>
              <a:gdLst>
                <a:gd name="T0" fmla="*/ 319 w 319"/>
                <a:gd name="T1" fmla="*/ 0 h 346"/>
                <a:gd name="T2" fmla="*/ 280 w 319"/>
                <a:gd name="T3" fmla="*/ 0 h 346"/>
                <a:gd name="T4" fmla="*/ 213 w 319"/>
                <a:gd name="T5" fmla="*/ 170 h 346"/>
                <a:gd name="T6" fmla="*/ 164 w 319"/>
                <a:gd name="T7" fmla="*/ 310 h 346"/>
                <a:gd name="T8" fmla="*/ 163 w 319"/>
                <a:gd name="T9" fmla="*/ 310 h 346"/>
                <a:gd name="T10" fmla="*/ 133 w 319"/>
                <a:gd name="T11" fmla="*/ 223 h 346"/>
                <a:gd name="T12" fmla="*/ 47 w 319"/>
                <a:gd name="T13" fmla="*/ 0 h 346"/>
                <a:gd name="T14" fmla="*/ 0 w 319"/>
                <a:gd name="T15" fmla="*/ 0 h 346"/>
                <a:gd name="T16" fmla="*/ 137 w 319"/>
                <a:gd name="T17" fmla="*/ 346 h 346"/>
                <a:gd name="T18" fmla="*/ 183 w 319"/>
                <a:gd name="T19" fmla="*/ 346 h 346"/>
                <a:gd name="T20" fmla="*/ 319 w 319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6">
                  <a:moveTo>
                    <a:pt x="319" y="0"/>
                  </a:moveTo>
                  <a:lnTo>
                    <a:pt x="280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4" y="310"/>
                  </a:cubicBezTo>
                  <a:lnTo>
                    <a:pt x="163" y="310"/>
                  </a:lnTo>
                  <a:cubicBezTo>
                    <a:pt x="159" y="290"/>
                    <a:pt x="138" y="235"/>
                    <a:pt x="133" y="223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7" y="346"/>
                  </a:lnTo>
                  <a:lnTo>
                    <a:pt x="183" y="346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42">
              <a:extLst>
                <a:ext uri="{FF2B5EF4-FFF2-40B4-BE49-F238E27FC236}">
                  <a16:creationId xmlns:a16="http://schemas.microsoft.com/office/drawing/2014/main" id="{AC063E79-F76B-1DAD-ED63-E72CE42F2044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4157663" y="2554288"/>
              <a:ext cx="15875" cy="14446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43">
              <a:extLst>
                <a:ext uri="{FF2B5EF4-FFF2-40B4-BE49-F238E27FC236}">
                  <a16:creationId xmlns:a16="http://schemas.microsoft.com/office/drawing/2014/main" id="{E35FC5A0-2166-1742-6D95-61FB5F9E47DD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4194175" y="2600325"/>
              <a:ext cx="68263" cy="101600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8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1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8" y="235"/>
                  </a:cubicBezTo>
                  <a:cubicBezTo>
                    <a:pt x="139" y="235"/>
                    <a:pt x="168" y="223"/>
                    <a:pt x="187" y="209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7" y="169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44">
              <a:extLst>
                <a:ext uri="{FF2B5EF4-FFF2-40B4-BE49-F238E27FC236}">
                  <a16:creationId xmlns:a16="http://schemas.microsoft.com/office/drawing/2014/main" id="{1DEADB3E-08C3-58B1-5336-DC56179BA2C1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270375" y="2605088"/>
              <a:ext cx="119063" cy="93663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1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4 h 222"/>
                <a:gd name="T20" fmla="*/ 91 w 326"/>
                <a:gd name="T21" fmla="*/ 194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8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3"/>
                    <a:pt x="235" y="195"/>
                  </a:cubicBezTo>
                  <a:lnTo>
                    <a:pt x="234" y="195"/>
                  </a:lnTo>
                  <a:cubicBezTo>
                    <a:pt x="232" y="179"/>
                    <a:pt x="220" y="135"/>
                    <a:pt x="211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4"/>
                  </a:cubicBezTo>
                  <a:lnTo>
                    <a:pt x="91" y="194"/>
                  </a:lnTo>
                  <a:cubicBezTo>
                    <a:pt x="88" y="170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8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45">
              <a:extLst>
                <a:ext uri="{FF2B5EF4-FFF2-40B4-BE49-F238E27FC236}">
                  <a16:creationId xmlns:a16="http://schemas.microsoft.com/office/drawing/2014/main" id="{ED72EAF5-FC06-8489-E0DE-68BB78180468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410075" y="2676525"/>
              <a:ext cx="20638" cy="635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6">
              <a:extLst>
                <a:ext uri="{FF2B5EF4-FFF2-40B4-BE49-F238E27FC236}">
                  <a16:creationId xmlns:a16="http://schemas.microsoft.com/office/drawing/2014/main" id="{50839DAF-80A8-01F2-95F0-E7004CF958A2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503738" y="2546350"/>
              <a:ext cx="101600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7">
              <a:extLst>
                <a:ext uri="{FF2B5EF4-FFF2-40B4-BE49-F238E27FC236}">
                  <a16:creationId xmlns:a16="http://schemas.microsoft.com/office/drawing/2014/main" id="{DC2AFD00-998B-0B4B-7DF0-ECE4AE7A2166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479925" y="2605088"/>
              <a:ext cx="149225" cy="96838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3 h 226"/>
                <a:gd name="T56" fmla="*/ 372 w 409"/>
                <a:gd name="T57" fmla="*/ 54 h 226"/>
                <a:gd name="T58" fmla="*/ 315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9"/>
                    <a:pt x="87" y="97"/>
                  </a:cubicBezTo>
                  <a:cubicBezTo>
                    <a:pt x="89" y="89"/>
                    <a:pt x="93" y="74"/>
                    <a:pt x="94" y="72"/>
                  </a:cubicBezTo>
                  <a:cubicBezTo>
                    <a:pt x="101" y="57"/>
                    <a:pt x="127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4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1" y="0"/>
                    <a:pt x="107" y="32"/>
                    <a:pt x="99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8">
              <a:extLst>
                <a:ext uri="{FF2B5EF4-FFF2-40B4-BE49-F238E27FC236}">
                  <a16:creationId xmlns:a16="http://schemas.microsoft.com/office/drawing/2014/main" id="{23A7F8D5-5E5E-D474-B927-F42D9B26774F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645025" y="2540000"/>
              <a:ext cx="41275" cy="211138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9">
              <a:extLst>
                <a:ext uri="{FF2B5EF4-FFF2-40B4-BE49-F238E27FC236}">
                  <a16:creationId xmlns:a16="http://schemas.microsoft.com/office/drawing/2014/main" id="{E54A4580-D012-08AD-8775-EDE5E5077F8A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4713288" y="2627313"/>
              <a:ext cx="52388" cy="104775"/>
            </a:xfrm>
            <a:custGeom>
              <a:avLst/>
              <a:gdLst>
                <a:gd name="T0" fmla="*/ 69 w 141"/>
                <a:gd name="T1" fmla="*/ 10 h 245"/>
                <a:gd name="T2" fmla="*/ 71 w 141"/>
                <a:gd name="T3" fmla="*/ 4 h 245"/>
                <a:gd name="T4" fmla="*/ 65 w 141"/>
                <a:gd name="T5" fmla="*/ 0 h 245"/>
                <a:gd name="T6" fmla="*/ 20 w 141"/>
                <a:gd name="T7" fmla="*/ 3 h 245"/>
                <a:gd name="T8" fmla="*/ 13 w 141"/>
                <a:gd name="T9" fmla="*/ 11 h 245"/>
                <a:gd name="T10" fmla="*/ 22 w 141"/>
                <a:gd name="T11" fmla="*/ 16 h 245"/>
                <a:gd name="T12" fmla="*/ 38 w 141"/>
                <a:gd name="T13" fmla="*/ 21 h 245"/>
                <a:gd name="T14" fmla="*/ 33 w 141"/>
                <a:gd name="T15" fmla="*/ 46 h 245"/>
                <a:gd name="T16" fmla="*/ 25 w 141"/>
                <a:gd name="T17" fmla="*/ 78 h 245"/>
                <a:gd name="T18" fmla="*/ 2 w 141"/>
                <a:gd name="T19" fmla="*/ 170 h 245"/>
                <a:gd name="T20" fmla="*/ 0 w 141"/>
                <a:gd name="T21" fmla="*/ 188 h 245"/>
                <a:gd name="T22" fmla="*/ 51 w 141"/>
                <a:gd name="T23" fmla="*/ 245 h 245"/>
                <a:gd name="T24" fmla="*/ 141 w 141"/>
                <a:gd name="T25" fmla="*/ 146 h 245"/>
                <a:gd name="T26" fmla="*/ 89 w 141"/>
                <a:gd name="T27" fmla="*/ 88 h 245"/>
                <a:gd name="T28" fmla="*/ 45 w 141"/>
                <a:gd name="T29" fmla="*/ 107 h 245"/>
                <a:gd name="T30" fmla="*/ 69 w 141"/>
                <a:gd name="T31" fmla="*/ 10 h 245"/>
                <a:gd name="T32" fmla="*/ 52 w 141"/>
                <a:gd name="T33" fmla="*/ 235 h 245"/>
                <a:gd name="T34" fmla="*/ 25 w 141"/>
                <a:gd name="T35" fmla="*/ 200 h 245"/>
                <a:gd name="T36" fmla="*/ 38 w 141"/>
                <a:gd name="T37" fmla="*/ 136 h 245"/>
                <a:gd name="T38" fmla="*/ 46 w 141"/>
                <a:gd name="T39" fmla="*/ 121 h 245"/>
                <a:gd name="T40" fmla="*/ 88 w 141"/>
                <a:gd name="T41" fmla="*/ 98 h 245"/>
                <a:gd name="T42" fmla="*/ 113 w 141"/>
                <a:gd name="T43" fmla="*/ 131 h 245"/>
                <a:gd name="T44" fmla="*/ 95 w 141"/>
                <a:gd name="T45" fmla="*/ 201 h 245"/>
                <a:gd name="T46" fmla="*/ 52 w 141"/>
                <a:gd name="T47" fmla="*/ 2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45">
                  <a:moveTo>
                    <a:pt x="69" y="10"/>
                  </a:moveTo>
                  <a:cubicBezTo>
                    <a:pt x="70" y="9"/>
                    <a:pt x="71" y="5"/>
                    <a:pt x="71" y="4"/>
                  </a:cubicBezTo>
                  <a:cubicBezTo>
                    <a:pt x="71" y="3"/>
                    <a:pt x="69" y="0"/>
                    <a:pt x="65" y="0"/>
                  </a:cubicBezTo>
                  <a:cubicBezTo>
                    <a:pt x="58" y="0"/>
                    <a:pt x="29" y="2"/>
                    <a:pt x="20" y="3"/>
                  </a:cubicBezTo>
                  <a:cubicBezTo>
                    <a:pt x="18" y="3"/>
                    <a:pt x="13" y="4"/>
                    <a:pt x="13" y="11"/>
                  </a:cubicBezTo>
                  <a:cubicBezTo>
                    <a:pt x="13" y="16"/>
                    <a:pt x="18" y="16"/>
                    <a:pt x="22" y="16"/>
                  </a:cubicBezTo>
                  <a:cubicBezTo>
                    <a:pt x="38" y="16"/>
                    <a:pt x="38" y="18"/>
                    <a:pt x="38" y="21"/>
                  </a:cubicBezTo>
                  <a:cubicBezTo>
                    <a:pt x="38" y="24"/>
                    <a:pt x="35" y="38"/>
                    <a:pt x="33" y="46"/>
                  </a:cubicBezTo>
                  <a:lnTo>
                    <a:pt x="25" y="78"/>
                  </a:lnTo>
                  <a:cubicBezTo>
                    <a:pt x="22" y="90"/>
                    <a:pt x="3" y="166"/>
                    <a:pt x="2" y="170"/>
                  </a:cubicBezTo>
                  <a:cubicBezTo>
                    <a:pt x="0" y="179"/>
                    <a:pt x="0" y="183"/>
                    <a:pt x="0" y="188"/>
                  </a:cubicBezTo>
                  <a:cubicBezTo>
                    <a:pt x="0" y="223"/>
                    <a:pt x="22" y="245"/>
                    <a:pt x="51" y="245"/>
                  </a:cubicBezTo>
                  <a:cubicBezTo>
                    <a:pt x="95" y="245"/>
                    <a:pt x="141" y="198"/>
                    <a:pt x="141" y="146"/>
                  </a:cubicBezTo>
                  <a:cubicBezTo>
                    <a:pt x="141" y="105"/>
                    <a:pt x="113" y="88"/>
                    <a:pt x="89" y="88"/>
                  </a:cubicBezTo>
                  <a:cubicBezTo>
                    <a:pt x="71" y="88"/>
                    <a:pt x="56" y="98"/>
                    <a:pt x="45" y="107"/>
                  </a:cubicBezTo>
                  <a:lnTo>
                    <a:pt x="69" y="10"/>
                  </a:lnTo>
                  <a:close/>
                  <a:moveTo>
                    <a:pt x="52" y="235"/>
                  </a:moveTo>
                  <a:cubicBezTo>
                    <a:pt x="35" y="235"/>
                    <a:pt x="25" y="220"/>
                    <a:pt x="25" y="200"/>
                  </a:cubicBezTo>
                  <a:cubicBezTo>
                    <a:pt x="25" y="187"/>
                    <a:pt x="28" y="175"/>
                    <a:pt x="38" y="136"/>
                  </a:cubicBezTo>
                  <a:cubicBezTo>
                    <a:pt x="40" y="129"/>
                    <a:pt x="40" y="128"/>
                    <a:pt x="46" y="121"/>
                  </a:cubicBezTo>
                  <a:cubicBezTo>
                    <a:pt x="60" y="105"/>
                    <a:pt x="75" y="98"/>
                    <a:pt x="88" y="98"/>
                  </a:cubicBezTo>
                  <a:cubicBezTo>
                    <a:pt x="102" y="98"/>
                    <a:pt x="113" y="108"/>
                    <a:pt x="113" y="131"/>
                  </a:cubicBezTo>
                  <a:cubicBezTo>
                    <a:pt x="113" y="146"/>
                    <a:pt x="106" y="181"/>
                    <a:pt x="95" y="201"/>
                  </a:cubicBezTo>
                  <a:cubicBezTo>
                    <a:pt x="87" y="219"/>
                    <a:pt x="70" y="235"/>
                    <a:pt x="52" y="2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89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76" grpId="0" animBg="1"/>
      <p:bldP spid="182" grpId="0"/>
      <p:bldP spid="183" grpId="0" animBg="1"/>
      <p:bldP spid="187" grpId="0"/>
      <p:bldP spid="188" grpId="0"/>
      <p:bldP spid="193" grpId="0" animBg="1"/>
      <p:bldP spid="204" grpId="0"/>
      <p:bldP spid="207" grpId="0" animBg="1"/>
      <p:bldP spid="2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602B-3D4A-7EE2-5E35-6FF115C2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for Lem. 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35EC9-1735-8699-AEFB-691B28A1F0B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11920" y="2450315"/>
            <a:ext cx="933451" cy="301625"/>
            <a:chOff x="1833563" y="1819275"/>
            <a:chExt cx="933451" cy="301625"/>
          </a:xfrm>
        </p:grpSpPr>
        <p:sp>
          <p:nvSpPr>
            <p:cNvPr id="36" name="Freeform 15 1">
              <a:extLst>
                <a:ext uri="{FF2B5EF4-FFF2-40B4-BE49-F238E27FC236}">
                  <a16:creationId xmlns:a16="http://schemas.microsoft.com/office/drawing/2014/main" id="{EF2FC86C-C5B8-4E5A-1770-695A11E67C20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1833563" y="1839913"/>
              <a:ext cx="192088" cy="206375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 1">
              <a:extLst>
                <a:ext uri="{FF2B5EF4-FFF2-40B4-BE49-F238E27FC236}">
                  <a16:creationId xmlns:a16="http://schemas.microsoft.com/office/drawing/2014/main" id="{DAAF2AFB-C76C-9C8A-37A1-6AAD7A08B2A8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016126" y="1951038"/>
              <a:ext cx="68263" cy="13970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 1">
              <a:extLst>
                <a:ext uri="{FF2B5EF4-FFF2-40B4-BE49-F238E27FC236}">
                  <a16:creationId xmlns:a16="http://schemas.microsoft.com/office/drawing/2014/main" id="{6F4B8DB0-0B97-C637-9A50-062925DC5D37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141538" y="1819275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 1">
              <a:extLst>
                <a:ext uri="{FF2B5EF4-FFF2-40B4-BE49-F238E27FC236}">
                  <a16:creationId xmlns:a16="http://schemas.microsoft.com/office/drawing/2014/main" id="{EF110EAC-13C8-8DBD-4FCD-8758302EC35D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227263" y="1912938"/>
              <a:ext cx="133350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 1">
              <a:extLst>
                <a:ext uri="{FF2B5EF4-FFF2-40B4-BE49-F238E27FC236}">
                  <a16:creationId xmlns:a16="http://schemas.microsoft.com/office/drawing/2014/main" id="{7F7479B5-C68A-4550-369A-2EB5D6E2C2D8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395538" y="2012950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 1">
              <a:extLst>
                <a:ext uri="{FF2B5EF4-FFF2-40B4-BE49-F238E27FC236}">
                  <a16:creationId xmlns:a16="http://schemas.microsoft.com/office/drawing/2014/main" id="{CA56C74F-7865-8FB0-1E48-26C0C58BD08F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98726" y="1912938"/>
              <a:ext cx="177800" cy="136525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2 w 331"/>
                <a:gd name="T9" fmla="*/ 131 h 226"/>
                <a:gd name="T10" fmla="*/ 158 w 331"/>
                <a:gd name="T11" fmla="*/ 164 h 226"/>
                <a:gd name="T12" fmla="*/ 158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 1">
              <a:extLst>
                <a:ext uri="{FF2B5EF4-FFF2-40B4-BE49-F238E27FC236}">
                  <a16:creationId xmlns:a16="http://schemas.microsoft.com/office/drawing/2014/main" id="{ED6AA37A-6F71-68E4-73BC-89EE8A129214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705101" y="1819275"/>
              <a:ext cx="61913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51D4AB-42CC-B051-BA2F-9B756A71B16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85573" y="2435198"/>
            <a:ext cx="623888" cy="301625"/>
            <a:chOff x="9639308" y="1776413"/>
            <a:chExt cx="623888" cy="301625"/>
          </a:xfrm>
        </p:grpSpPr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2406C006-63B3-9AF1-7942-D702BDAA9527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9639308" y="1797051"/>
              <a:ext cx="200025" cy="2127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7FBCF99-0D60-F09F-7AB3-D1F81A29C788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9798058" y="1908176"/>
              <a:ext cx="87313" cy="139700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D3D986DC-BD3B-2291-CD6D-686BD18DFA58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9939346" y="1776413"/>
              <a:ext cx="65088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233A79DF-9F99-7F42-A656-384858B52E3C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10029833" y="1870076"/>
              <a:ext cx="139700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3417E8E3-6F7F-3A5E-2FD3-C7C830BA5B19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10198108" y="1776413"/>
              <a:ext cx="65088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01F16C-EA1D-E44D-01DA-141A0C85EBDF}"/>
              </a:ext>
            </a:extLst>
          </p:cNvPr>
          <p:cNvCxnSpPr>
            <a:cxnSpLocks/>
          </p:cNvCxnSpPr>
          <p:nvPr/>
        </p:nvCxnSpPr>
        <p:spPr>
          <a:xfrm flipH="1">
            <a:off x="3886465" y="5502181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727D30-E47E-DCB0-41D8-65AB49B57DEA}"/>
              </a:ext>
            </a:extLst>
          </p:cNvPr>
          <p:cNvCxnSpPr>
            <a:cxnSpLocks/>
          </p:cNvCxnSpPr>
          <p:nvPr/>
        </p:nvCxnSpPr>
        <p:spPr>
          <a:xfrm>
            <a:off x="3927208" y="4942415"/>
            <a:ext cx="18092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526FE2F8-08DC-6EE7-94D1-4723D9684F61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358919" y="5201541"/>
            <a:ext cx="143740" cy="252036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30BC462-F23C-E3CB-A4E3-933EF3B19707}"/>
              </a:ext>
            </a:extLst>
          </p:cNvPr>
          <p:cNvCxnSpPr>
            <a:cxnSpLocks/>
          </p:cNvCxnSpPr>
          <p:nvPr/>
        </p:nvCxnSpPr>
        <p:spPr>
          <a:xfrm flipH="1">
            <a:off x="6831578" y="5486070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A7EDF4-1723-C4F1-04C3-28CDA800807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193340" y="5069552"/>
            <a:ext cx="217492" cy="375670"/>
            <a:chOff x="8370888" y="3222626"/>
            <a:chExt cx="122237" cy="211138"/>
          </a:xfrm>
        </p:grpSpPr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D010A81-AB83-656F-4966-F4B228D4B861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8370888" y="3222626"/>
              <a:ext cx="122237" cy="254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7000D71-D6EC-72CD-CA92-A6F58A42A15D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8394700" y="3286126"/>
              <a:ext cx="80962" cy="14763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8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3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6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3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1EC7C7-F302-35EF-89FE-F564A0CEF64A}"/>
              </a:ext>
            </a:extLst>
          </p:cNvPr>
          <p:cNvCxnSpPr>
            <a:cxnSpLocks/>
          </p:cNvCxnSpPr>
          <p:nvPr/>
        </p:nvCxnSpPr>
        <p:spPr>
          <a:xfrm flipH="1">
            <a:off x="3927208" y="3895176"/>
            <a:ext cx="1809245" cy="29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8C4AA0-15DF-0031-5CD2-3A44F5E00FB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419150" y="3480622"/>
            <a:ext cx="804397" cy="316180"/>
            <a:chOff x="3611563" y="2143125"/>
            <a:chExt cx="823912" cy="323850"/>
          </a:xfrm>
          <a:solidFill>
            <a:schemeClr val="tx1"/>
          </a:solidFill>
        </p:grpSpPr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0946AB68-272B-96E8-2722-A4EBDE816720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611563" y="2236788"/>
              <a:ext cx="111125" cy="1524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976FC97-731A-C906-B2E8-180144EDC4CC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3740150" y="2236788"/>
              <a:ext cx="130175" cy="152400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18A7E52-D110-61FB-8320-C6AB7253F9D0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902075" y="2238375"/>
              <a:ext cx="185737" cy="1476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F9A36A72-1A4C-49C8-E301-838C1754E3C0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140200" y="2143125"/>
              <a:ext cx="68262" cy="3238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9B1B531-3E72-E3FE-4E6D-BF6120A0B772}"/>
                </a:ext>
              </a:extLst>
            </p:cNvPr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4238625" y="2160588"/>
              <a:ext cx="107950" cy="228600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AA3DB9BC-7E88-FD21-3FBC-A33084694AED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4367213" y="2143125"/>
              <a:ext cx="68262" cy="3238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795F172-1AFB-F71F-EEB1-3A12A8A06392}"/>
              </a:ext>
            </a:extLst>
          </p:cNvPr>
          <p:cNvSpPr txBox="1"/>
          <p:nvPr/>
        </p:nvSpPr>
        <p:spPr>
          <a:xfrm>
            <a:off x="4143540" y="5128406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E5D123-5B59-3787-8BEF-3456364C404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348691" y="3423654"/>
            <a:ext cx="748011" cy="364328"/>
            <a:chOff x="7956554" y="2144713"/>
            <a:chExt cx="1042988" cy="508000"/>
          </a:xfrm>
          <a:solidFill>
            <a:schemeClr val="tx1"/>
          </a:solidFill>
        </p:grpSpPr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CE4E36A1-19E0-5A23-3C85-B5DD1B87CB7F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7956554" y="2359026"/>
              <a:ext cx="141288" cy="195263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77C5C8BB-4962-05AD-F211-3E8271F625F8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8120067" y="2359026"/>
              <a:ext cx="161925" cy="195263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E349E095-A1D7-34EE-5307-EACCCBA5A73F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323267" y="2362201"/>
              <a:ext cx="236538" cy="187325"/>
            </a:xfrm>
            <a:custGeom>
              <a:avLst/>
              <a:gdLst>
                <a:gd name="T0" fmla="*/ 316 w 316"/>
                <a:gd name="T1" fmla="*/ 79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9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00D535FD-CE98-6796-577C-9A662105B6D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624892" y="2239963"/>
              <a:ext cx="87313" cy="4127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CE5AD68F-67C5-05C5-FF68-12E53A991DD8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709029" y="2144713"/>
              <a:ext cx="206375" cy="46038"/>
            </a:xfrm>
            <a:custGeom>
              <a:avLst/>
              <a:gdLst>
                <a:gd name="T0" fmla="*/ 270 w 277"/>
                <a:gd name="T1" fmla="*/ 0 h 56"/>
                <a:gd name="T2" fmla="*/ 194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6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4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2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8" y="56"/>
                    <a:pt x="211" y="52"/>
                    <a:pt x="222" y="47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BEE2249E-2780-77E5-A45D-01BB021ECBA3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8750304" y="2263776"/>
              <a:ext cx="136525" cy="290513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3683F5F4-0411-6F17-6140-4473B6AC08BB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8913817" y="2239963"/>
              <a:ext cx="85725" cy="4127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E0AAA6-628A-96A6-8EE3-84CEA423AAA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068002" y="4516700"/>
            <a:ext cx="1092200" cy="311150"/>
            <a:chOff x="2278063" y="3187700"/>
            <a:chExt cx="1092200" cy="311150"/>
          </a:xfrm>
          <a:solidFill>
            <a:schemeClr val="tx1"/>
          </a:solidFill>
        </p:grpSpPr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23CF0949-7261-10A3-8707-85A1D01CC8B2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278063" y="3205163"/>
              <a:ext cx="128588" cy="21590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359C3CF4-444F-C021-5D26-779B04032126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444751" y="3205163"/>
              <a:ext cx="142875" cy="215900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7">
              <a:extLst>
                <a:ext uri="{FF2B5EF4-FFF2-40B4-BE49-F238E27FC236}">
                  <a16:creationId xmlns:a16="http://schemas.microsoft.com/office/drawing/2014/main" id="{4007D95C-5A65-F26B-C77E-32DB0E385F24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643188" y="3205163"/>
              <a:ext cx="187325" cy="215900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8 w 336"/>
                <a:gd name="T17" fmla="*/ 346 h 346"/>
                <a:gd name="T18" fmla="*/ 38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1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38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1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8">
              <a:extLst>
                <a:ext uri="{FF2B5EF4-FFF2-40B4-BE49-F238E27FC236}">
                  <a16:creationId xmlns:a16="http://schemas.microsoft.com/office/drawing/2014/main" id="{8A42FB61-D8A1-7FF7-978C-1817A248A781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876551" y="3200400"/>
              <a:ext cx="144463" cy="2238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B10D4327-D34C-17BF-3223-22AEAEAAF96F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063876" y="3187700"/>
              <a:ext cx="63500" cy="311150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577ED1C5-E92D-D866-6A7C-0C1A04C26757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140076" y="3195638"/>
              <a:ext cx="153988" cy="365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F9EC54-36B5-3080-8C5A-E61A0B504FFF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3154363" y="3282950"/>
              <a:ext cx="127000" cy="14128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7B8EC4D2-E31B-6C72-D04F-A803D3EC141B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306763" y="3187700"/>
              <a:ext cx="63500" cy="311150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B0D2487-4981-44A2-77CA-D0A135C907EE}"/>
              </a:ext>
            </a:extLst>
          </p:cNvPr>
          <p:cNvSpPr txBox="1"/>
          <p:nvPr/>
        </p:nvSpPr>
        <p:spPr>
          <a:xfrm>
            <a:off x="6987895" y="5102370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4389390-4C98-7670-12F1-0B0C1E2D0627}"/>
              </a:ext>
            </a:extLst>
          </p:cNvPr>
          <p:cNvCxnSpPr>
            <a:cxnSpLocks/>
          </p:cNvCxnSpPr>
          <p:nvPr/>
        </p:nvCxnSpPr>
        <p:spPr>
          <a:xfrm flipH="1" flipV="1">
            <a:off x="6848182" y="3887123"/>
            <a:ext cx="1826060" cy="3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777B99-AC5D-0430-9026-BD71087034B9}"/>
              </a:ext>
            </a:extLst>
          </p:cNvPr>
          <p:cNvCxnSpPr>
            <a:cxnSpLocks/>
          </p:cNvCxnSpPr>
          <p:nvPr/>
        </p:nvCxnSpPr>
        <p:spPr>
          <a:xfrm>
            <a:off x="382442" y="4117560"/>
            <a:ext cx="10137597" cy="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044905A-10FE-51AD-FE06-5BE31D9D627C}"/>
              </a:ext>
            </a:extLst>
          </p:cNvPr>
          <p:cNvSpPr txBox="1"/>
          <p:nvPr/>
        </p:nvSpPr>
        <p:spPr>
          <a:xfrm>
            <a:off x="382442" y="3717450"/>
            <a:ext cx="1498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non-uniform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B87986E-911F-B01C-69CC-C0484F4BFD0A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090671" y="3189872"/>
            <a:ext cx="1266825" cy="196851"/>
            <a:chOff x="412750" y="1354138"/>
            <a:chExt cx="1266825" cy="196851"/>
          </a:xfrm>
          <a:solidFill>
            <a:srgbClr val="FF0000"/>
          </a:solidFill>
        </p:grpSpPr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4375B2D8-76C6-B7B9-D2C0-115C5E42EEDC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412750" y="1355726"/>
              <a:ext cx="106363" cy="195263"/>
            </a:xfrm>
            <a:custGeom>
              <a:avLst/>
              <a:gdLst>
                <a:gd name="T0" fmla="*/ 71 w 245"/>
                <a:gd name="T1" fmla="*/ 158 h 352"/>
                <a:gd name="T2" fmla="*/ 71 w 245"/>
                <a:gd name="T3" fmla="*/ 0 h 352"/>
                <a:gd name="T4" fmla="*/ 0 w 245"/>
                <a:gd name="T5" fmla="*/ 6 h 352"/>
                <a:gd name="T6" fmla="*/ 0 w 245"/>
                <a:gd name="T7" fmla="*/ 21 h 352"/>
                <a:gd name="T8" fmla="*/ 38 w 245"/>
                <a:gd name="T9" fmla="*/ 49 h 352"/>
                <a:gd name="T10" fmla="*/ 38 w 245"/>
                <a:gd name="T11" fmla="*/ 347 h 352"/>
                <a:gd name="T12" fmla="*/ 51 w 245"/>
                <a:gd name="T13" fmla="*/ 347 h 352"/>
                <a:gd name="T14" fmla="*/ 69 w 245"/>
                <a:gd name="T15" fmla="*/ 316 h 352"/>
                <a:gd name="T16" fmla="*/ 134 w 245"/>
                <a:gd name="T17" fmla="*/ 352 h 352"/>
                <a:gd name="T18" fmla="*/ 245 w 245"/>
                <a:gd name="T19" fmla="*/ 239 h 352"/>
                <a:gd name="T20" fmla="*/ 140 w 245"/>
                <a:gd name="T21" fmla="*/ 126 h 352"/>
                <a:gd name="T22" fmla="*/ 71 w 245"/>
                <a:gd name="T23" fmla="*/ 158 h 352"/>
                <a:gd name="T24" fmla="*/ 73 w 245"/>
                <a:gd name="T25" fmla="*/ 290 h 352"/>
                <a:gd name="T26" fmla="*/ 73 w 245"/>
                <a:gd name="T27" fmla="*/ 187 h 352"/>
                <a:gd name="T28" fmla="*/ 78 w 245"/>
                <a:gd name="T29" fmla="*/ 169 h 352"/>
                <a:gd name="T30" fmla="*/ 137 w 245"/>
                <a:gd name="T31" fmla="*/ 137 h 352"/>
                <a:gd name="T32" fmla="*/ 190 w 245"/>
                <a:gd name="T33" fmla="*/ 169 h 352"/>
                <a:gd name="T34" fmla="*/ 204 w 245"/>
                <a:gd name="T35" fmla="*/ 238 h 352"/>
                <a:gd name="T36" fmla="*/ 189 w 245"/>
                <a:gd name="T37" fmla="*/ 309 h 352"/>
                <a:gd name="T38" fmla="*/ 132 w 245"/>
                <a:gd name="T39" fmla="*/ 341 h 352"/>
                <a:gd name="T40" fmla="*/ 80 w 245"/>
                <a:gd name="T41" fmla="*/ 311 h 352"/>
                <a:gd name="T42" fmla="*/ 73 w 245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52">
                  <a:moveTo>
                    <a:pt x="71" y="158"/>
                  </a:move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5"/>
                    <a:pt x="38" y="49"/>
                  </a:cubicBezTo>
                  <a:lnTo>
                    <a:pt x="38" y="347"/>
                  </a:lnTo>
                  <a:lnTo>
                    <a:pt x="51" y="347"/>
                  </a:lnTo>
                  <a:cubicBezTo>
                    <a:pt x="51" y="346"/>
                    <a:pt x="55" y="339"/>
                    <a:pt x="69" y="316"/>
                  </a:cubicBezTo>
                  <a:cubicBezTo>
                    <a:pt x="76" y="327"/>
                    <a:pt x="97" y="352"/>
                    <a:pt x="134" y="352"/>
                  </a:cubicBezTo>
                  <a:cubicBezTo>
                    <a:pt x="194" y="352"/>
                    <a:pt x="245" y="303"/>
                    <a:pt x="245" y="239"/>
                  </a:cubicBezTo>
                  <a:cubicBezTo>
                    <a:pt x="245" y="175"/>
                    <a:pt x="197" y="126"/>
                    <a:pt x="140" y="126"/>
                  </a:cubicBezTo>
                  <a:cubicBezTo>
                    <a:pt x="101" y="126"/>
                    <a:pt x="79" y="149"/>
                    <a:pt x="71" y="158"/>
                  </a:cubicBezTo>
                  <a:close/>
                  <a:moveTo>
                    <a:pt x="73" y="290"/>
                  </a:moveTo>
                  <a:lnTo>
                    <a:pt x="73" y="187"/>
                  </a:lnTo>
                  <a:cubicBezTo>
                    <a:pt x="73" y="177"/>
                    <a:pt x="73" y="177"/>
                    <a:pt x="78" y="169"/>
                  </a:cubicBezTo>
                  <a:cubicBezTo>
                    <a:pt x="98" y="141"/>
                    <a:pt x="125" y="137"/>
                    <a:pt x="137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4" y="218"/>
                    <a:pt x="204" y="238"/>
                  </a:cubicBezTo>
                  <a:cubicBezTo>
                    <a:pt x="204" y="257"/>
                    <a:pt x="203" y="287"/>
                    <a:pt x="189" y="309"/>
                  </a:cubicBezTo>
                  <a:cubicBezTo>
                    <a:pt x="178" y="325"/>
                    <a:pt x="159" y="341"/>
                    <a:pt x="132" y="341"/>
                  </a:cubicBezTo>
                  <a:cubicBezTo>
                    <a:pt x="110" y="341"/>
                    <a:pt x="92" y="329"/>
                    <a:pt x="80" y="311"/>
                  </a:cubicBezTo>
                  <a:cubicBezTo>
                    <a:pt x="73" y="300"/>
                    <a:pt x="73" y="299"/>
                    <a:pt x="73" y="29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174FD0DB-C0D3-04DD-1D52-07E668FE137D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31813" y="1425576"/>
              <a:ext cx="73025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1 h 221"/>
                <a:gd name="T32" fmla="*/ 125 w 168"/>
                <a:gd name="T33" fmla="*/ 31 h 221"/>
                <a:gd name="T34" fmla="*/ 147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2"/>
                    <a:pt x="147" y="52"/>
                  </a:cubicBezTo>
                  <a:cubicBezTo>
                    <a:pt x="156" y="52"/>
                    <a:pt x="168" y="46"/>
                    <a:pt x="168" y="30"/>
                  </a:cubicBezTo>
                  <a:cubicBezTo>
                    <a:pt x="168" y="14"/>
                    <a:pt x="153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C0B1F6F0-DC04-6AED-318D-D9A85FED4937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17538" y="1425576"/>
              <a:ext cx="109538" cy="1254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8 w 251"/>
                <a:gd name="T21" fmla="*/ 215 h 226"/>
                <a:gd name="T22" fmla="*/ 74 w 251"/>
                <a:gd name="T23" fmla="*/ 166 h 226"/>
                <a:gd name="T24" fmla="*/ 74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8" y="215"/>
                  </a:cubicBezTo>
                  <a:cubicBezTo>
                    <a:pt x="76" y="215"/>
                    <a:pt x="74" y="192"/>
                    <a:pt x="74" y="166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791D83BA-5F2A-8083-7C77-9DB6BC7BAEA5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735013" y="1377951"/>
              <a:ext cx="68263" cy="173038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2EDFEE6-DAB8-A9AE-B2AC-D18C87B79C60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820738" y="1423988"/>
              <a:ext cx="84138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" name="Rectangle 48">
              <a:extLst>
                <a:ext uri="{FF2B5EF4-FFF2-40B4-BE49-F238E27FC236}">
                  <a16:creationId xmlns:a16="http://schemas.microsoft.com/office/drawing/2014/main" id="{ABBB76DF-B389-4470-90F2-BB522E3ECBCE}"/>
                </a:ext>
              </a:extLst>
            </p:cNvPr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914400" y="1481138"/>
              <a:ext cx="57150" cy="15875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B3C4C411-A91D-A076-D752-7DE995DB8A1F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990600" y="1354138"/>
              <a:ext cx="69850" cy="193675"/>
            </a:xfrm>
            <a:custGeom>
              <a:avLst/>
              <a:gdLst>
                <a:gd name="T0" fmla="*/ 71 w 162"/>
                <a:gd name="T1" fmla="*/ 136 h 352"/>
                <a:gd name="T2" fmla="*/ 71 w 162"/>
                <a:gd name="T3" fmla="*/ 78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6 h 352"/>
                <a:gd name="T12" fmla="*/ 162 w 162"/>
                <a:gd name="T13" fmla="*/ 35 h 352"/>
                <a:gd name="T14" fmla="*/ 117 w 162"/>
                <a:gd name="T15" fmla="*/ 0 h 352"/>
                <a:gd name="T16" fmla="*/ 39 w 162"/>
                <a:gd name="T17" fmla="*/ 79 h 352"/>
                <a:gd name="T18" fmla="*/ 39 w 162"/>
                <a:gd name="T19" fmla="*/ 136 h 352"/>
                <a:gd name="T20" fmla="*/ 0 w 162"/>
                <a:gd name="T21" fmla="*/ 136 h 352"/>
                <a:gd name="T22" fmla="*/ 0 w 162"/>
                <a:gd name="T23" fmla="*/ 152 h 352"/>
                <a:gd name="T24" fmla="*/ 39 w 162"/>
                <a:gd name="T25" fmla="*/ 152 h 352"/>
                <a:gd name="T26" fmla="*/ 39 w 162"/>
                <a:gd name="T27" fmla="*/ 314 h 352"/>
                <a:gd name="T28" fmla="*/ 0 w 162"/>
                <a:gd name="T29" fmla="*/ 336 h 352"/>
                <a:gd name="T30" fmla="*/ 0 w 162"/>
                <a:gd name="T31" fmla="*/ 352 h 352"/>
                <a:gd name="T32" fmla="*/ 57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6 h 352"/>
                <a:gd name="T48" fmla="*/ 71 w 162"/>
                <a:gd name="T49" fmla="*/ 1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6"/>
                    <a:pt x="140" y="56"/>
                  </a:cubicBezTo>
                  <a:cubicBezTo>
                    <a:pt x="154" y="56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39" y="26"/>
                    <a:pt x="39" y="79"/>
                  </a:cubicBezTo>
                  <a:lnTo>
                    <a:pt x="39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EC4BB0CF-BABF-565B-A31B-7E76451687BC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1055688" y="1423988"/>
              <a:ext cx="95250" cy="1270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F0767B6D-3F85-BAA7-23B5-12441B859D8D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163638" y="1425576"/>
              <a:ext cx="73025" cy="122238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6F3C9226-EAB6-D575-C9F8-54F6A9762B05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249363" y="1423988"/>
              <a:ext cx="82550" cy="127000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4" y="68"/>
                    <a:pt x="184" y="53"/>
                  </a:cubicBezTo>
                  <a:cubicBezTo>
                    <a:pt x="184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379A3228-34A3-2A69-9E15-30047A2C72E6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1344613" y="1423988"/>
              <a:ext cx="82550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1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0BF39BBC-CC07-1315-FF12-D8A394520F19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1452563" y="1428751"/>
              <a:ext cx="23813" cy="119063"/>
            </a:xfrm>
            <a:custGeom>
              <a:avLst/>
              <a:gdLst>
                <a:gd name="T0" fmla="*/ 53 w 53"/>
                <a:gd name="T1" fmla="*/ 27 h 216"/>
                <a:gd name="T2" fmla="*/ 26 w 53"/>
                <a:gd name="T3" fmla="*/ 0 h 216"/>
                <a:gd name="T4" fmla="*/ 0 w 53"/>
                <a:gd name="T5" fmla="*/ 27 h 216"/>
                <a:gd name="T6" fmla="*/ 26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6 w 53"/>
                <a:gd name="T13" fmla="*/ 163 h 216"/>
                <a:gd name="T14" fmla="*/ 0 w 53"/>
                <a:gd name="T15" fmla="*/ 189 h 216"/>
                <a:gd name="T16" fmla="*/ 26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6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6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E59E5DCB-5C42-3597-A74C-9CDBF76DF920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1600200" y="1355726"/>
              <a:ext cx="79375" cy="195263"/>
            </a:xfrm>
            <a:custGeom>
              <a:avLst/>
              <a:gdLst>
                <a:gd name="T0" fmla="*/ 96 w 184"/>
                <a:gd name="T1" fmla="*/ 6 h 352"/>
                <a:gd name="T2" fmla="*/ 89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30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4 h 352"/>
                <a:gd name="T18" fmla="*/ 63 w 184"/>
                <a:gd name="T19" fmla="*/ 352 h 352"/>
                <a:gd name="T20" fmla="*/ 184 w 184"/>
                <a:gd name="T21" fmla="*/ 206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6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90 h 352"/>
                <a:gd name="T38" fmla="*/ 63 w 184"/>
                <a:gd name="T39" fmla="*/ 341 h 352"/>
                <a:gd name="T40" fmla="*/ 30 w 184"/>
                <a:gd name="T41" fmla="*/ 291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5"/>
                    <a:pt x="56" y="30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7" y="352"/>
                    <a:pt x="63" y="352"/>
                  </a:cubicBezTo>
                  <a:cubicBezTo>
                    <a:pt x="122" y="352"/>
                    <a:pt x="184" y="278"/>
                    <a:pt x="184" y="206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4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7"/>
                  </a:cubicBezTo>
                  <a:cubicBezTo>
                    <a:pt x="81" y="144"/>
                    <a:pt x="103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1"/>
                    <a:pt x="122" y="290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8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25E4474-4FA1-3A70-3079-DE2923D41B51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134960" y="3474039"/>
            <a:ext cx="825292" cy="247588"/>
            <a:chOff x="2541585" y="2540000"/>
            <a:chExt cx="587376" cy="176213"/>
          </a:xfrm>
          <a:solidFill>
            <a:srgbClr val="FF0000"/>
          </a:solidFill>
        </p:grpSpPr>
        <p:sp>
          <p:nvSpPr>
            <p:cNvPr id="101" name="Freeform 62 1">
              <a:extLst>
                <a:ext uri="{FF2B5EF4-FFF2-40B4-BE49-F238E27FC236}">
                  <a16:creationId xmlns:a16="http://schemas.microsoft.com/office/drawing/2014/main" id="{58EB43B4-C82F-64E4-402B-9C4400B9992D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541585" y="2590800"/>
              <a:ext cx="157163" cy="93663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5 h 226"/>
                <a:gd name="T10" fmla="*/ 78 w 408"/>
                <a:gd name="T11" fmla="*/ 131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5 h 226"/>
                <a:gd name="T48" fmla="*/ 394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49"/>
                  </a:cubicBezTo>
                  <a:cubicBezTo>
                    <a:pt x="408" y="145"/>
                    <a:pt x="403" y="145"/>
                    <a:pt x="402" y="145"/>
                  </a:cubicBezTo>
                  <a:cubicBezTo>
                    <a:pt x="397" y="145"/>
                    <a:pt x="397" y="146"/>
                    <a:pt x="394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3 1">
              <a:extLst>
                <a:ext uri="{FF2B5EF4-FFF2-40B4-BE49-F238E27FC236}">
                  <a16:creationId xmlns:a16="http://schemas.microsoft.com/office/drawing/2014/main" id="{0414F0E3-074F-B6DC-9503-1BDE08B13078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2711448" y="2617788"/>
              <a:ext cx="63500" cy="98425"/>
            </a:xfrm>
            <a:custGeom>
              <a:avLst/>
              <a:gdLst>
                <a:gd name="T0" fmla="*/ 161 w 161"/>
                <a:gd name="T1" fmla="*/ 120 h 239"/>
                <a:gd name="T2" fmla="*/ 141 w 161"/>
                <a:gd name="T3" fmla="*/ 30 h 239"/>
                <a:gd name="T4" fmla="*/ 81 w 161"/>
                <a:gd name="T5" fmla="*/ 0 h 239"/>
                <a:gd name="T6" fmla="*/ 0 w 161"/>
                <a:gd name="T7" fmla="*/ 120 h 239"/>
                <a:gd name="T8" fmla="*/ 81 w 161"/>
                <a:gd name="T9" fmla="*/ 239 h 239"/>
                <a:gd name="T10" fmla="*/ 161 w 161"/>
                <a:gd name="T11" fmla="*/ 120 h 239"/>
                <a:gd name="T12" fmla="*/ 81 w 161"/>
                <a:gd name="T13" fmla="*/ 229 h 239"/>
                <a:gd name="T14" fmla="*/ 36 w 161"/>
                <a:gd name="T15" fmla="*/ 191 h 239"/>
                <a:gd name="T16" fmla="*/ 31 w 161"/>
                <a:gd name="T17" fmla="*/ 116 h 239"/>
                <a:gd name="T18" fmla="*/ 37 w 161"/>
                <a:gd name="T19" fmla="*/ 45 h 239"/>
                <a:gd name="T20" fmla="*/ 81 w 161"/>
                <a:gd name="T21" fmla="*/ 10 h 239"/>
                <a:gd name="T22" fmla="*/ 124 w 161"/>
                <a:gd name="T23" fmla="*/ 42 h 239"/>
                <a:gd name="T24" fmla="*/ 130 w 161"/>
                <a:gd name="T25" fmla="*/ 116 h 239"/>
                <a:gd name="T26" fmla="*/ 125 w 161"/>
                <a:gd name="T27" fmla="*/ 190 h 239"/>
                <a:gd name="T28" fmla="*/ 81 w 161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239">
                  <a:moveTo>
                    <a:pt x="161" y="120"/>
                  </a:moveTo>
                  <a:cubicBezTo>
                    <a:pt x="161" y="82"/>
                    <a:pt x="157" y="54"/>
                    <a:pt x="141" y="30"/>
                  </a:cubicBezTo>
                  <a:cubicBezTo>
                    <a:pt x="130" y="14"/>
                    <a:pt x="108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1" y="239"/>
                    <a:pt x="161" y="146"/>
                    <a:pt x="161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3" y="220"/>
                    <a:pt x="36" y="191"/>
                  </a:cubicBezTo>
                  <a:cubicBezTo>
                    <a:pt x="31" y="170"/>
                    <a:pt x="31" y="142"/>
                    <a:pt x="31" y="116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99" y="10"/>
                    <a:pt x="118" y="21"/>
                    <a:pt x="124" y="42"/>
                  </a:cubicBezTo>
                  <a:cubicBezTo>
                    <a:pt x="129" y="60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1"/>
                    <a:pt x="94" y="229"/>
                    <a:pt x="81" y="22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4 1">
              <a:extLst>
                <a:ext uri="{FF2B5EF4-FFF2-40B4-BE49-F238E27FC236}">
                  <a16:creationId xmlns:a16="http://schemas.microsoft.com/office/drawing/2014/main" id="{B30B0FCF-2E06-6EAB-C31E-6F722A80509D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2855910" y="2606675"/>
              <a:ext cx="128588" cy="4921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5 1">
              <a:extLst>
                <a:ext uri="{FF2B5EF4-FFF2-40B4-BE49-F238E27FC236}">
                  <a16:creationId xmlns:a16="http://schemas.microsoft.com/office/drawing/2014/main" id="{99132A75-1388-662F-670C-9596E9961089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057523" y="2540000"/>
              <a:ext cx="71438" cy="144463"/>
            </a:xfrm>
            <a:custGeom>
              <a:avLst/>
              <a:gdLst>
                <a:gd name="T0" fmla="*/ 95 w 183"/>
                <a:gd name="T1" fmla="*/ 6 h 352"/>
                <a:gd name="T2" fmla="*/ 89 w 183"/>
                <a:gd name="T3" fmla="*/ 0 h 352"/>
                <a:gd name="T4" fmla="*/ 28 w 183"/>
                <a:gd name="T5" fmla="*/ 5 h 352"/>
                <a:gd name="T6" fmla="*/ 19 w 183"/>
                <a:gd name="T7" fmla="*/ 15 h 352"/>
                <a:gd name="T8" fmla="*/ 30 w 183"/>
                <a:gd name="T9" fmla="*/ 21 h 352"/>
                <a:gd name="T10" fmla="*/ 55 w 183"/>
                <a:gd name="T11" fmla="*/ 30 h 352"/>
                <a:gd name="T12" fmla="*/ 48 w 183"/>
                <a:gd name="T13" fmla="*/ 61 h 352"/>
                <a:gd name="T14" fmla="*/ 8 w 183"/>
                <a:gd name="T15" fmla="*/ 224 h 352"/>
                <a:gd name="T16" fmla="*/ 0 w 183"/>
                <a:gd name="T17" fmla="*/ 274 h 352"/>
                <a:gd name="T18" fmla="*/ 63 w 183"/>
                <a:gd name="T19" fmla="*/ 352 h 352"/>
                <a:gd name="T20" fmla="*/ 183 w 183"/>
                <a:gd name="T21" fmla="*/ 206 h 352"/>
                <a:gd name="T22" fmla="*/ 117 w 183"/>
                <a:gd name="T23" fmla="*/ 126 h 352"/>
                <a:gd name="T24" fmla="*/ 58 w 183"/>
                <a:gd name="T25" fmla="*/ 156 h 352"/>
                <a:gd name="T26" fmla="*/ 95 w 183"/>
                <a:gd name="T27" fmla="*/ 6 h 352"/>
                <a:gd name="T28" fmla="*/ 48 w 183"/>
                <a:gd name="T29" fmla="*/ 195 h 352"/>
                <a:gd name="T30" fmla="*/ 56 w 183"/>
                <a:gd name="T31" fmla="*/ 177 h 352"/>
                <a:gd name="T32" fmla="*/ 116 w 183"/>
                <a:gd name="T33" fmla="*/ 137 h 352"/>
                <a:gd name="T34" fmla="*/ 147 w 183"/>
                <a:gd name="T35" fmla="*/ 184 h 352"/>
                <a:gd name="T36" fmla="*/ 122 w 183"/>
                <a:gd name="T37" fmla="*/ 290 h 352"/>
                <a:gd name="T38" fmla="*/ 63 w 183"/>
                <a:gd name="T39" fmla="*/ 341 h 352"/>
                <a:gd name="T40" fmla="*/ 29 w 183"/>
                <a:gd name="T41" fmla="*/ 291 h 352"/>
                <a:gd name="T42" fmla="*/ 37 w 183"/>
                <a:gd name="T43" fmla="*/ 241 h 352"/>
                <a:gd name="T44" fmla="*/ 48 w 183"/>
                <a:gd name="T45" fmla="*/ 19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2">
                  <a:moveTo>
                    <a:pt x="95" y="6"/>
                  </a:moveTo>
                  <a:cubicBezTo>
                    <a:pt x="95" y="5"/>
                    <a:pt x="95" y="0"/>
                    <a:pt x="89" y="0"/>
                  </a:cubicBezTo>
                  <a:cubicBezTo>
                    <a:pt x="77" y="0"/>
                    <a:pt x="41" y="4"/>
                    <a:pt x="28" y="5"/>
                  </a:cubicBezTo>
                  <a:cubicBezTo>
                    <a:pt x="24" y="6"/>
                    <a:pt x="19" y="6"/>
                    <a:pt x="19" y="15"/>
                  </a:cubicBezTo>
                  <a:cubicBezTo>
                    <a:pt x="19" y="21"/>
                    <a:pt x="23" y="21"/>
                    <a:pt x="30" y="21"/>
                  </a:cubicBezTo>
                  <a:cubicBezTo>
                    <a:pt x="54" y="21"/>
                    <a:pt x="55" y="25"/>
                    <a:pt x="55" y="30"/>
                  </a:cubicBezTo>
                  <a:cubicBezTo>
                    <a:pt x="55" y="33"/>
                    <a:pt x="51" y="50"/>
                    <a:pt x="48" y="61"/>
                  </a:cubicBezTo>
                  <a:lnTo>
                    <a:pt x="8" y="224"/>
                  </a:lnTo>
                  <a:cubicBezTo>
                    <a:pt x="2" y="249"/>
                    <a:pt x="0" y="257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3" y="278"/>
                    <a:pt x="183" y="206"/>
                  </a:cubicBezTo>
                  <a:cubicBezTo>
                    <a:pt x="183" y="161"/>
                    <a:pt x="157" y="126"/>
                    <a:pt x="117" y="126"/>
                  </a:cubicBezTo>
                  <a:cubicBezTo>
                    <a:pt x="94" y="126"/>
                    <a:pt x="73" y="141"/>
                    <a:pt x="58" y="156"/>
                  </a:cubicBezTo>
                  <a:lnTo>
                    <a:pt x="95" y="6"/>
                  </a:lnTo>
                  <a:close/>
                  <a:moveTo>
                    <a:pt x="48" y="195"/>
                  </a:moveTo>
                  <a:cubicBezTo>
                    <a:pt x="51" y="184"/>
                    <a:pt x="51" y="183"/>
                    <a:pt x="56" y="177"/>
                  </a:cubicBezTo>
                  <a:cubicBezTo>
                    <a:pt x="80" y="145"/>
                    <a:pt x="103" y="137"/>
                    <a:pt x="116" y="137"/>
                  </a:cubicBezTo>
                  <a:cubicBezTo>
                    <a:pt x="134" y="137"/>
                    <a:pt x="147" y="152"/>
                    <a:pt x="147" y="184"/>
                  </a:cubicBezTo>
                  <a:cubicBezTo>
                    <a:pt x="147" y="214"/>
                    <a:pt x="131" y="271"/>
                    <a:pt x="122" y="290"/>
                  </a:cubicBezTo>
                  <a:cubicBezTo>
                    <a:pt x="105" y="323"/>
                    <a:pt x="82" y="341"/>
                    <a:pt x="63" y="341"/>
                  </a:cubicBezTo>
                  <a:cubicBezTo>
                    <a:pt x="46" y="341"/>
                    <a:pt x="29" y="328"/>
                    <a:pt x="29" y="291"/>
                  </a:cubicBezTo>
                  <a:cubicBezTo>
                    <a:pt x="29" y="282"/>
                    <a:pt x="29" y="272"/>
                    <a:pt x="37" y="241"/>
                  </a:cubicBezTo>
                  <a:lnTo>
                    <a:pt x="48" y="19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354CD5A-A05F-61A5-F0D1-923D38EA8FC9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106558" y="3722888"/>
            <a:ext cx="982663" cy="276225"/>
            <a:chOff x="2460627" y="3570288"/>
            <a:chExt cx="982663" cy="276225"/>
          </a:xfrm>
          <a:solidFill>
            <a:srgbClr val="FF0000"/>
          </a:solidFill>
        </p:grpSpPr>
        <p:sp>
          <p:nvSpPr>
            <p:cNvPr id="106" name="Freeform 83">
              <a:extLst>
                <a:ext uri="{FF2B5EF4-FFF2-40B4-BE49-F238E27FC236}">
                  <a16:creationId xmlns:a16="http://schemas.microsoft.com/office/drawing/2014/main" id="{AC879CBB-5E5D-5C41-DF64-2CD3EBF6D999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0627" y="3651251"/>
              <a:ext cx="217488" cy="149225"/>
            </a:xfrm>
            <a:custGeom>
              <a:avLst/>
              <a:gdLst>
                <a:gd name="T0" fmla="*/ 29 w 408"/>
                <a:gd name="T1" fmla="*/ 192 h 227"/>
                <a:gd name="T2" fmla="*/ 25 w 408"/>
                <a:gd name="T3" fmla="*/ 213 h 227"/>
                <a:gd name="T4" fmla="*/ 39 w 408"/>
                <a:gd name="T5" fmla="*/ 227 h 227"/>
                <a:gd name="T6" fmla="*/ 57 w 408"/>
                <a:gd name="T7" fmla="*/ 213 h 227"/>
                <a:gd name="T8" fmla="*/ 67 w 408"/>
                <a:gd name="T9" fmla="*/ 176 h 227"/>
                <a:gd name="T10" fmla="*/ 78 w 408"/>
                <a:gd name="T11" fmla="*/ 131 h 227"/>
                <a:gd name="T12" fmla="*/ 86 w 408"/>
                <a:gd name="T13" fmla="*/ 97 h 227"/>
                <a:gd name="T14" fmla="*/ 93 w 408"/>
                <a:gd name="T15" fmla="*/ 72 h 227"/>
                <a:gd name="T16" fmla="*/ 174 w 408"/>
                <a:gd name="T17" fmla="*/ 11 h 227"/>
                <a:gd name="T18" fmla="*/ 201 w 408"/>
                <a:gd name="T19" fmla="*/ 46 h 227"/>
                <a:gd name="T20" fmla="*/ 194 w 408"/>
                <a:gd name="T21" fmla="*/ 88 h 227"/>
                <a:gd name="T22" fmla="*/ 180 w 408"/>
                <a:gd name="T23" fmla="*/ 146 h 227"/>
                <a:gd name="T24" fmla="*/ 170 w 408"/>
                <a:gd name="T25" fmla="*/ 184 h 227"/>
                <a:gd name="T26" fmla="*/ 163 w 408"/>
                <a:gd name="T27" fmla="*/ 213 h 227"/>
                <a:gd name="T28" fmla="*/ 178 w 408"/>
                <a:gd name="T29" fmla="*/ 227 h 227"/>
                <a:gd name="T30" fmla="*/ 200 w 408"/>
                <a:gd name="T31" fmla="*/ 198 h 227"/>
                <a:gd name="T32" fmla="*/ 230 w 408"/>
                <a:gd name="T33" fmla="*/ 78 h 227"/>
                <a:gd name="T34" fmla="*/ 312 w 408"/>
                <a:gd name="T35" fmla="*/ 11 h 227"/>
                <a:gd name="T36" fmla="*/ 339 w 408"/>
                <a:gd name="T37" fmla="*/ 46 h 227"/>
                <a:gd name="T38" fmla="*/ 308 w 408"/>
                <a:gd name="T39" fmla="*/ 158 h 227"/>
                <a:gd name="T40" fmla="*/ 302 w 408"/>
                <a:gd name="T41" fmla="*/ 186 h 227"/>
                <a:gd name="T42" fmla="*/ 343 w 408"/>
                <a:gd name="T43" fmla="*/ 227 h 227"/>
                <a:gd name="T44" fmla="*/ 408 w 408"/>
                <a:gd name="T45" fmla="*/ 150 h 227"/>
                <a:gd name="T46" fmla="*/ 402 w 408"/>
                <a:gd name="T47" fmla="*/ 145 h 227"/>
                <a:gd name="T48" fmla="*/ 395 w 408"/>
                <a:gd name="T49" fmla="*/ 154 h 227"/>
                <a:gd name="T50" fmla="*/ 344 w 408"/>
                <a:gd name="T51" fmla="*/ 216 h 227"/>
                <a:gd name="T52" fmla="*/ 332 w 408"/>
                <a:gd name="T53" fmla="*/ 199 h 227"/>
                <a:gd name="T54" fmla="*/ 341 w 408"/>
                <a:gd name="T55" fmla="*/ 164 h 227"/>
                <a:gd name="T56" fmla="*/ 371 w 408"/>
                <a:gd name="T57" fmla="*/ 54 h 227"/>
                <a:gd name="T58" fmla="*/ 314 w 408"/>
                <a:gd name="T59" fmla="*/ 0 h 227"/>
                <a:gd name="T60" fmla="*/ 232 w 408"/>
                <a:gd name="T61" fmla="*/ 49 h 227"/>
                <a:gd name="T62" fmla="*/ 217 w 408"/>
                <a:gd name="T63" fmla="*/ 13 h 227"/>
                <a:gd name="T64" fmla="*/ 176 w 408"/>
                <a:gd name="T65" fmla="*/ 0 h 227"/>
                <a:gd name="T66" fmla="*/ 98 w 408"/>
                <a:gd name="T67" fmla="*/ 44 h 227"/>
                <a:gd name="T68" fmla="*/ 52 w 408"/>
                <a:gd name="T69" fmla="*/ 0 h 227"/>
                <a:gd name="T70" fmla="*/ 15 w 408"/>
                <a:gd name="T71" fmla="*/ 29 h 227"/>
                <a:gd name="T72" fmla="*/ 0 w 408"/>
                <a:gd name="T73" fmla="*/ 77 h 227"/>
                <a:gd name="T74" fmla="*/ 6 w 408"/>
                <a:gd name="T75" fmla="*/ 82 h 227"/>
                <a:gd name="T76" fmla="*/ 14 w 408"/>
                <a:gd name="T77" fmla="*/ 71 h 227"/>
                <a:gd name="T78" fmla="*/ 50 w 408"/>
                <a:gd name="T79" fmla="*/ 11 h 227"/>
                <a:gd name="T80" fmla="*/ 66 w 408"/>
                <a:gd name="T81" fmla="*/ 34 h 227"/>
                <a:gd name="T82" fmla="*/ 58 w 408"/>
                <a:gd name="T83" fmla="*/ 76 h 227"/>
                <a:gd name="T84" fmla="*/ 29 w 408"/>
                <a:gd name="T85" fmla="*/ 1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7">
                  <a:moveTo>
                    <a:pt x="29" y="192"/>
                  </a:moveTo>
                  <a:cubicBezTo>
                    <a:pt x="28" y="199"/>
                    <a:pt x="25" y="211"/>
                    <a:pt x="25" y="213"/>
                  </a:cubicBezTo>
                  <a:cubicBezTo>
                    <a:pt x="25" y="222"/>
                    <a:pt x="32" y="227"/>
                    <a:pt x="39" y="227"/>
                  </a:cubicBezTo>
                  <a:cubicBezTo>
                    <a:pt x="45" y="227"/>
                    <a:pt x="54" y="223"/>
                    <a:pt x="57" y="213"/>
                  </a:cubicBezTo>
                  <a:cubicBezTo>
                    <a:pt x="58" y="212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4"/>
                  </a:lnTo>
                  <a:cubicBezTo>
                    <a:pt x="168" y="194"/>
                    <a:pt x="163" y="211"/>
                    <a:pt x="163" y="213"/>
                  </a:cubicBezTo>
                  <a:cubicBezTo>
                    <a:pt x="163" y="222"/>
                    <a:pt x="170" y="227"/>
                    <a:pt x="178" y="227"/>
                  </a:cubicBezTo>
                  <a:cubicBezTo>
                    <a:pt x="193" y="227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7"/>
                    <a:pt x="343" y="227"/>
                  </a:cubicBezTo>
                  <a:cubicBezTo>
                    <a:pt x="390" y="227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6"/>
                    <a:pt x="344" y="216"/>
                  </a:cubicBezTo>
                  <a:cubicBezTo>
                    <a:pt x="335" y="216"/>
                    <a:pt x="332" y="211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4AFEBD13-100C-0D32-3B5D-073F031B8ABE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705102" y="3694113"/>
              <a:ext cx="68263" cy="152400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5"/>
                    <a:pt x="78" y="203"/>
                  </a:cubicBezTo>
                  <a:lnTo>
                    <a:pt x="78" y="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>
              <a:extLst>
                <a:ext uri="{FF2B5EF4-FFF2-40B4-BE49-F238E27FC236}">
                  <a16:creationId xmlns:a16="http://schemas.microsoft.com/office/drawing/2014/main" id="{2035A193-19C6-C10F-E712-E0D01512C824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2892427" y="3676651"/>
              <a:ext cx="176213" cy="762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>
              <a:extLst>
                <a:ext uri="{FF2B5EF4-FFF2-40B4-BE49-F238E27FC236}">
                  <a16:creationId xmlns:a16="http://schemas.microsoft.com/office/drawing/2014/main" id="{9D1CC3CE-4E3F-20BC-68A1-3DA6A2ADC92E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171827" y="3679826"/>
              <a:ext cx="146050" cy="88900"/>
            </a:xfrm>
            <a:custGeom>
              <a:avLst/>
              <a:gdLst>
                <a:gd name="T0" fmla="*/ 277 w 277"/>
                <a:gd name="T1" fmla="*/ 18 h 134"/>
                <a:gd name="T2" fmla="*/ 260 w 277"/>
                <a:gd name="T3" fmla="*/ 0 h 134"/>
                <a:gd name="T4" fmla="*/ 17 w 277"/>
                <a:gd name="T5" fmla="*/ 0 h 134"/>
                <a:gd name="T6" fmla="*/ 0 w 277"/>
                <a:gd name="T7" fmla="*/ 10 h 134"/>
                <a:gd name="T8" fmla="*/ 17 w 277"/>
                <a:gd name="T9" fmla="*/ 20 h 134"/>
                <a:gd name="T10" fmla="*/ 257 w 277"/>
                <a:gd name="T11" fmla="*/ 20 h 134"/>
                <a:gd name="T12" fmla="*/ 257 w 277"/>
                <a:gd name="T13" fmla="*/ 116 h 134"/>
                <a:gd name="T14" fmla="*/ 267 w 277"/>
                <a:gd name="T15" fmla="*/ 134 h 134"/>
                <a:gd name="T16" fmla="*/ 277 w 277"/>
                <a:gd name="T17" fmla="*/ 116 h 134"/>
                <a:gd name="T18" fmla="*/ 277 w 277"/>
                <a:gd name="T19" fmla="*/ 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134">
                  <a:moveTo>
                    <a:pt x="277" y="18"/>
                  </a:moveTo>
                  <a:cubicBezTo>
                    <a:pt x="277" y="2"/>
                    <a:pt x="276" y="0"/>
                    <a:pt x="260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57" y="20"/>
                  </a:lnTo>
                  <a:lnTo>
                    <a:pt x="257" y="116"/>
                  </a:lnTo>
                  <a:cubicBezTo>
                    <a:pt x="257" y="125"/>
                    <a:pt x="257" y="134"/>
                    <a:pt x="267" y="134"/>
                  </a:cubicBezTo>
                  <a:cubicBezTo>
                    <a:pt x="277" y="134"/>
                    <a:pt x="277" y="125"/>
                    <a:pt x="277" y="116"/>
                  </a:cubicBezTo>
                  <a:lnTo>
                    <a:pt x="277" y="1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AA8DD7DB-B275-7EB3-1342-1AC650CE55CE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344865" y="3570288"/>
              <a:ext cx="98425" cy="230188"/>
            </a:xfrm>
            <a:custGeom>
              <a:avLst/>
              <a:gdLst>
                <a:gd name="T0" fmla="*/ 96 w 184"/>
                <a:gd name="T1" fmla="*/ 5 h 352"/>
                <a:gd name="T2" fmla="*/ 89 w 184"/>
                <a:gd name="T3" fmla="*/ 0 h 352"/>
                <a:gd name="T4" fmla="*/ 28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3 w 184"/>
                <a:gd name="T19" fmla="*/ 352 h 352"/>
                <a:gd name="T20" fmla="*/ 184 w 184"/>
                <a:gd name="T21" fmla="*/ 205 h 352"/>
                <a:gd name="T22" fmla="*/ 117 w 184"/>
                <a:gd name="T23" fmla="*/ 125 h 352"/>
                <a:gd name="T24" fmla="*/ 59 w 184"/>
                <a:gd name="T25" fmla="*/ 155 h 352"/>
                <a:gd name="T26" fmla="*/ 96 w 184"/>
                <a:gd name="T27" fmla="*/ 5 h 352"/>
                <a:gd name="T28" fmla="*/ 49 w 184"/>
                <a:gd name="T29" fmla="*/ 194 h 352"/>
                <a:gd name="T30" fmla="*/ 56 w 184"/>
                <a:gd name="T31" fmla="*/ 176 h 352"/>
                <a:gd name="T32" fmla="*/ 116 w 184"/>
                <a:gd name="T33" fmla="*/ 136 h 352"/>
                <a:gd name="T34" fmla="*/ 148 w 184"/>
                <a:gd name="T35" fmla="*/ 183 h 352"/>
                <a:gd name="T36" fmla="*/ 122 w 184"/>
                <a:gd name="T37" fmla="*/ 289 h 352"/>
                <a:gd name="T38" fmla="*/ 63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Freeform 59">
            <a:extLst>
              <a:ext uri="{FF2B5EF4-FFF2-40B4-BE49-F238E27FC236}">
                <a16:creationId xmlns:a16="http://schemas.microsoft.com/office/drawing/2014/main" id="{F007C8DF-741B-48A4-DF63-6EC89E332853}"/>
              </a:ext>
            </a:extLst>
          </p:cNvPr>
          <p:cNvSpPr>
            <a:spLocks noChangeAspect="1" noEditPoints="1"/>
          </p:cNvSpPr>
          <p:nvPr>
            <p:custDataLst>
              <p:tags r:id="rId11"/>
            </p:custDataLst>
          </p:nvPr>
        </p:nvSpPr>
        <p:spPr bwMode="auto">
          <a:xfrm>
            <a:off x="6124483" y="2431755"/>
            <a:ext cx="270364" cy="272965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97242EC-50E6-919C-0C32-589C685BA8FE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4194449" y="4493384"/>
            <a:ext cx="1274762" cy="311150"/>
            <a:chOff x="4113213" y="2798763"/>
            <a:chExt cx="1274762" cy="311150"/>
          </a:xfrm>
        </p:grpSpPr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A594F5AD-5D02-FAAA-25A6-76A0274A7FD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113213" y="2816226"/>
              <a:ext cx="125412" cy="21590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7FBD86EA-348D-60B9-28C9-0D0F11B809C3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276725" y="2816226"/>
              <a:ext cx="139700" cy="215900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9D297EC7-4EFC-C9B2-96F0-5557140EA7D4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470400" y="2816226"/>
              <a:ext cx="184150" cy="215900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6" y="98"/>
                  </a:cubicBezTo>
                  <a:cubicBezTo>
                    <a:pt x="281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1C50D8F3-15B6-4FB6-73A3-E8848C9E8217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699000" y="2811463"/>
              <a:ext cx="141287" cy="2238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CBDC6D2F-E8D6-5DB1-6689-FCD937BD678D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881563" y="2798763"/>
              <a:ext cx="63500" cy="311150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6D010530-EB0E-DC81-18FB-C7CF86ACCE72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968875" y="2894013"/>
              <a:ext cx="222250" cy="1412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3CECE6EB-5BB9-81AA-AF2C-D9725FE56B4D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5211763" y="2927351"/>
              <a:ext cx="77787" cy="153988"/>
            </a:xfrm>
            <a:custGeom>
              <a:avLst/>
              <a:gdLst>
                <a:gd name="T0" fmla="*/ 69 w 141"/>
                <a:gd name="T1" fmla="*/ 10 h 245"/>
                <a:gd name="T2" fmla="*/ 70 w 141"/>
                <a:gd name="T3" fmla="*/ 4 h 245"/>
                <a:gd name="T4" fmla="*/ 65 w 141"/>
                <a:gd name="T5" fmla="*/ 0 h 245"/>
                <a:gd name="T6" fmla="*/ 20 w 141"/>
                <a:gd name="T7" fmla="*/ 3 h 245"/>
                <a:gd name="T8" fmla="*/ 12 w 141"/>
                <a:gd name="T9" fmla="*/ 11 h 245"/>
                <a:gd name="T10" fmla="*/ 21 w 141"/>
                <a:gd name="T11" fmla="*/ 16 h 245"/>
                <a:gd name="T12" fmla="*/ 38 w 141"/>
                <a:gd name="T13" fmla="*/ 21 h 245"/>
                <a:gd name="T14" fmla="*/ 32 w 141"/>
                <a:gd name="T15" fmla="*/ 46 h 245"/>
                <a:gd name="T16" fmla="*/ 24 w 141"/>
                <a:gd name="T17" fmla="*/ 78 h 245"/>
                <a:gd name="T18" fmla="*/ 1 w 141"/>
                <a:gd name="T19" fmla="*/ 170 h 245"/>
                <a:gd name="T20" fmla="*/ 0 w 141"/>
                <a:gd name="T21" fmla="*/ 188 h 245"/>
                <a:gd name="T22" fmla="*/ 51 w 141"/>
                <a:gd name="T23" fmla="*/ 245 h 245"/>
                <a:gd name="T24" fmla="*/ 141 w 141"/>
                <a:gd name="T25" fmla="*/ 146 h 245"/>
                <a:gd name="T26" fmla="*/ 89 w 141"/>
                <a:gd name="T27" fmla="*/ 88 h 245"/>
                <a:gd name="T28" fmla="*/ 45 w 141"/>
                <a:gd name="T29" fmla="*/ 107 h 245"/>
                <a:gd name="T30" fmla="*/ 69 w 141"/>
                <a:gd name="T31" fmla="*/ 10 h 245"/>
                <a:gd name="T32" fmla="*/ 51 w 141"/>
                <a:gd name="T33" fmla="*/ 235 h 245"/>
                <a:gd name="T34" fmla="*/ 24 w 141"/>
                <a:gd name="T35" fmla="*/ 200 h 245"/>
                <a:gd name="T36" fmla="*/ 37 w 141"/>
                <a:gd name="T37" fmla="*/ 136 h 245"/>
                <a:gd name="T38" fmla="*/ 46 w 141"/>
                <a:gd name="T39" fmla="*/ 121 h 245"/>
                <a:gd name="T40" fmla="*/ 88 w 141"/>
                <a:gd name="T41" fmla="*/ 98 h 245"/>
                <a:gd name="T42" fmla="*/ 113 w 141"/>
                <a:gd name="T43" fmla="*/ 131 h 245"/>
                <a:gd name="T44" fmla="*/ 95 w 141"/>
                <a:gd name="T45" fmla="*/ 201 h 245"/>
                <a:gd name="T46" fmla="*/ 51 w 141"/>
                <a:gd name="T47" fmla="*/ 2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45">
                  <a:moveTo>
                    <a:pt x="69" y="10"/>
                  </a:moveTo>
                  <a:cubicBezTo>
                    <a:pt x="69" y="9"/>
                    <a:pt x="70" y="5"/>
                    <a:pt x="70" y="4"/>
                  </a:cubicBezTo>
                  <a:cubicBezTo>
                    <a:pt x="70" y="3"/>
                    <a:pt x="69" y="0"/>
                    <a:pt x="65" y="0"/>
                  </a:cubicBezTo>
                  <a:cubicBezTo>
                    <a:pt x="58" y="0"/>
                    <a:pt x="29" y="2"/>
                    <a:pt x="20" y="3"/>
                  </a:cubicBezTo>
                  <a:cubicBezTo>
                    <a:pt x="17" y="3"/>
                    <a:pt x="12" y="4"/>
                    <a:pt x="12" y="11"/>
                  </a:cubicBezTo>
                  <a:cubicBezTo>
                    <a:pt x="12" y="16"/>
                    <a:pt x="17" y="16"/>
                    <a:pt x="21" y="16"/>
                  </a:cubicBezTo>
                  <a:cubicBezTo>
                    <a:pt x="38" y="16"/>
                    <a:pt x="38" y="18"/>
                    <a:pt x="38" y="21"/>
                  </a:cubicBezTo>
                  <a:cubicBezTo>
                    <a:pt x="38" y="24"/>
                    <a:pt x="35" y="38"/>
                    <a:pt x="32" y="46"/>
                  </a:cubicBezTo>
                  <a:lnTo>
                    <a:pt x="24" y="78"/>
                  </a:lnTo>
                  <a:cubicBezTo>
                    <a:pt x="21" y="90"/>
                    <a:pt x="2" y="166"/>
                    <a:pt x="1" y="170"/>
                  </a:cubicBezTo>
                  <a:cubicBezTo>
                    <a:pt x="0" y="179"/>
                    <a:pt x="0" y="183"/>
                    <a:pt x="0" y="188"/>
                  </a:cubicBezTo>
                  <a:cubicBezTo>
                    <a:pt x="0" y="223"/>
                    <a:pt x="22" y="245"/>
                    <a:pt x="51" y="245"/>
                  </a:cubicBezTo>
                  <a:cubicBezTo>
                    <a:pt x="95" y="245"/>
                    <a:pt x="141" y="198"/>
                    <a:pt x="141" y="146"/>
                  </a:cubicBezTo>
                  <a:cubicBezTo>
                    <a:pt x="141" y="105"/>
                    <a:pt x="113" y="88"/>
                    <a:pt x="89" y="88"/>
                  </a:cubicBezTo>
                  <a:cubicBezTo>
                    <a:pt x="70" y="88"/>
                    <a:pt x="55" y="98"/>
                    <a:pt x="45" y="107"/>
                  </a:cubicBezTo>
                  <a:lnTo>
                    <a:pt x="69" y="10"/>
                  </a:lnTo>
                  <a:close/>
                  <a:moveTo>
                    <a:pt x="51" y="235"/>
                  </a:moveTo>
                  <a:cubicBezTo>
                    <a:pt x="34" y="235"/>
                    <a:pt x="24" y="220"/>
                    <a:pt x="24" y="200"/>
                  </a:cubicBezTo>
                  <a:cubicBezTo>
                    <a:pt x="24" y="187"/>
                    <a:pt x="28" y="175"/>
                    <a:pt x="37" y="136"/>
                  </a:cubicBezTo>
                  <a:cubicBezTo>
                    <a:pt x="39" y="129"/>
                    <a:pt x="39" y="128"/>
                    <a:pt x="46" y="121"/>
                  </a:cubicBezTo>
                  <a:cubicBezTo>
                    <a:pt x="59" y="105"/>
                    <a:pt x="75" y="98"/>
                    <a:pt x="88" y="98"/>
                  </a:cubicBezTo>
                  <a:cubicBezTo>
                    <a:pt x="101" y="98"/>
                    <a:pt x="113" y="108"/>
                    <a:pt x="113" y="131"/>
                  </a:cubicBezTo>
                  <a:cubicBezTo>
                    <a:pt x="113" y="146"/>
                    <a:pt x="105" y="181"/>
                    <a:pt x="95" y="201"/>
                  </a:cubicBezTo>
                  <a:cubicBezTo>
                    <a:pt x="87" y="219"/>
                    <a:pt x="69" y="235"/>
                    <a:pt x="51" y="235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9679966A-014D-7FFF-C34D-AD7224EDB956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324475" y="2798763"/>
              <a:ext cx="63500" cy="311150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3D9F5B5-8600-ABFF-C820-E557B5E9E179}"/>
              </a:ext>
            </a:extLst>
          </p:cNvPr>
          <p:cNvCxnSpPr>
            <a:cxnSpLocks/>
          </p:cNvCxnSpPr>
          <p:nvPr/>
        </p:nvCxnSpPr>
        <p:spPr>
          <a:xfrm>
            <a:off x="6848182" y="4939281"/>
            <a:ext cx="1851076" cy="3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6D9FF5E6-0FBB-097F-2B66-87999A92F3D0}"/>
              </a:ext>
            </a:extLst>
          </p:cNvPr>
          <p:cNvSpPr txBox="1"/>
          <p:nvPr/>
        </p:nvSpPr>
        <p:spPr>
          <a:xfrm>
            <a:off x="686481" y="1394208"/>
            <a:ext cx="432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Lem. 1 (1-1 Sim-Sound Gadget):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8C1B159-A22E-5E2E-3201-42631937E99C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031560" y="1381142"/>
            <a:ext cx="2798849" cy="474731"/>
            <a:chOff x="735012" y="5222876"/>
            <a:chExt cx="2152650" cy="365125"/>
          </a:xfrm>
        </p:grpSpPr>
        <p:sp>
          <p:nvSpPr>
            <p:cNvPr id="152" name="Freeform 94">
              <a:extLst>
                <a:ext uri="{FF2B5EF4-FFF2-40B4-BE49-F238E27FC236}">
                  <a16:creationId xmlns:a16="http://schemas.microsoft.com/office/drawing/2014/main" id="{0861DE31-9D3B-21D0-E187-20BEF89DCBE2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735012" y="5307014"/>
              <a:ext cx="141288" cy="187325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5">
              <a:extLst>
                <a:ext uri="{FF2B5EF4-FFF2-40B4-BE49-F238E27FC236}">
                  <a16:creationId xmlns:a16="http://schemas.microsoft.com/office/drawing/2014/main" id="{64861D73-9CA8-BF5C-9104-139FB9E191E6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96937" y="5372101"/>
              <a:ext cx="80963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6" y="53"/>
                    <a:pt x="168" y="47"/>
                    <a:pt x="168" y="31"/>
                  </a:cubicBezTo>
                  <a:cubicBezTo>
                    <a:pt x="168" y="15"/>
                    <a:pt x="153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6">
              <a:extLst>
                <a:ext uri="{FF2B5EF4-FFF2-40B4-BE49-F238E27FC236}">
                  <a16:creationId xmlns:a16="http://schemas.microsoft.com/office/drawing/2014/main" id="{751F59C5-7334-3B64-D68B-171444071EC6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012825" y="5287964"/>
              <a:ext cx="31750" cy="274638"/>
            </a:xfrm>
            <a:custGeom>
              <a:avLst/>
              <a:gdLst>
                <a:gd name="T0" fmla="*/ 68 w 68"/>
                <a:gd name="T1" fmla="*/ 499 h 499"/>
                <a:gd name="T2" fmla="*/ 68 w 68"/>
                <a:gd name="T3" fmla="*/ 479 h 499"/>
                <a:gd name="T4" fmla="*/ 20 w 68"/>
                <a:gd name="T5" fmla="*/ 479 h 499"/>
                <a:gd name="T6" fmla="*/ 20 w 68"/>
                <a:gd name="T7" fmla="*/ 20 h 499"/>
                <a:gd name="T8" fmla="*/ 68 w 68"/>
                <a:gd name="T9" fmla="*/ 20 h 499"/>
                <a:gd name="T10" fmla="*/ 68 w 68"/>
                <a:gd name="T11" fmla="*/ 0 h 499"/>
                <a:gd name="T12" fmla="*/ 0 w 68"/>
                <a:gd name="T13" fmla="*/ 0 h 499"/>
                <a:gd name="T14" fmla="*/ 0 w 68"/>
                <a:gd name="T15" fmla="*/ 499 h 499"/>
                <a:gd name="T16" fmla="*/ 68 w 68"/>
                <a:gd name="T1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499"/>
                  </a:moveTo>
                  <a:lnTo>
                    <a:pt x="68" y="479"/>
                  </a:lnTo>
                  <a:lnTo>
                    <a:pt x="20" y="479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68" y="49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7">
              <a:extLst>
                <a:ext uri="{FF2B5EF4-FFF2-40B4-BE49-F238E27FC236}">
                  <a16:creationId xmlns:a16="http://schemas.microsoft.com/office/drawing/2014/main" id="{7C205FFF-666C-56A8-31C1-7A223603AB6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047750" y="5295901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8">
              <a:extLst>
                <a:ext uri="{FF2B5EF4-FFF2-40B4-BE49-F238E27FC236}">
                  <a16:creationId xmlns:a16="http://schemas.microsoft.com/office/drawing/2014/main" id="{4384D534-2EF9-D035-2D1C-EEF6C5FF2914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060450" y="5372101"/>
              <a:ext cx="109538" cy="1238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5 w 228"/>
                <a:gd name="T19" fmla="*/ 154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2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9">
              <a:extLst>
                <a:ext uri="{FF2B5EF4-FFF2-40B4-BE49-F238E27FC236}">
                  <a16:creationId xmlns:a16="http://schemas.microsoft.com/office/drawing/2014/main" id="{AE345254-223C-4CD9-3FF1-6169FF09D9DF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1257300" y="5392739"/>
              <a:ext cx="160338" cy="65088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0">
              <a:extLst>
                <a:ext uri="{FF2B5EF4-FFF2-40B4-BE49-F238E27FC236}">
                  <a16:creationId xmlns:a16="http://schemas.microsoft.com/office/drawing/2014/main" id="{8C6E1E54-4B29-AC76-7F37-ED2AC67CE0BB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481137" y="5222876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1">
              <a:extLst>
                <a:ext uri="{FF2B5EF4-FFF2-40B4-BE49-F238E27FC236}">
                  <a16:creationId xmlns:a16="http://schemas.microsoft.com/office/drawing/2014/main" id="{6C170FA0-124C-6F65-FB52-146846CB06D1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508125" y="5303839"/>
              <a:ext cx="88900" cy="19208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2">
              <a:extLst>
                <a:ext uri="{FF2B5EF4-FFF2-40B4-BE49-F238E27FC236}">
                  <a16:creationId xmlns:a16="http://schemas.microsoft.com/office/drawing/2014/main" id="{D0917CF0-B761-E9B3-0390-BE4408C8D30E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708150" y="5287964"/>
              <a:ext cx="9525" cy="27463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3">
              <a:extLst>
                <a:ext uri="{FF2B5EF4-FFF2-40B4-BE49-F238E27FC236}">
                  <a16:creationId xmlns:a16="http://schemas.microsoft.com/office/drawing/2014/main" id="{B832B204-E510-9067-9108-4F7C77A75B82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836737" y="5372101"/>
              <a:ext cx="109538" cy="1238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4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6 w 228"/>
                <a:gd name="T19" fmla="*/ 154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2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2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6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4">
              <a:extLst>
                <a:ext uri="{FF2B5EF4-FFF2-40B4-BE49-F238E27FC236}">
                  <a16:creationId xmlns:a16="http://schemas.microsoft.com/office/drawing/2014/main" id="{023D7C1C-9B95-5B31-4365-AF7989A00A2D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033587" y="5392739"/>
              <a:ext cx="160338" cy="65088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5">
              <a:extLst>
                <a:ext uri="{FF2B5EF4-FFF2-40B4-BE49-F238E27FC236}">
                  <a16:creationId xmlns:a16="http://schemas.microsoft.com/office/drawing/2014/main" id="{65A7DAD5-085D-557C-3EE5-3975133D6735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284412" y="5303839"/>
              <a:ext cx="88900" cy="192088"/>
            </a:xfrm>
            <a:custGeom>
              <a:avLst/>
              <a:gdLst>
                <a:gd name="T0" fmla="*/ 96 w 184"/>
                <a:gd name="T1" fmla="*/ 5 h 351"/>
                <a:gd name="T2" fmla="*/ 90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5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6">
              <a:extLst>
                <a:ext uri="{FF2B5EF4-FFF2-40B4-BE49-F238E27FC236}">
                  <a16:creationId xmlns:a16="http://schemas.microsoft.com/office/drawing/2014/main" id="{0C59B99D-A506-E731-7054-3C4907ED2E97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81250" y="5287964"/>
              <a:ext cx="33338" cy="274638"/>
            </a:xfrm>
            <a:custGeom>
              <a:avLst/>
              <a:gdLst>
                <a:gd name="T0" fmla="*/ 68 w 68"/>
                <a:gd name="T1" fmla="*/ 0 h 499"/>
                <a:gd name="T2" fmla="*/ 0 w 68"/>
                <a:gd name="T3" fmla="*/ 0 h 499"/>
                <a:gd name="T4" fmla="*/ 0 w 68"/>
                <a:gd name="T5" fmla="*/ 20 h 499"/>
                <a:gd name="T6" fmla="*/ 48 w 68"/>
                <a:gd name="T7" fmla="*/ 20 h 499"/>
                <a:gd name="T8" fmla="*/ 48 w 68"/>
                <a:gd name="T9" fmla="*/ 479 h 499"/>
                <a:gd name="T10" fmla="*/ 0 w 68"/>
                <a:gd name="T11" fmla="*/ 479 h 499"/>
                <a:gd name="T12" fmla="*/ 0 w 68"/>
                <a:gd name="T13" fmla="*/ 499 h 499"/>
                <a:gd name="T14" fmla="*/ 68 w 68"/>
                <a:gd name="T15" fmla="*/ 499 h 499"/>
                <a:gd name="T16" fmla="*/ 68 w 68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9"/>
                  </a:lnTo>
                  <a:lnTo>
                    <a:pt x="0" y="479"/>
                  </a:lnTo>
                  <a:lnTo>
                    <a:pt x="0" y="499"/>
                  </a:lnTo>
                  <a:lnTo>
                    <a:pt x="68" y="499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7">
              <a:extLst>
                <a:ext uri="{FF2B5EF4-FFF2-40B4-BE49-F238E27FC236}">
                  <a16:creationId xmlns:a16="http://schemas.microsoft.com/office/drawing/2014/main" id="{BF6D02E4-3F17-8169-CD4F-0ECA7941F2AC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522537" y="5360989"/>
              <a:ext cx="160338" cy="117475"/>
            </a:xfrm>
            <a:custGeom>
              <a:avLst/>
              <a:gdLst>
                <a:gd name="T0" fmla="*/ 332 w 332"/>
                <a:gd name="T1" fmla="*/ 15 h 213"/>
                <a:gd name="T2" fmla="*/ 325 w 332"/>
                <a:gd name="T3" fmla="*/ 0 h 213"/>
                <a:gd name="T4" fmla="*/ 319 w 332"/>
                <a:gd name="T5" fmla="*/ 14 h 213"/>
                <a:gd name="T6" fmla="*/ 249 w 332"/>
                <a:gd name="T7" fmla="*/ 69 h 213"/>
                <a:gd name="T8" fmla="*/ 169 w 332"/>
                <a:gd name="T9" fmla="*/ 36 h 213"/>
                <a:gd name="T10" fmla="*/ 83 w 332"/>
                <a:gd name="T11" fmla="*/ 0 h 213"/>
                <a:gd name="T12" fmla="*/ 0 w 332"/>
                <a:gd name="T13" fmla="*/ 81 h 213"/>
                <a:gd name="T14" fmla="*/ 7 w 332"/>
                <a:gd name="T15" fmla="*/ 96 h 213"/>
                <a:gd name="T16" fmla="*/ 14 w 332"/>
                <a:gd name="T17" fmla="*/ 85 h 213"/>
                <a:gd name="T18" fmla="*/ 83 w 332"/>
                <a:gd name="T19" fmla="*/ 28 h 213"/>
                <a:gd name="T20" fmla="*/ 163 w 332"/>
                <a:gd name="T21" fmla="*/ 61 h 213"/>
                <a:gd name="T22" fmla="*/ 249 w 332"/>
                <a:gd name="T23" fmla="*/ 97 h 213"/>
                <a:gd name="T24" fmla="*/ 332 w 332"/>
                <a:gd name="T25" fmla="*/ 15 h 213"/>
                <a:gd name="T26" fmla="*/ 332 w 332"/>
                <a:gd name="T27" fmla="*/ 132 h 213"/>
                <a:gd name="T28" fmla="*/ 325 w 332"/>
                <a:gd name="T29" fmla="*/ 117 h 213"/>
                <a:gd name="T30" fmla="*/ 319 w 332"/>
                <a:gd name="T31" fmla="*/ 130 h 213"/>
                <a:gd name="T32" fmla="*/ 249 w 332"/>
                <a:gd name="T33" fmla="*/ 185 h 213"/>
                <a:gd name="T34" fmla="*/ 169 w 332"/>
                <a:gd name="T35" fmla="*/ 152 h 213"/>
                <a:gd name="T36" fmla="*/ 83 w 332"/>
                <a:gd name="T37" fmla="*/ 116 h 213"/>
                <a:gd name="T38" fmla="*/ 0 w 332"/>
                <a:gd name="T39" fmla="*/ 198 h 213"/>
                <a:gd name="T40" fmla="*/ 7 w 332"/>
                <a:gd name="T41" fmla="*/ 212 h 213"/>
                <a:gd name="T42" fmla="*/ 14 w 332"/>
                <a:gd name="T43" fmla="*/ 201 h 213"/>
                <a:gd name="T44" fmla="*/ 83 w 332"/>
                <a:gd name="T45" fmla="*/ 144 h 213"/>
                <a:gd name="T46" fmla="*/ 163 w 332"/>
                <a:gd name="T47" fmla="*/ 177 h 213"/>
                <a:gd name="T48" fmla="*/ 249 w 332"/>
                <a:gd name="T49" fmla="*/ 213 h 213"/>
                <a:gd name="T50" fmla="*/ 332 w 332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213">
                  <a:moveTo>
                    <a:pt x="332" y="15"/>
                  </a:moveTo>
                  <a:cubicBezTo>
                    <a:pt x="332" y="5"/>
                    <a:pt x="329" y="0"/>
                    <a:pt x="325" y="0"/>
                  </a:cubicBezTo>
                  <a:cubicBezTo>
                    <a:pt x="323" y="0"/>
                    <a:pt x="319" y="2"/>
                    <a:pt x="319" y="14"/>
                  </a:cubicBezTo>
                  <a:cubicBezTo>
                    <a:pt x="317" y="48"/>
                    <a:pt x="282" y="69"/>
                    <a:pt x="249" y="69"/>
                  </a:cubicBezTo>
                  <a:cubicBezTo>
                    <a:pt x="220" y="69"/>
                    <a:pt x="195" y="53"/>
                    <a:pt x="169" y="36"/>
                  </a:cubicBezTo>
                  <a:cubicBezTo>
                    <a:pt x="142" y="18"/>
                    <a:pt x="116" y="0"/>
                    <a:pt x="83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6" y="43"/>
                    <a:pt x="57" y="28"/>
                    <a:pt x="83" y="28"/>
                  </a:cubicBezTo>
                  <a:cubicBezTo>
                    <a:pt x="112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49" y="97"/>
                  </a:cubicBezTo>
                  <a:cubicBezTo>
                    <a:pt x="296" y="97"/>
                    <a:pt x="332" y="61"/>
                    <a:pt x="332" y="15"/>
                  </a:cubicBezTo>
                  <a:close/>
                  <a:moveTo>
                    <a:pt x="332" y="132"/>
                  </a:moveTo>
                  <a:cubicBezTo>
                    <a:pt x="332" y="118"/>
                    <a:pt x="327" y="117"/>
                    <a:pt x="325" y="117"/>
                  </a:cubicBezTo>
                  <a:cubicBezTo>
                    <a:pt x="323" y="117"/>
                    <a:pt x="319" y="119"/>
                    <a:pt x="319" y="130"/>
                  </a:cubicBezTo>
                  <a:cubicBezTo>
                    <a:pt x="317" y="165"/>
                    <a:pt x="282" y="185"/>
                    <a:pt x="249" y="185"/>
                  </a:cubicBezTo>
                  <a:cubicBezTo>
                    <a:pt x="220" y="185"/>
                    <a:pt x="195" y="170"/>
                    <a:pt x="169" y="152"/>
                  </a:cubicBezTo>
                  <a:cubicBezTo>
                    <a:pt x="142" y="134"/>
                    <a:pt x="116" y="116"/>
                    <a:pt x="83" y="116"/>
                  </a:cubicBezTo>
                  <a:cubicBezTo>
                    <a:pt x="37" y="116"/>
                    <a:pt x="0" y="152"/>
                    <a:pt x="0" y="198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6" y="159"/>
                    <a:pt x="57" y="144"/>
                    <a:pt x="83" y="144"/>
                  </a:cubicBezTo>
                  <a:cubicBezTo>
                    <a:pt x="112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49" y="213"/>
                  </a:cubicBezTo>
                  <a:cubicBezTo>
                    <a:pt x="297" y="213"/>
                    <a:pt x="332" y="176"/>
                    <a:pt x="332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8">
              <a:extLst>
                <a:ext uri="{FF2B5EF4-FFF2-40B4-BE49-F238E27FC236}">
                  <a16:creationId xmlns:a16="http://schemas.microsoft.com/office/drawing/2014/main" id="{3D00C294-3C17-B43A-67BA-49EFD1033F6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809875" y="5257801"/>
              <a:ext cx="61913" cy="12858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09">
              <a:extLst>
                <a:ext uri="{FF2B5EF4-FFF2-40B4-BE49-F238E27FC236}">
                  <a16:creationId xmlns:a16="http://schemas.microsoft.com/office/drawing/2014/main" id="{E702C7A4-E069-5F02-4834-76B5B7B7BA4A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792412" y="5419726"/>
              <a:ext cx="952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0">
              <a:extLst>
                <a:ext uri="{FF2B5EF4-FFF2-40B4-BE49-F238E27FC236}">
                  <a16:creationId xmlns:a16="http://schemas.microsoft.com/office/drawing/2014/main" id="{63D0AB76-8661-D025-F970-5077EC1973C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801937" y="5461001"/>
              <a:ext cx="74613" cy="12700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9 w 154"/>
                <a:gd name="T19" fmla="*/ 82 h 232"/>
                <a:gd name="T20" fmla="*/ 37 w 154"/>
                <a:gd name="T21" fmla="*/ 64 h 232"/>
                <a:gd name="T22" fmla="*/ 17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F473F293-DB43-1D8C-F83B-06D8AE42A383}"/>
              </a:ext>
            </a:extLst>
          </p:cNvPr>
          <p:cNvSpPr txBox="1"/>
          <p:nvPr/>
        </p:nvSpPr>
        <p:spPr>
          <a:xfrm>
            <a:off x="1079770" y="6118698"/>
            <a:ext cx="839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(Asynchronous schedules can be handled relying other properties of ENMC)</a:t>
            </a:r>
          </a:p>
        </p:txBody>
      </p:sp>
    </p:spTree>
    <p:extLst>
      <p:ext uri="{BB962C8B-B14F-4D97-AF65-F5344CB8AC3E}">
        <p14:creationId xmlns:p14="http://schemas.microsoft.com/office/powerpoint/2010/main" val="16795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0F74-74DB-963A-6925-BDAF82EC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Lem. 1—Reduce to Non-Malleability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E594AA7-486D-4579-AC2D-0C17EA68860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43599" y="982584"/>
            <a:ext cx="933451" cy="301625"/>
            <a:chOff x="1833563" y="1819275"/>
            <a:chExt cx="933451" cy="301625"/>
          </a:xfrm>
        </p:grpSpPr>
        <p:sp>
          <p:nvSpPr>
            <p:cNvPr id="86" name="Freeform 15 1">
              <a:extLst>
                <a:ext uri="{FF2B5EF4-FFF2-40B4-BE49-F238E27FC236}">
                  <a16:creationId xmlns:a16="http://schemas.microsoft.com/office/drawing/2014/main" id="{58F3707D-90D7-7B86-CDEF-DF06DD5A27B0}"/>
                </a:ext>
              </a:extLst>
            </p:cNvPr>
            <p:cNvSpPr>
              <a:spLocks noEditPoints="1"/>
            </p:cNvSpPr>
            <p:nvPr>
              <p:custDataLst>
                <p:tags r:id="rId214"/>
              </p:custDataLst>
            </p:nvPr>
          </p:nvSpPr>
          <p:spPr bwMode="auto">
            <a:xfrm>
              <a:off x="1833563" y="1839913"/>
              <a:ext cx="192088" cy="206375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 1">
              <a:extLst>
                <a:ext uri="{FF2B5EF4-FFF2-40B4-BE49-F238E27FC236}">
                  <a16:creationId xmlns:a16="http://schemas.microsoft.com/office/drawing/2014/main" id="{679904D1-DBDA-F791-8F9D-469CEF069C91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2016126" y="1951038"/>
              <a:ext cx="68263" cy="13970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 1">
              <a:extLst>
                <a:ext uri="{FF2B5EF4-FFF2-40B4-BE49-F238E27FC236}">
                  <a16:creationId xmlns:a16="http://schemas.microsoft.com/office/drawing/2014/main" id="{D9AA2830-9839-07BD-F6F4-8285C9E5AE44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2141538" y="1819275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 1">
              <a:extLst>
                <a:ext uri="{FF2B5EF4-FFF2-40B4-BE49-F238E27FC236}">
                  <a16:creationId xmlns:a16="http://schemas.microsoft.com/office/drawing/2014/main" id="{45E09846-0398-5E84-7487-BBCF4CA42190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2227263" y="1912938"/>
              <a:ext cx="133350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 1">
              <a:extLst>
                <a:ext uri="{FF2B5EF4-FFF2-40B4-BE49-F238E27FC236}">
                  <a16:creationId xmlns:a16="http://schemas.microsoft.com/office/drawing/2014/main" id="{7A507C9E-1E9A-1DDB-DA3D-CF828BAD1070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2395538" y="2012950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 1">
              <a:extLst>
                <a:ext uri="{FF2B5EF4-FFF2-40B4-BE49-F238E27FC236}">
                  <a16:creationId xmlns:a16="http://schemas.microsoft.com/office/drawing/2014/main" id="{AE91DCD4-A592-6F0C-F839-9DF37F1DCA71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2498726" y="1912938"/>
              <a:ext cx="177800" cy="136525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2 w 331"/>
                <a:gd name="T9" fmla="*/ 131 h 226"/>
                <a:gd name="T10" fmla="*/ 158 w 331"/>
                <a:gd name="T11" fmla="*/ 164 h 226"/>
                <a:gd name="T12" fmla="*/ 158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 1">
              <a:extLst>
                <a:ext uri="{FF2B5EF4-FFF2-40B4-BE49-F238E27FC236}">
                  <a16:creationId xmlns:a16="http://schemas.microsoft.com/office/drawing/2014/main" id="{1FE561AC-B51E-1973-32E2-08E87F7B612D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2705101" y="1819275"/>
              <a:ext cx="61913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0F38D90-37AA-E8FD-61AC-0004B53B901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399220" y="970212"/>
            <a:ext cx="623888" cy="301625"/>
            <a:chOff x="9639308" y="1776413"/>
            <a:chExt cx="623888" cy="301625"/>
          </a:xfrm>
        </p:grpSpPr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2DD1A1B8-3D75-8907-6345-8A9CD7D4C12E}"/>
                </a:ext>
              </a:extLst>
            </p:cNvPr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9639308" y="1797051"/>
              <a:ext cx="200025" cy="2127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F5100678-7EA0-1D70-1645-45E88A9CD938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9798058" y="1908176"/>
              <a:ext cx="87313" cy="139700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C9D89064-A91D-8E6C-530B-2200821002D3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9939346" y="1776413"/>
              <a:ext cx="65088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8B24B8E0-1D3D-03E0-4EC3-4F7FF266F867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10029833" y="1870076"/>
              <a:ext cx="139700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CC6ADEED-FCC5-F0A1-2181-B1FE05DCB563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10198108" y="1776413"/>
              <a:ext cx="65088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0A65DF00-3E75-9655-F0EF-28F0FD7E49BB}"/>
              </a:ext>
            </a:extLst>
          </p:cNvPr>
          <p:cNvCxnSpPr>
            <a:cxnSpLocks/>
          </p:cNvCxnSpPr>
          <p:nvPr/>
        </p:nvCxnSpPr>
        <p:spPr>
          <a:xfrm flipH="1">
            <a:off x="3886465" y="3770661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C3AD262-C65E-A262-7189-0F1352A60B5F}"/>
              </a:ext>
            </a:extLst>
          </p:cNvPr>
          <p:cNvCxnSpPr>
            <a:cxnSpLocks/>
          </p:cNvCxnSpPr>
          <p:nvPr/>
        </p:nvCxnSpPr>
        <p:spPr>
          <a:xfrm>
            <a:off x="1392315" y="3210895"/>
            <a:ext cx="43441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29266356-BF94-FC09-0CD0-A7306AEB5762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358919" y="3470021"/>
            <a:ext cx="143740" cy="252036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FE9E93B-6747-4C7C-4E04-F79E03B64D23}"/>
              </a:ext>
            </a:extLst>
          </p:cNvPr>
          <p:cNvCxnSpPr>
            <a:cxnSpLocks/>
          </p:cNvCxnSpPr>
          <p:nvPr/>
        </p:nvCxnSpPr>
        <p:spPr>
          <a:xfrm flipH="1">
            <a:off x="6831578" y="3754550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D30FEF1-1586-D5C6-7290-C72735E0A40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193340" y="3338032"/>
            <a:ext cx="217492" cy="375670"/>
            <a:chOff x="8370888" y="3222626"/>
            <a:chExt cx="122237" cy="211138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7B7DA060-B78B-B1CA-FF70-33A5D91A8CB9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8370888" y="3222626"/>
              <a:ext cx="122237" cy="254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1">
              <a:extLst>
                <a:ext uri="{FF2B5EF4-FFF2-40B4-BE49-F238E27FC236}">
                  <a16:creationId xmlns:a16="http://schemas.microsoft.com/office/drawing/2014/main" id="{5F563E82-A6BC-060D-799E-2C2584FEF0BA}"/>
                </a:ext>
              </a:extLst>
            </p:cNvPr>
            <p:cNvSpPr>
              <a:spLocks noEditPoints="1"/>
            </p:cNvSpPr>
            <p:nvPr>
              <p:custDataLst>
                <p:tags r:id="rId208"/>
              </p:custDataLst>
            </p:nvPr>
          </p:nvSpPr>
          <p:spPr bwMode="auto">
            <a:xfrm>
              <a:off x="8394700" y="3286126"/>
              <a:ext cx="80962" cy="14763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8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3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6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3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DAD076D-CB6D-C0FA-48A6-3747EE0BEE40}"/>
              </a:ext>
            </a:extLst>
          </p:cNvPr>
          <p:cNvCxnSpPr>
            <a:cxnSpLocks/>
          </p:cNvCxnSpPr>
          <p:nvPr/>
        </p:nvCxnSpPr>
        <p:spPr>
          <a:xfrm flipH="1">
            <a:off x="4758432" y="2163656"/>
            <a:ext cx="978021" cy="10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DD4BAE-F4E4-FA20-7B1E-10426DFD3DC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871742" y="1768680"/>
            <a:ext cx="804397" cy="316180"/>
            <a:chOff x="3611563" y="2143125"/>
            <a:chExt cx="823912" cy="323850"/>
          </a:xfrm>
          <a:solidFill>
            <a:schemeClr val="tx1"/>
          </a:solidFill>
        </p:grpSpPr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4B81A07E-0048-DC8B-7CF5-D8D850A1A13D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3611563" y="2236788"/>
              <a:ext cx="111125" cy="1524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054B568C-6BE6-A7D3-7D50-23E13DD99F9E}"/>
                </a:ext>
              </a:extLst>
            </p:cNvPr>
            <p:cNvSpPr>
              <a:spLocks noEditPoints="1"/>
            </p:cNvSpPr>
            <p:nvPr>
              <p:custDataLst>
                <p:tags r:id="rId202"/>
              </p:custDataLst>
            </p:nvPr>
          </p:nvSpPr>
          <p:spPr bwMode="auto">
            <a:xfrm>
              <a:off x="3740150" y="2236788"/>
              <a:ext cx="130175" cy="152400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A8BF3C97-E06C-0BFE-B428-BE568C4331CD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3902075" y="2238375"/>
              <a:ext cx="185737" cy="1476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B7EF19DA-7CE9-522D-E79A-2714EB965DA4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4140200" y="2143125"/>
              <a:ext cx="68262" cy="3238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B76E8500-34AC-70CB-FD43-ED842C865595}"/>
                </a:ext>
              </a:extLst>
            </p:cNvPr>
            <p:cNvSpPr>
              <a:spLocks noEditPoints="1"/>
            </p:cNvSpPr>
            <p:nvPr>
              <p:custDataLst>
                <p:tags r:id="rId205"/>
              </p:custDataLst>
            </p:nvPr>
          </p:nvSpPr>
          <p:spPr bwMode="auto">
            <a:xfrm>
              <a:off x="4238625" y="2160588"/>
              <a:ext cx="107950" cy="228600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FAAA3F8B-69E9-43B3-EED3-9A2888663BD6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4367213" y="2143125"/>
              <a:ext cx="68262" cy="3238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48407CD9-2868-C542-F02A-6C12B16FFF72}"/>
              </a:ext>
            </a:extLst>
          </p:cNvPr>
          <p:cNvSpPr txBox="1"/>
          <p:nvPr/>
        </p:nvSpPr>
        <p:spPr>
          <a:xfrm>
            <a:off x="4143540" y="3396886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76055D2-3FDB-67C1-1A1F-FBB925E0D83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947182" y="1719592"/>
            <a:ext cx="748011" cy="364328"/>
            <a:chOff x="7956554" y="2144713"/>
            <a:chExt cx="1042988" cy="508000"/>
          </a:xfrm>
          <a:solidFill>
            <a:schemeClr val="tx1"/>
          </a:solidFill>
        </p:grpSpPr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63180B33-D6D9-F1D3-FDCD-B81E6EFDBB19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7956554" y="2359026"/>
              <a:ext cx="141288" cy="195263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id="{E1B1FF84-A447-902A-D9BA-CC26B3744AB3}"/>
                </a:ext>
              </a:extLst>
            </p:cNvPr>
            <p:cNvSpPr>
              <a:spLocks noEditPoints="1"/>
            </p:cNvSpPr>
            <p:nvPr>
              <p:custDataLst>
                <p:tags r:id="rId195"/>
              </p:custDataLst>
            </p:nvPr>
          </p:nvSpPr>
          <p:spPr bwMode="auto">
            <a:xfrm>
              <a:off x="8120067" y="2359026"/>
              <a:ext cx="161925" cy="195263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D5BFFBCC-8611-F194-66FD-E57E00CBBFE9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8323267" y="2362201"/>
              <a:ext cx="236538" cy="187325"/>
            </a:xfrm>
            <a:custGeom>
              <a:avLst/>
              <a:gdLst>
                <a:gd name="T0" fmla="*/ 316 w 316"/>
                <a:gd name="T1" fmla="*/ 79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9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B2C24544-7A7A-DAE1-9DE3-B736F505D609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8624892" y="2239963"/>
              <a:ext cx="87313" cy="4127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43746779-955D-424A-ADE5-D7D85525701D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8709029" y="2144713"/>
              <a:ext cx="206375" cy="46038"/>
            </a:xfrm>
            <a:custGeom>
              <a:avLst/>
              <a:gdLst>
                <a:gd name="T0" fmla="*/ 270 w 277"/>
                <a:gd name="T1" fmla="*/ 0 h 56"/>
                <a:gd name="T2" fmla="*/ 194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6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4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2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8" y="56"/>
                    <a:pt x="211" y="52"/>
                    <a:pt x="222" y="47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CD15AEDE-2848-BE03-2FA1-7F89B7A6C422}"/>
                </a:ext>
              </a:extLst>
            </p:cNvPr>
            <p:cNvSpPr>
              <a:spLocks noEditPoints="1"/>
            </p:cNvSpPr>
            <p:nvPr>
              <p:custDataLst>
                <p:tags r:id="rId199"/>
              </p:custDataLst>
            </p:nvPr>
          </p:nvSpPr>
          <p:spPr bwMode="auto">
            <a:xfrm>
              <a:off x="8750304" y="2263776"/>
              <a:ext cx="136525" cy="290513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7C8B5802-1E56-9F70-0312-195211C96EEF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8913817" y="2239963"/>
              <a:ext cx="85725" cy="4127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BD4083B-23A1-5B34-0C46-81066EF0AC7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266206" y="2833197"/>
            <a:ext cx="1092200" cy="311150"/>
            <a:chOff x="2278063" y="3187700"/>
            <a:chExt cx="1092200" cy="311150"/>
          </a:xfrm>
          <a:solidFill>
            <a:schemeClr val="tx1"/>
          </a:solidFill>
        </p:grpSpPr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1BEE3FFC-86BE-383E-27DD-4E3FDE236D49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2278063" y="3205163"/>
              <a:ext cx="128588" cy="21590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6">
              <a:extLst>
                <a:ext uri="{FF2B5EF4-FFF2-40B4-BE49-F238E27FC236}">
                  <a16:creationId xmlns:a16="http://schemas.microsoft.com/office/drawing/2014/main" id="{DFB23D15-44F5-0A40-9FD8-F02B6C44464F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2444751" y="3205163"/>
              <a:ext cx="142875" cy="215900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7">
              <a:extLst>
                <a:ext uri="{FF2B5EF4-FFF2-40B4-BE49-F238E27FC236}">
                  <a16:creationId xmlns:a16="http://schemas.microsoft.com/office/drawing/2014/main" id="{20F61AD9-E1C1-E916-137E-50DAD15F256C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2643188" y="3205163"/>
              <a:ext cx="187325" cy="215900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8 w 336"/>
                <a:gd name="T17" fmla="*/ 346 h 346"/>
                <a:gd name="T18" fmla="*/ 38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1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38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1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8">
              <a:extLst>
                <a:ext uri="{FF2B5EF4-FFF2-40B4-BE49-F238E27FC236}">
                  <a16:creationId xmlns:a16="http://schemas.microsoft.com/office/drawing/2014/main" id="{7F491D34-9E26-EE75-B9B8-7D61BAEC6A82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2876551" y="3200400"/>
              <a:ext cx="144463" cy="2238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9">
              <a:extLst>
                <a:ext uri="{FF2B5EF4-FFF2-40B4-BE49-F238E27FC236}">
                  <a16:creationId xmlns:a16="http://schemas.microsoft.com/office/drawing/2014/main" id="{A44C7A8C-ACE3-D767-B214-1E60F5FAF95F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063876" y="3187700"/>
              <a:ext cx="63500" cy="311150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0">
              <a:extLst>
                <a:ext uri="{FF2B5EF4-FFF2-40B4-BE49-F238E27FC236}">
                  <a16:creationId xmlns:a16="http://schemas.microsoft.com/office/drawing/2014/main" id="{BDE5FEDB-A0C1-79B8-DE83-A64AE7F4EFF4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140076" y="3195638"/>
              <a:ext cx="153988" cy="365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F39EDB72-73A5-04CD-5998-C1100D146063}"/>
                </a:ext>
              </a:extLst>
            </p:cNvPr>
            <p:cNvSpPr>
              <a:spLocks noEditPoints="1"/>
            </p:cNvSpPr>
            <p:nvPr>
              <p:custDataLst>
                <p:tags r:id="rId192"/>
              </p:custDataLst>
            </p:nvPr>
          </p:nvSpPr>
          <p:spPr bwMode="auto">
            <a:xfrm>
              <a:off x="3154363" y="3282950"/>
              <a:ext cx="127000" cy="14128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2">
              <a:extLst>
                <a:ext uri="{FF2B5EF4-FFF2-40B4-BE49-F238E27FC236}">
                  <a16:creationId xmlns:a16="http://schemas.microsoft.com/office/drawing/2014/main" id="{A5A3E2BA-CB1F-4DD3-A6C3-7175DB103B14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306763" y="3187700"/>
              <a:ext cx="63500" cy="311150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2AD07DF-2371-23E5-515A-DA831D73F937}"/>
              </a:ext>
            </a:extLst>
          </p:cNvPr>
          <p:cNvSpPr txBox="1"/>
          <p:nvPr/>
        </p:nvSpPr>
        <p:spPr>
          <a:xfrm>
            <a:off x="6987895" y="3370850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AD349F3-1183-8762-DA6E-AA3C3C18C757}"/>
              </a:ext>
            </a:extLst>
          </p:cNvPr>
          <p:cNvCxnSpPr>
            <a:cxnSpLocks/>
          </p:cNvCxnSpPr>
          <p:nvPr/>
        </p:nvCxnSpPr>
        <p:spPr>
          <a:xfrm flipH="1">
            <a:off x="6848182" y="2149685"/>
            <a:ext cx="820265" cy="59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8DBAEA5-9846-55C3-B490-E0192DDBA5B4}"/>
              </a:ext>
            </a:extLst>
          </p:cNvPr>
          <p:cNvCxnSpPr>
            <a:cxnSpLocks/>
          </p:cNvCxnSpPr>
          <p:nvPr/>
        </p:nvCxnSpPr>
        <p:spPr>
          <a:xfrm>
            <a:off x="1770664" y="2388088"/>
            <a:ext cx="8749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FF260055-851A-FCBE-7F14-6780B9EACB4F}"/>
              </a:ext>
            </a:extLst>
          </p:cNvPr>
          <p:cNvSpPr txBox="1"/>
          <p:nvPr/>
        </p:nvSpPr>
        <p:spPr>
          <a:xfrm>
            <a:off x="7649944" y="2054180"/>
            <a:ext cx="1498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non-uniform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75547A4-F79C-249D-5E59-0D4132DBF5E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995345" y="1458352"/>
            <a:ext cx="1266825" cy="196851"/>
            <a:chOff x="412750" y="1354138"/>
            <a:chExt cx="1266825" cy="196851"/>
          </a:xfrm>
          <a:solidFill>
            <a:srgbClr val="FF0000"/>
          </a:solidFill>
        </p:grpSpPr>
        <p:sp>
          <p:nvSpPr>
            <p:cNvPr id="204" name="Freeform 43">
              <a:extLst>
                <a:ext uri="{FF2B5EF4-FFF2-40B4-BE49-F238E27FC236}">
                  <a16:creationId xmlns:a16="http://schemas.microsoft.com/office/drawing/2014/main" id="{12169BD9-7234-8141-AE06-18DF5319AF5D}"/>
                </a:ext>
              </a:extLst>
            </p:cNvPr>
            <p:cNvSpPr>
              <a:spLocks noEditPoints="1"/>
            </p:cNvSpPr>
            <p:nvPr>
              <p:custDataLst>
                <p:tags r:id="rId173"/>
              </p:custDataLst>
            </p:nvPr>
          </p:nvSpPr>
          <p:spPr bwMode="auto">
            <a:xfrm>
              <a:off x="412750" y="1355726"/>
              <a:ext cx="106363" cy="195263"/>
            </a:xfrm>
            <a:custGeom>
              <a:avLst/>
              <a:gdLst>
                <a:gd name="T0" fmla="*/ 71 w 245"/>
                <a:gd name="T1" fmla="*/ 158 h 352"/>
                <a:gd name="T2" fmla="*/ 71 w 245"/>
                <a:gd name="T3" fmla="*/ 0 h 352"/>
                <a:gd name="T4" fmla="*/ 0 w 245"/>
                <a:gd name="T5" fmla="*/ 6 h 352"/>
                <a:gd name="T6" fmla="*/ 0 w 245"/>
                <a:gd name="T7" fmla="*/ 21 h 352"/>
                <a:gd name="T8" fmla="*/ 38 w 245"/>
                <a:gd name="T9" fmla="*/ 49 h 352"/>
                <a:gd name="T10" fmla="*/ 38 w 245"/>
                <a:gd name="T11" fmla="*/ 347 h 352"/>
                <a:gd name="T12" fmla="*/ 51 w 245"/>
                <a:gd name="T13" fmla="*/ 347 h 352"/>
                <a:gd name="T14" fmla="*/ 69 w 245"/>
                <a:gd name="T15" fmla="*/ 316 h 352"/>
                <a:gd name="T16" fmla="*/ 134 w 245"/>
                <a:gd name="T17" fmla="*/ 352 h 352"/>
                <a:gd name="T18" fmla="*/ 245 w 245"/>
                <a:gd name="T19" fmla="*/ 239 h 352"/>
                <a:gd name="T20" fmla="*/ 140 w 245"/>
                <a:gd name="T21" fmla="*/ 126 h 352"/>
                <a:gd name="T22" fmla="*/ 71 w 245"/>
                <a:gd name="T23" fmla="*/ 158 h 352"/>
                <a:gd name="T24" fmla="*/ 73 w 245"/>
                <a:gd name="T25" fmla="*/ 290 h 352"/>
                <a:gd name="T26" fmla="*/ 73 w 245"/>
                <a:gd name="T27" fmla="*/ 187 h 352"/>
                <a:gd name="T28" fmla="*/ 78 w 245"/>
                <a:gd name="T29" fmla="*/ 169 h 352"/>
                <a:gd name="T30" fmla="*/ 137 w 245"/>
                <a:gd name="T31" fmla="*/ 137 h 352"/>
                <a:gd name="T32" fmla="*/ 190 w 245"/>
                <a:gd name="T33" fmla="*/ 169 h 352"/>
                <a:gd name="T34" fmla="*/ 204 w 245"/>
                <a:gd name="T35" fmla="*/ 238 h 352"/>
                <a:gd name="T36" fmla="*/ 189 w 245"/>
                <a:gd name="T37" fmla="*/ 309 h 352"/>
                <a:gd name="T38" fmla="*/ 132 w 245"/>
                <a:gd name="T39" fmla="*/ 341 h 352"/>
                <a:gd name="T40" fmla="*/ 80 w 245"/>
                <a:gd name="T41" fmla="*/ 311 h 352"/>
                <a:gd name="T42" fmla="*/ 73 w 245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52">
                  <a:moveTo>
                    <a:pt x="71" y="158"/>
                  </a:move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5"/>
                    <a:pt x="38" y="49"/>
                  </a:cubicBezTo>
                  <a:lnTo>
                    <a:pt x="38" y="347"/>
                  </a:lnTo>
                  <a:lnTo>
                    <a:pt x="51" y="347"/>
                  </a:lnTo>
                  <a:cubicBezTo>
                    <a:pt x="51" y="346"/>
                    <a:pt x="55" y="339"/>
                    <a:pt x="69" y="316"/>
                  </a:cubicBezTo>
                  <a:cubicBezTo>
                    <a:pt x="76" y="327"/>
                    <a:pt x="97" y="352"/>
                    <a:pt x="134" y="352"/>
                  </a:cubicBezTo>
                  <a:cubicBezTo>
                    <a:pt x="194" y="352"/>
                    <a:pt x="245" y="303"/>
                    <a:pt x="245" y="239"/>
                  </a:cubicBezTo>
                  <a:cubicBezTo>
                    <a:pt x="245" y="175"/>
                    <a:pt x="197" y="126"/>
                    <a:pt x="140" y="126"/>
                  </a:cubicBezTo>
                  <a:cubicBezTo>
                    <a:pt x="101" y="126"/>
                    <a:pt x="79" y="149"/>
                    <a:pt x="71" y="158"/>
                  </a:cubicBezTo>
                  <a:close/>
                  <a:moveTo>
                    <a:pt x="73" y="290"/>
                  </a:moveTo>
                  <a:lnTo>
                    <a:pt x="73" y="187"/>
                  </a:lnTo>
                  <a:cubicBezTo>
                    <a:pt x="73" y="177"/>
                    <a:pt x="73" y="177"/>
                    <a:pt x="78" y="169"/>
                  </a:cubicBezTo>
                  <a:cubicBezTo>
                    <a:pt x="98" y="141"/>
                    <a:pt x="125" y="137"/>
                    <a:pt x="137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4" y="218"/>
                    <a:pt x="204" y="238"/>
                  </a:cubicBezTo>
                  <a:cubicBezTo>
                    <a:pt x="204" y="257"/>
                    <a:pt x="203" y="287"/>
                    <a:pt x="189" y="309"/>
                  </a:cubicBezTo>
                  <a:cubicBezTo>
                    <a:pt x="178" y="325"/>
                    <a:pt x="159" y="341"/>
                    <a:pt x="132" y="341"/>
                  </a:cubicBezTo>
                  <a:cubicBezTo>
                    <a:pt x="110" y="341"/>
                    <a:pt x="92" y="329"/>
                    <a:pt x="80" y="311"/>
                  </a:cubicBezTo>
                  <a:cubicBezTo>
                    <a:pt x="73" y="300"/>
                    <a:pt x="73" y="299"/>
                    <a:pt x="73" y="29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" name="Freeform 44">
              <a:extLst>
                <a:ext uri="{FF2B5EF4-FFF2-40B4-BE49-F238E27FC236}">
                  <a16:creationId xmlns:a16="http://schemas.microsoft.com/office/drawing/2014/main" id="{6B3953AD-90FE-0677-EE1A-07F042B77B3C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31813" y="1425576"/>
              <a:ext cx="73025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1 h 221"/>
                <a:gd name="T32" fmla="*/ 125 w 168"/>
                <a:gd name="T33" fmla="*/ 31 h 221"/>
                <a:gd name="T34" fmla="*/ 147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2"/>
                    <a:pt x="147" y="52"/>
                  </a:cubicBezTo>
                  <a:cubicBezTo>
                    <a:pt x="156" y="52"/>
                    <a:pt x="168" y="46"/>
                    <a:pt x="168" y="30"/>
                  </a:cubicBezTo>
                  <a:cubicBezTo>
                    <a:pt x="168" y="14"/>
                    <a:pt x="153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" name="Freeform 45">
              <a:extLst>
                <a:ext uri="{FF2B5EF4-FFF2-40B4-BE49-F238E27FC236}">
                  <a16:creationId xmlns:a16="http://schemas.microsoft.com/office/drawing/2014/main" id="{7F80F921-ED96-5CAE-5718-B43C96ADAAB3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617538" y="1425576"/>
              <a:ext cx="109538" cy="1254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8 w 251"/>
                <a:gd name="T21" fmla="*/ 215 h 226"/>
                <a:gd name="T22" fmla="*/ 74 w 251"/>
                <a:gd name="T23" fmla="*/ 166 h 226"/>
                <a:gd name="T24" fmla="*/ 74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8" y="215"/>
                  </a:cubicBezTo>
                  <a:cubicBezTo>
                    <a:pt x="76" y="215"/>
                    <a:pt x="74" y="192"/>
                    <a:pt x="74" y="166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6E19F56F-2632-47FE-1A6E-97CB1EB2E907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735013" y="1377951"/>
              <a:ext cx="68263" cy="173038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" name="Freeform 47">
              <a:extLst>
                <a:ext uri="{FF2B5EF4-FFF2-40B4-BE49-F238E27FC236}">
                  <a16:creationId xmlns:a16="http://schemas.microsoft.com/office/drawing/2014/main" id="{ECC2B8B0-D319-0E2F-E767-DBED5AF2C2A0}"/>
                </a:ext>
              </a:extLst>
            </p:cNvPr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820738" y="1423988"/>
              <a:ext cx="84138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" name="Rectangle 48">
              <a:extLst>
                <a:ext uri="{FF2B5EF4-FFF2-40B4-BE49-F238E27FC236}">
                  <a16:creationId xmlns:a16="http://schemas.microsoft.com/office/drawing/2014/main" id="{31F799B6-1736-0148-A78B-88BBE10A48B1}"/>
                </a:ext>
              </a:extLst>
            </p:cNvPr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914400" y="1481138"/>
              <a:ext cx="57150" cy="15875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" name="Freeform 49">
              <a:extLst>
                <a:ext uri="{FF2B5EF4-FFF2-40B4-BE49-F238E27FC236}">
                  <a16:creationId xmlns:a16="http://schemas.microsoft.com/office/drawing/2014/main" id="{D5458E3A-0214-2B0B-4EEB-DD138EDA5C99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990600" y="1354138"/>
              <a:ext cx="69850" cy="193675"/>
            </a:xfrm>
            <a:custGeom>
              <a:avLst/>
              <a:gdLst>
                <a:gd name="T0" fmla="*/ 71 w 162"/>
                <a:gd name="T1" fmla="*/ 136 h 352"/>
                <a:gd name="T2" fmla="*/ 71 w 162"/>
                <a:gd name="T3" fmla="*/ 78 h 352"/>
                <a:gd name="T4" fmla="*/ 117 w 162"/>
                <a:gd name="T5" fmla="*/ 11 h 352"/>
                <a:gd name="T6" fmla="*/ 133 w 162"/>
                <a:gd name="T7" fmla="*/ 14 h 352"/>
                <a:gd name="T8" fmla="*/ 118 w 162"/>
                <a:gd name="T9" fmla="*/ 35 h 352"/>
                <a:gd name="T10" fmla="*/ 140 w 162"/>
                <a:gd name="T11" fmla="*/ 56 h 352"/>
                <a:gd name="T12" fmla="*/ 162 w 162"/>
                <a:gd name="T13" fmla="*/ 35 h 352"/>
                <a:gd name="T14" fmla="*/ 117 w 162"/>
                <a:gd name="T15" fmla="*/ 0 h 352"/>
                <a:gd name="T16" fmla="*/ 39 w 162"/>
                <a:gd name="T17" fmla="*/ 79 h 352"/>
                <a:gd name="T18" fmla="*/ 39 w 162"/>
                <a:gd name="T19" fmla="*/ 136 h 352"/>
                <a:gd name="T20" fmla="*/ 0 w 162"/>
                <a:gd name="T21" fmla="*/ 136 h 352"/>
                <a:gd name="T22" fmla="*/ 0 w 162"/>
                <a:gd name="T23" fmla="*/ 152 h 352"/>
                <a:gd name="T24" fmla="*/ 39 w 162"/>
                <a:gd name="T25" fmla="*/ 152 h 352"/>
                <a:gd name="T26" fmla="*/ 39 w 162"/>
                <a:gd name="T27" fmla="*/ 314 h 352"/>
                <a:gd name="T28" fmla="*/ 0 w 162"/>
                <a:gd name="T29" fmla="*/ 336 h 352"/>
                <a:gd name="T30" fmla="*/ 0 w 162"/>
                <a:gd name="T31" fmla="*/ 352 h 352"/>
                <a:gd name="T32" fmla="*/ 57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6 h 352"/>
                <a:gd name="T48" fmla="*/ 71 w 162"/>
                <a:gd name="T49" fmla="*/ 1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6"/>
                  </a:moveTo>
                  <a:lnTo>
                    <a:pt x="71" y="78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6"/>
                    <a:pt x="140" y="56"/>
                  </a:cubicBezTo>
                  <a:cubicBezTo>
                    <a:pt x="154" y="56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39" y="26"/>
                    <a:pt x="39" y="79"/>
                  </a:cubicBezTo>
                  <a:lnTo>
                    <a:pt x="39" y="136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6"/>
                  </a:lnTo>
                  <a:lnTo>
                    <a:pt x="71" y="13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" name="Freeform 50">
              <a:extLst>
                <a:ext uri="{FF2B5EF4-FFF2-40B4-BE49-F238E27FC236}">
                  <a16:creationId xmlns:a16="http://schemas.microsoft.com/office/drawing/2014/main" id="{498A123F-3274-AD7E-7E0E-3C0042635CBA}"/>
                </a:ext>
              </a:extLst>
            </p:cNvPr>
            <p:cNvSpPr>
              <a:spLocks noEditPoints="1"/>
            </p:cNvSpPr>
            <p:nvPr>
              <p:custDataLst>
                <p:tags r:id="rId180"/>
              </p:custDataLst>
            </p:nvPr>
          </p:nvSpPr>
          <p:spPr bwMode="auto">
            <a:xfrm>
              <a:off x="1055688" y="1423988"/>
              <a:ext cx="95250" cy="1270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1" y="217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" name="Freeform 51">
              <a:extLst>
                <a:ext uri="{FF2B5EF4-FFF2-40B4-BE49-F238E27FC236}">
                  <a16:creationId xmlns:a16="http://schemas.microsoft.com/office/drawing/2014/main" id="{4D597EC1-4FEA-4085-5496-FC2C95B77B91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1163638" y="1425576"/>
              <a:ext cx="73025" cy="122238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" name="Freeform 52">
              <a:extLst>
                <a:ext uri="{FF2B5EF4-FFF2-40B4-BE49-F238E27FC236}">
                  <a16:creationId xmlns:a16="http://schemas.microsoft.com/office/drawing/2014/main" id="{B18916F9-1687-53D5-87D8-7B4F5351F53E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1249363" y="1423988"/>
              <a:ext cx="82550" cy="127000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4" y="68"/>
                    <a:pt x="184" y="53"/>
                  </a:cubicBezTo>
                  <a:cubicBezTo>
                    <a:pt x="184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" name="Freeform 53">
              <a:extLst>
                <a:ext uri="{FF2B5EF4-FFF2-40B4-BE49-F238E27FC236}">
                  <a16:creationId xmlns:a16="http://schemas.microsoft.com/office/drawing/2014/main" id="{7A2691CE-FAE4-0BFA-F523-C8BED1DEC7ED}"/>
                </a:ext>
              </a:extLst>
            </p:cNvPr>
            <p:cNvSpPr>
              <a:spLocks noEditPoints="1"/>
            </p:cNvSpPr>
            <p:nvPr>
              <p:custDataLst>
                <p:tags r:id="rId183"/>
              </p:custDataLst>
            </p:nvPr>
          </p:nvSpPr>
          <p:spPr bwMode="auto">
            <a:xfrm>
              <a:off x="1344613" y="1423988"/>
              <a:ext cx="82550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1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6" y="11"/>
                    <a:pt x="161" y="78"/>
                    <a:pt x="161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" name="Freeform 54">
              <a:extLst>
                <a:ext uri="{FF2B5EF4-FFF2-40B4-BE49-F238E27FC236}">
                  <a16:creationId xmlns:a16="http://schemas.microsoft.com/office/drawing/2014/main" id="{04AF6983-1B7A-53B4-9C08-A76EB0710FDC}"/>
                </a:ext>
              </a:extLst>
            </p:cNvPr>
            <p:cNvSpPr>
              <a:spLocks noEditPoints="1"/>
            </p:cNvSpPr>
            <p:nvPr>
              <p:custDataLst>
                <p:tags r:id="rId184"/>
              </p:custDataLst>
            </p:nvPr>
          </p:nvSpPr>
          <p:spPr bwMode="auto">
            <a:xfrm>
              <a:off x="1452563" y="1428751"/>
              <a:ext cx="23813" cy="119063"/>
            </a:xfrm>
            <a:custGeom>
              <a:avLst/>
              <a:gdLst>
                <a:gd name="T0" fmla="*/ 53 w 53"/>
                <a:gd name="T1" fmla="*/ 27 h 216"/>
                <a:gd name="T2" fmla="*/ 26 w 53"/>
                <a:gd name="T3" fmla="*/ 0 h 216"/>
                <a:gd name="T4" fmla="*/ 0 w 53"/>
                <a:gd name="T5" fmla="*/ 27 h 216"/>
                <a:gd name="T6" fmla="*/ 26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6 w 53"/>
                <a:gd name="T13" fmla="*/ 163 h 216"/>
                <a:gd name="T14" fmla="*/ 0 w 53"/>
                <a:gd name="T15" fmla="*/ 189 h 216"/>
                <a:gd name="T16" fmla="*/ 26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6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6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" name="Freeform 55">
              <a:extLst>
                <a:ext uri="{FF2B5EF4-FFF2-40B4-BE49-F238E27FC236}">
                  <a16:creationId xmlns:a16="http://schemas.microsoft.com/office/drawing/2014/main" id="{5B73D3E6-C8C0-BBB3-F0FB-52BA4A9F4DF3}"/>
                </a:ext>
              </a:extLst>
            </p:cNvPr>
            <p:cNvSpPr>
              <a:spLocks noEditPoints="1"/>
            </p:cNvSpPr>
            <p:nvPr>
              <p:custDataLst>
                <p:tags r:id="rId185"/>
              </p:custDataLst>
            </p:nvPr>
          </p:nvSpPr>
          <p:spPr bwMode="auto">
            <a:xfrm>
              <a:off x="1600200" y="1355726"/>
              <a:ext cx="79375" cy="195263"/>
            </a:xfrm>
            <a:custGeom>
              <a:avLst/>
              <a:gdLst>
                <a:gd name="T0" fmla="*/ 96 w 184"/>
                <a:gd name="T1" fmla="*/ 6 h 352"/>
                <a:gd name="T2" fmla="*/ 89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30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4 h 352"/>
                <a:gd name="T18" fmla="*/ 63 w 184"/>
                <a:gd name="T19" fmla="*/ 352 h 352"/>
                <a:gd name="T20" fmla="*/ 184 w 184"/>
                <a:gd name="T21" fmla="*/ 206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6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90 h 352"/>
                <a:gd name="T38" fmla="*/ 63 w 184"/>
                <a:gd name="T39" fmla="*/ 341 h 352"/>
                <a:gd name="T40" fmla="*/ 30 w 184"/>
                <a:gd name="T41" fmla="*/ 291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5"/>
                    <a:pt x="56" y="30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7" y="352"/>
                    <a:pt x="63" y="352"/>
                  </a:cubicBezTo>
                  <a:cubicBezTo>
                    <a:pt x="122" y="352"/>
                    <a:pt x="184" y="278"/>
                    <a:pt x="184" y="206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4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7"/>
                  </a:cubicBezTo>
                  <a:cubicBezTo>
                    <a:pt x="81" y="144"/>
                    <a:pt x="103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1"/>
                    <a:pt x="122" y="290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8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6D09783-2054-D770-4289-AB02281E968B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039634" y="1742519"/>
            <a:ext cx="825292" cy="247588"/>
            <a:chOff x="2541585" y="2540000"/>
            <a:chExt cx="587376" cy="176213"/>
          </a:xfrm>
          <a:solidFill>
            <a:srgbClr val="FF0000"/>
          </a:solidFill>
        </p:grpSpPr>
        <p:sp>
          <p:nvSpPr>
            <p:cNvPr id="218" name="Freeform 62 1">
              <a:extLst>
                <a:ext uri="{FF2B5EF4-FFF2-40B4-BE49-F238E27FC236}">
                  <a16:creationId xmlns:a16="http://schemas.microsoft.com/office/drawing/2014/main" id="{08B1DB04-15A9-A911-A75D-D56384B1EC14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2541585" y="2590800"/>
              <a:ext cx="157163" cy="93663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5 h 226"/>
                <a:gd name="T10" fmla="*/ 78 w 408"/>
                <a:gd name="T11" fmla="*/ 131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5 h 226"/>
                <a:gd name="T48" fmla="*/ 394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49"/>
                  </a:cubicBezTo>
                  <a:cubicBezTo>
                    <a:pt x="408" y="145"/>
                    <a:pt x="403" y="145"/>
                    <a:pt x="402" y="145"/>
                  </a:cubicBezTo>
                  <a:cubicBezTo>
                    <a:pt x="397" y="145"/>
                    <a:pt x="397" y="146"/>
                    <a:pt x="394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3 1">
              <a:extLst>
                <a:ext uri="{FF2B5EF4-FFF2-40B4-BE49-F238E27FC236}">
                  <a16:creationId xmlns:a16="http://schemas.microsoft.com/office/drawing/2014/main" id="{0822F82C-F555-5EF1-937B-6A1F633068AA}"/>
                </a:ext>
              </a:extLst>
            </p:cNvPr>
            <p:cNvSpPr>
              <a:spLocks noEditPoints="1"/>
            </p:cNvSpPr>
            <p:nvPr>
              <p:custDataLst>
                <p:tags r:id="rId170"/>
              </p:custDataLst>
            </p:nvPr>
          </p:nvSpPr>
          <p:spPr bwMode="auto">
            <a:xfrm>
              <a:off x="2711448" y="2617788"/>
              <a:ext cx="63500" cy="98425"/>
            </a:xfrm>
            <a:custGeom>
              <a:avLst/>
              <a:gdLst>
                <a:gd name="T0" fmla="*/ 161 w 161"/>
                <a:gd name="T1" fmla="*/ 120 h 239"/>
                <a:gd name="T2" fmla="*/ 141 w 161"/>
                <a:gd name="T3" fmla="*/ 30 h 239"/>
                <a:gd name="T4" fmla="*/ 81 w 161"/>
                <a:gd name="T5" fmla="*/ 0 h 239"/>
                <a:gd name="T6" fmla="*/ 0 w 161"/>
                <a:gd name="T7" fmla="*/ 120 h 239"/>
                <a:gd name="T8" fmla="*/ 81 w 161"/>
                <a:gd name="T9" fmla="*/ 239 h 239"/>
                <a:gd name="T10" fmla="*/ 161 w 161"/>
                <a:gd name="T11" fmla="*/ 120 h 239"/>
                <a:gd name="T12" fmla="*/ 81 w 161"/>
                <a:gd name="T13" fmla="*/ 229 h 239"/>
                <a:gd name="T14" fmla="*/ 36 w 161"/>
                <a:gd name="T15" fmla="*/ 191 h 239"/>
                <a:gd name="T16" fmla="*/ 31 w 161"/>
                <a:gd name="T17" fmla="*/ 116 h 239"/>
                <a:gd name="T18" fmla="*/ 37 w 161"/>
                <a:gd name="T19" fmla="*/ 45 h 239"/>
                <a:gd name="T20" fmla="*/ 81 w 161"/>
                <a:gd name="T21" fmla="*/ 10 h 239"/>
                <a:gd name="T22" fmla="*/ 124 w 161"/>
                <a:gd name="T23" fmla="*/ 42 h 239"/>
                <a:gd name="T24" fmla="*/ 130 w 161"/>
                <a:gd name="T25" fmla="*/ 116 h 239"/>
                <a:gd name="T26" fmla="*/ 125 w 161"/>
                <a:gd name="T27" fmla="*/ 190 h 239"/>
                <a:gd name="T28" fmla="*/ 81 w 161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239">
                  <a:moveTo>
                    <a:pt x="161" y="120"/>
                  </a:moveTo>
                  <a:cubicBezTo>
                    <a:pt x="161" y="82"/>
                    <a:pt x="157" y="54"/>
                    <a:pt x="141" y="30"/>
                  </a:cubicBezTo>
                  <a:cubicBezTo>
                    <a:pt x="130" y="14"/>
                    <a:pt x="108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1" y="239"/>
                    <a:pt x="161" y="146"/>
                    <a:pt x="161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3" y="220"/>
                    <a:pt x="36" y="191"/>
                  </a:cubicBezTo>
                  <a:cubicBezTo>
                    <a:pt x="31" y="170"/>
                    <a:pt x="31" y="142"/>
                    <a:pt x="31" y="116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99" y="10"/>
                    <a:pt x="118" y="21"/>
                    <a:pt x="124" y="42"/>
                  </a:cubicBezTo>
                  <a:cubicBezTo>
                    <a:pt x="129" y="60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1"/>
                    <a:pt x="94" y="229"/>
                    <a:pt x="81" y="22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4 1">
              <a:extLst>
                <a:ext uri="{FF2B5EF4-FFF2-40B4-BE49-F238E27FC236}">
                  <a16:creationId xmlns:a16="http://schemas.microsoft.com/office/drawing/2014/main" id="{FDF849EB-1125-4AFE-D042-DC9F09862C21}"/>
                </a:ext>
              </a:extLst>
            </p:cNvPr>
            <p:cNvSpPr>
              <a:spLocks noEditPoints="1"/>
            </p:cNvSpPr>
            <p:nvPr>
              <p:custDataLst>
                <p:tags r:id="rId171"/>
              </p:custDataLst>
            </p:nvPr>
          </p:nvSpPr>
          <p:spPr bwMode="auto">
            <a:xfrm>
              <a:off x="2855910" y="2606675"/>
              <a:ext cx="128588" cy="4921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5 1">
              <a:extLst>
                <a:ext uri="{FF2B5EF4-FFF2-40B4-BE49-F238E27FC236}">
                  <a16:creationId xmlns:a16="http://schemas.microsoft.com/office/drawing/2014/main" id="{75C66CAE-86C6-504C-8E85-D13D09C31EEF}"/>
                </a:ext>
              </a:extLst>
            </p:cNvPr>
            <p:cNvSpPr>
              <a:spLocks noEditPoints="1"/>
            </p:cNvSpPr>
            <p:nvPr>
              <p:custDataLst>
                <p:tags r:id="rId172"/>
              </p:custDataLst>
            </p:nvPr>
          </p:nvSpPr>
          <p:spPr bwMode="auto">
            <a:xfrm>
              <a:off x="3057523" y="2540000"/>
              <a:ext cx="71438" cy="144463"/>
            </a:xfrm>
            <a:custGeom>
              <a:avLst/>
              <a:gdLst>
                <a:gd name="T0" fmla="*/ 95 w 183"/>
                <a:gd name="T1" fmla="*/ 6 h 352"/>
                <a:gd name="T2" fmla="*/ 89 w 183"/>
                <a:gd name="T3" fmla="*/ 0 h 352"/>
                <a:gd name="T4" fmla="*/ 28 w 183"/>
                <a:gd name="T5" fmla="*/ 5 h 352"/>
                <a:gd name="T6" fmla="*/ 19 w 183"/>
                <a:gd name="T7" fmla="*/ 15 h 352"/>
                <a:gd name="T8" fmla="*/ 30 w 183"/>
                <a:gd name="T9" fmla="*/ 21 h 352"/>
                <a:gd name="T10" fmla="*/ 55 w 183"/>
                <a:gd name="T11" fmla="*/ 30 h 352"/>
                <a:gd name="T12" fmla="*/ 48 w 183"/>
                <a:gd name="T13" fmla="*/ 61 h 352"/>
                <a:gd name="T14" fmla="*/ 8 w 183"/>
                <a:gd name="T15" fmla="*/ 224 h 352"/>
                <a:gd name="T16" fmla="*/ 0 w 183"/>
                <a:gd name="T17" fmla="*/ 274 h 352"/>
                <a:gd name="T18" fmla="*/ 63 w 183"/>
                <a:gd name="T19" fmla="*/ 352 h 352"/>
                <a:gd name="T20" fmla="*/ 183 w 183"/>
                <a:gd name="T21" fmla="*/ 206 h 352"/>
                <a:gd name="T22" fmla="*/ 117 w 183"/>
                <a:gd name="T23" fmla="*/ 126 h 352"/>
                <a:gd name="T24" fmla="*/ 58 w 183"/>
                <a:gd name="T25" fmla="*/ 156 h 352"/>
                <a:gd name="T26" fmla="*/ 95 w 183"/>
                <a:gd name="T27" fmla="*/ 6 h 352"/>
                <a:gd name="T28" fmla="*/ 48 w 183"/>
                <a:gd name="T29" fmla="*/ 195 h 352"/>
                <a:gd name="T30" fmla="*/ 56 w 183"/>
                <a:gd name="T31" fmla="*/ 177 h 352"/>
                <a:gd name="T32" fmla="*/ 116 w 183"/>
                <a:gd name="T33" fmla="*/ 137 h 352"/>
                <a:gd name="T34" fmla="*/ 147 w 183"/>
                <a:gd name="T35" fmla="*/ 184 h 352"/>
                <a:gd name="T36" fmla="*/ 122 w 183"/>
                <a:gd name="T37" fmla="*/ 290 h 352"/>
                <a:gd name="T38" fmla="*/ 63 w 183"/>
                <a:gd name="T39" fmla="*/ 341 h 352"/>
                <a:gd name="T40" fmla="*/ 29 w 183"/>
                <a:gd name="T41" fmla="*/ 291 h 352"/>
                <a:gd name="T42" fmla="*/ 37 w 183"/>
                <a:gd name="T43" fmla="*/ 241 h 352"/>
                <a:gd name="T44" fmla="*/ 48 w 183"/>
                <a:gd name="T45" fmla="*/ 19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2">
                  <a:moveTo>
                    <a:pt x="95" y="6"/>
                  </a:moveTo>
                  <a:cubicBezTo>
                    <a:pt x="95" y="5"/>
                    <a:pt x="95" y="0"/>
                    <a:pt x="89" y="0"/>
                  </a:cubicBezTo>
                  <a:cubicBezTo>
                    <a:pt x="77" y="0"/>
                    <a:pt x="41" y="4"/>
                    <a:pt x="28" y="5"/>
                  </a:cubicBezTo>
                  <a:cubicBezTo>
                    <a:pt x="24" y="6"/>
                    <a:pt x="19" y="6"/>
                    <a:pt x="19" y="15"/>
                  </a:cubicBezTo>
                  <a:cubicBezTo>
                    <a:pt x="19" y="21"/>
                    <a:pt x="23" y="21"/>
                    <a:pt x="30" y="21"/>
                  </a:cubicBezTo>
                  <a:cubicBezTo>
                    <a:pt x="54" y="21"/>
                    <a:pt x="55" y="25"/>
                    <a:pt x="55" y="30"/>
                  </a:cubicBezTo>
                  <a:cubicBezTo>
                    <a:pt x="55" y="33"/>
                    <a:pt x="51" y="50"/>
                    <a:pt x="48" y="61"/>
                  </a:cubicBezTo>
                  <a:lnTo>
                    <a:pt x="8" y="224"/>
                  </a:lnTo>
                  <a:cubicBezTo>
                    <a:pt x="2" y="249"/>
                    <a:pt x="0" y="257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3" y="278"/>
                    <a:pt x="183" y="206"/>
                  </a:cubicBezTo>
                  <a:cubicBezTo>
                    <a:pt x="183" y="161"/>
                    <a:pt x="157" y="126"/>
                    <a:pt x="117" y="126"/>
                  </a:cubicBezTo>
                  <a:cubicBezTo>
                    <a:pt x="94" y="126"/>
                    <a:pt x="73" y="141"/>
                    <a:pt x="58" y="156"/>
                  </a:cubicBezTo>
                  <a:lnTo>
                    <a:pt x="95" y="6"/>
                  </a:lnTo>
                  <a:close/>
                  <a:moveTo>
                    <a:pt x="48" y="195"/>
                  </a:moveTo>
                  <a:cubicBezTo>
                    <a:pt x="51" y="184"/>
                    <a:pt x="51" y="183"/>
                    <a:pt x="56" y="177"/>
                  </a:cubicBezTo>
                  <a:cubicBezTo>
                    <a:pt x="80" y="145"/>
                    <a:pt x="103" y="137"/>
                    <a:pt x="116" y="137"/>
                  </a:cubicBezTo>
                  <a:cubicBezTo>
                    <a:pt x="134" y="137"/>
                    <a:pt x="147" y="152"/>
                    <a:pt x="147" y="184"/>
                  </a:cubicBezTo>
                  <a:cubicBezTo>
                    <a:pt x="147" y="214"/>
                    <a:pt x="131" y="271"/>
                    <a:pt x="122" y="290"/>
                  </a:cubicBezTo>
                  <a:cubicBezTo>
                    <a:pt x="105" y="323"/>
                    <a:pt x="82" y="341"/>
                    <a:pt x="63" y="341"/>
                  </a:cubicBezTo>
                  <a:cubicBezTo>
                    <a:pt x="46" y="341"/>
                    <a:pt x="29" y="328"/>
                    <a:pt x="29" y="291"/>
                  </a:cubicBezTo>
                  <a:cubicBezTo>
                    <a:pt x="29" y="282"/>
                    <a:pt x="29" y="272"/>
                    <a:pt x="37" y="241"/>
                  </a:cubicBezTo>
                  <a:lnTo>
                    <a:pt x="48" y="19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789D649-E727-A0BF-BAF3-7A4416148545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3011232" y="1991368"/>
            <a:ext cx="982663" cy="276225"/>
            <a:chOff x="2460627" y="3570288"/>
            <a:chExt cx="982663" cy="276225"/>
          </a:xfrm>
          <a:solidFill>
            <a:srgbClr val="FF0000"/>
          </a:solidFill>
        </p:grpSpPr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06841107-7AEC-BBF2-DE83-966A1F828C24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2460627" y="3651251"/>
              <a:ext cx="217488" cy="149225"/>
            </a:xfrm>
            <a:custGeom>
              <a:avLst/>
              <a:gdLst>
                <a:gd name="T0" fmla="*/ 29 w 408"/>
                <a:gd name="T1" fmla="*/ 192 h 227"/>
                <a:gd name="T2" fmla="*/ 25 w 408"/>
                <a:gd name="T3" fmla="*/ 213 h 227"/>
                <a:gd name="T4" fmla="*/ 39 w 408"/>
                <a:gd name="T5" fmla="*/ 227 h 227"/>
                <a:gd name="T6" fmla="*/ 57 w 408"/>
                <a:gd name="T7" fmla="*/ 213 h 227"/>
                <a:gd name="T8" fmla="*/ 67 w 408"/>
                <a:gd name="T9" fmla="*/ 176 h 227"/>
                <a:gd name="T10" fmla="*/ 78 w 408"/>
                <a:gd name="T11" fmla="*/ 131 h 227"/>
                <a:gd name="T12" fmla="*/ 86 w 408"/>
                <a:gd name="T13" fmla="*/ 97 h 227"/>
                <a:gd name="T14" fmla="*/ 93 w 408"/>
                <a:gd name="T15" fmla="*/ 72 h 227"/>
                <a:gd name="T16" fmla="*/ 174 w 408"/>
                <a:gd name="T17" fmla="*/ 11 h 227"/>
                <a:gd name="T18" fmla="*/ 201 w 408"/>
                <a:gd name="T19" fmla="*/ 46 h 227"/>
                <a:gd name="T20" fmla="*/ 194 w 408"/>
                <a:gd name="T21" fmla="*/ 88 h 227"/>
                <a:gd name="T22" fmla="*/ 180 w 408"/>
                <a:gd name="T23" fmla="*/ 146 h 227"/>
                <a:gd name="T24" fmla="*/ 170 w 408"/>
                <a:gd name="T25" fmla="*/ 184 h 227"/>
                <a:gd name="T26" fmla="*/ 163 w 408"/>
                <a:gd name="T27" fmla="*/ 213 h 227"/>
                <a:gd name="T28" fmla="*/ 178 w 408"/>
                <a:gd name="T29" fmla="*/ 227 h 227"/>
                <a:gd name="T30" fmla="*/ 200 w 408"/>
                <a:gd name="T31" fmla="*/ 198 h 227"/>
                <a:gd name="T32" fmla="*/ 230 w 408"/>
                <a:gd name="T33" fmla="*/ 78 h 227"/>
                <a:gd name="T34" fmla="*/ 312 w 408"/>
                <a:gd name="T35" fmla="*/ 11 h 227"/>
                <a:gd name="T36" fmla="*/ 339 w 408"/>
                <a:gd name="T37" fmla="*/ 46 h 227"/>
                <a:gd name="T38" fmla="*/ 308 w 408"/>
                <a:gd name="T39" fmla="*/ 158 h 227"/>
                <a:gd name="T40" fmla="*/ 302 w 408"/>
                <a:gd name="T41" fmla="*/ 186 h 227"/>
                <a:gd name="T42" fmla="*/ 343 w 408"/>
                <a:gd name="T43" fmla="*/ 227 h 227"/>
                <a:gd name="T44" fmla="*/ 408 w 408"/>
                <a:gd name="T45" fmla="*/ 150 h 227"/>
                <a:gd name="T46" fmla="*/ 402 w 408"/>
                <a:gd name="T47" fmla="*/ 145 h 227"/>
                <a:gd name="T48" fmla="*/ 395 w 408"/>
                <a:gd name="T49" fmla="*/ 154 h 227"/>
                <a:gd name="T50" fmla="*/ 344 w 408"/>
                <a:gd name="T51" fmla="*/ 216 h 227"/>
                <a:gd name="T52" fmla="*/ 332 w 408"/>
                <a:gd name="T53" fmla="*/ 199 h 227"/>
                <a:gd name="T54" fmla="*/ 341 w 408"/>
                <a:gd name="T55" fmla="*/ 164 h 227"/>
                <a:gd name="T56" fmla="*/ 371 w 408"/>
                <a:gd name="T57" fmla="*/ 54 h 227"/>
                <a:gd name="T58" fmla="*/ 314 w 408"/>
                <a:gd name="T59" fmla="*/ 0 h 227"/>
                <a:gd name="T60" fmla="*/ 232 w 408"/>
                <a:gd name="T61" fmla="*/ 49 h 227"/>
                <a:gd name="T62" fmla="*/ 217 w 408"/>
                <a:gd name="T63" fmla="*/ 13 h 227"/>
                <a:gd name="T64" fmla="*/ 176 w 408"/>
                <a:gd name="T65" fmla="*/ 0 h 227"/>
                <a:gd name="T66" fmla="*/ 98 w 408"/>
                <a:gd name="T67" fmla="*/ 44 h 227"/>
                <a:gd name="T68" fmla="*/ 52 w 408"/>
                <a:gd name="T69" fmla="*/ 0 h 227"/>
                <a:gd name="T70" fmla="*/ 15 w 408"/>
                <a:gd name="T71" fmla="*/ 29 h 227"/>
                <a:gd name="T72" fmla="*/ 0 w 408"/>
                <a:gd name="T73" fmla="*/ 77 h 227"/>
                <a:gd name="T74" fmla="*/ 6 w 408"/>
                <a:gd name="T75" fmla="*/ 82 h 227"/>
                <a:gd name="T76" fmla="*/ 14 w 408"/>
                <a:gd name="T77" fmla="*/ 71 h 227"/>
                <a:gd name="T78" fmla="*/ 50 w 408"/>
                <a:gd name="T79" fmla="*/ 11 h 227"/>
                <a:gd name="T80" fmla="*/ 66 w 408"/>
                <a:gd name="T81" fmla="*/ 34 h 227"/>
                <a:gd name="T82" fmla="*/ 58 w 408"/>
                <a:gd name="T83" fmla="*/ 76 h 227"/>
                <a:gd name="T84" fmla="*/ 29 w 408"/>
                <a:gd name="T85" fmla="*/ 1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7">
                  <a:moveTo>
                    <a:pt x="29" y="192"/>
                  </a:moveTo>
                  <a:cubicBezTo>
                    <a:pt x="28" y="199"/>
                    <a:pt x="25" y="211"/>
                    <a:pt x="25" y="213"/>
                  </a:cubicBezTo>
                  <a:cubicBezTo>
                    <a:pt x="25" y="222"/>
                    <a:pt x="32" y="227"/>
                    <a:pt x="39" y="227"/>
                  </a:cubicBezTo>
                  <a:cubicBezTo>
                    <a:pt x="45" y="227"/>
                    <a:pt x="54" y="223"/>
                    <a:pt x="57" y="213"/>
                  </a:cubicBezTo>
                  <a:cubicBezTo>
                    <a:pt x="58" y="212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4"/>
                  </a:lnTo>
                  <a:cubicBezTo>
                    <a:pt x="168" y="194"/>
                    <a:pt x="163" y="211"/>
                    <a:pt x="163" y="213"/>
                  </a:cubicBezTo>
                  <a:cubicBezTo>
                    <a:pt x="163" y="222"/>
                    <a:pt x="170" y="227"/>
                    <a:pt x="178" y="227"/>
                  </a:cubicBezTo>
                  <a:cubicBezTo>
                    <a:pt x="193" y="227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7"/>
                    <a:pt x="343" y="227"/>
                  </a:cubicBezTo>
                  <a:cubicBezTo>
                    <a:pt x="390" y="227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6"/>
                    <a:pt x="344" y="216"/>
                  </a:cubicBezTo>
                  <a:cubicBezTo>
                    <a:pt x="335" y="216"/>
                    <a:pt x="332" y="211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B89ECA98-6E9C-5204-83F1-935C51209D10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2705102" y="3694113"/>
              <a:ext cx="68263" cy="152400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5"/>
                    <a:pt x="78" y="203"/>
                  </a:cubicBezTo>
                  <a:lnTo>
                    <a:pt x="78" y="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AA897492-AAD1-D43F-6F08-C348BE5D6BDC}"/>
                </a:ext>
              </a:extLst>
            </p:cNvPr>
            <p:cNvSpPr>
              <a:spLocks noEditPoints="1"/>
            </p:cNvSpPr>
            <p:nvPr>
              <p:custDataLst>
                <p:tags r:id="rId166"/>
              </p:custDataLst>
            </p:nvPr>
          </p:nvSpPr>
          <p:spPr bwMode="auto">
            <a:xfrm>
              <a:off x="2892427" y="3676651"/>
              <a:ext cx="176213" cy="762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8A0928C-D21A-8194-EED5-9E5922BF370A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171827" y="3679826"/>
              <a:ext cx="146050" cy="88900"/>
            </a:xfrm>
            <a:custGeom>
              <a:avLst/>
              <a:gdLst>
                <a:gd name="T0" fmla="*/ 277 w 277"/>
                <a:gd name="T1" fmla="*/ 18 h 134"/>
                <a:gd name="T2" fmla="*/ 260 w 277"/>
                <a:gd name="T3" fmla="*/ 0 h 134"/>
                <a:gd name="T4" fmla="*/ 17 w 277"/>
                <a:gd name="T5" fmla="*/ 0 h 134"/>
                <a:gd name="T6" fmla="*/ 0 w 277"/>
                <a:gd name="T7" fmla="*/ 10 h 134"/>
                <a:gd name="T8" fmla="*/ 17 w 277"/>
                <a:gd name="T9" fmla="*/ 20 h 134"/>
                <a:gd name="T10" fmla="*/ 257 w 277"/>
                <a:gd name="T11" fmla="*/ 20 h 134"/>
                <a:gd name="T12" fmla="*/ 257 w 277"/>
                <a:gd name="T13" fmla="*/ 116 h 134"/>
                <a:gd name="T14" fmla="*/ 267 w 277"/>
                <a:gd name="T15" fmla="*/ 134 h 134"/>
                <a:gd name="T16" fmla="*/ 277 w 277"/>
                <a:gd name="T17" fmla="*/ 116 h 134"/>
                <a:gd name="T18" fmla="*/ 277 w 277"/>
                <a:gd name="T19" fmla="*/ 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134">
                  <a:moveTo>
                    <a:pt x="277" y="18"/>
                  </a:moveTo>
                  <a:cubicBezTo>
                    <a:pt x="277" y="2"/>
                    <a:pt x="276" y="0"/>
                    <a:pt x="260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57" y="20"/>
                  </a:lnTo>
                  <a:lnTo>
                    <a:pt x="257" y="116"/>
                  </a:lnTo>
                  <a:cubicBezTo>
                    <a:pt x="257" y="125"/>
                    <a:pt x="257" y="134"/>
                    <a:pt x="267" y="134"/>
                  </a:cubicBezTo>
                  <a:cubicBezTo>
                    <a:pt x="277" y="134"/>
                    <a:pt x="277" y="125"/>
                    <a:pt x="277" y="116"/>
                  </a:cubicBezTo>
                  <a:lnTo>
                    <a:pt x="277" y="1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C2FDE2C3-636E-C74F-E2E5-7083FC77F684}"/>
                </a:ext>
              </a:extLst>
            </p:cNvPr>
            <p:cNvSpPr>
              <a:spLocks noEditPoints="1"/>
            </p:cNvSpPr>
            <p:nvPr>
              <p:custDataLst>
                <p:tags r:id="rId168"/>
              </p:custDataLst>
            </p:nvPr>
          </p:nvSpPr>
          <p:spPr bwMode="auto">
            <a:xfrm>
              <a:off x="3344865" y="3570288"/>
              <a:ext cx="98425" cy="230188"/>
            </a:xfrm>
            <a:custGeom>
              <a:avLst/>
              <a:gdLst>
                <a:gd name="T0" fmla="*/ 96 w 184"/>
                <a:gd name="T1" fmla="*/ 5 h 352"/>
                <a:gd name="T2" fmla="*/ 89 w 184"/>
                <a:gd name="T3" fmla="*/ 0 h 352"/>
                <a:gd name="T4" fmla="*/ 28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3 w 184"/>
                <a:gd name="T19" fmla="*/ 352 h 352"/>
                <a:gd name="T20" fmla="*/ 184 w 184"/>
                <a:gd name="T21" fmla="*/ 205 h 352"/>
                <a:gd name="T22" fmla="*/ 117 w 184"/>
                <a:gd name="T23" fmla="*/ 125 h 352"/>
                <a:gd name="T24" fmla="*/ 59 w 184"/>
                <a:gd name="T25" fmla="*/ 155 h 352"/>
                <a:gd name="T26" fmla="*/ 96 w 184"/>
                <a:gd name="T27" fmla="*/ 5 h 352"/>
                <a:gd name="T28" fmla="*/ 49 w 184"/>
                <a:gd name="T29" fmla="*/ 194 h 352"/>
                <a:gd name="T30" fmla="*/ 56 w 184"/>
                <a:gd name="T31" fmla="*/ 176 h 352"/>
                <a:gd name="T32" fmla="*/ 116 w 184"/>
                <a:gd name="T33" fmla="*/ 136 h 352"/>
                <a:gd name="T34" fmla="*/ 148 w 184"/>
                <a:gd name="T35" fmla="*/ 183 h 352"/>
                <a:gd name="T36" fmla="*/ 122 w 184"/>
                <a:gd name="T37" fmla="*/ 289 h 352"/>
                <a:gd name="T38" fmla="*/ 63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812E800-B823-FD8A-D0B1-FE216786669E}"/>
              </a:ext>
            </a:extLst>
          </p:cNvPr>
          <p:cNvSpPr/>
          <p:nvPr/>
        </p:nvSpPr>
        <p:spPr>
          <a:xfrm>
            <a:off x="2858895" y="867295"/>
            <a:ext cx="6276107" cy="31097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59">
            <a:extLst>
              <a:ext uri="{FF2B5EF4-FFF2-40B4-BE49-F238E27FC236}">
                <a16:creationId xmlns:a16="http://schemas.microsoft.com/office/drawing/2014/main" id="{23A4FB55-7C02-B4F9-6892-583238C5A3E1}"/>
              </a:ext>
            </a:extLst>
          </p:cNvPr>
          <p:cNvSpPr>
            <a:spLocks noChangeAspect="1" noEditPoints="1"/>
          </p:cNvSpPr>
          <p:nvPr>
            <p:custDataLst>
              <p:tags r:id="rId11"/>
            </p:custDataLst>
          </p:nvPr>
        </p:nvSpPr>
        <p:spPr bwMode="auto">
          <a:xfrm>
            <a:off x="6138817" y="1905753"/>
            <a:ext cx="270364" cy="272965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7 1 1">
            <a:extLst>
              <a:ext uri="{FF2B5EF4-FFF2-40B4-BE49-F238E27FC236}">
                <a16:creationId xmlns:a16="http://schemas.microsoft.com/office/drawing/2014/main" id="{DE2DFA0B-A2D7-6F01-4A2F-84DFF6CCD2F9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5912587" y="973130"/>
            <a:ext cx="451096" cy="312298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850947F-F1DB-BB98-B1B5-62EE95566856}"/>
              </a:ext>
            </a:extLst>
          </p:cNvPr>
          <p:cNvSpPr/>
          <p:nvPr/>
        </p:nvSpPr>
        <p:spPr>
          <a:xfrm>
            <a:off x="5736453" y="1814301"/>
            <a:ext cx="1111729" cy="20922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BCB0251-6988-6994-6F51-9C50C62EABB1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467452" y="2809824"/>
            <a:ext cx="1274762" cy="311150"/>
            <a:chOff x="4113213" y="2798763"/>
            <a:chExt cx="1274762" cy="311150"/>
          </a:xfrm>
        </p:grpSpPr>
        <p:sp>
          <p:nvSpPr>
            <p:cNvPr id="233" name="Freeform 117">
              <a:extLst>
                <a:ext uri="{FF2B5EF4-FFF2-40B4-BE49-F238E27FC236}">
                  <a16:creationId xmlns:a16="http://schemas.microsoft.com/office/drawing/2014/main" id="{6CE05BCD-9AB1-19AD-0468-52442972B723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13213" y="2816226"/>
              <a:ext cx="125412" cy="21590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8">
              <a:extLst>
                <a:ext uri="{FF2B5EF4-FFF2-40B4-BE49-F238E27FC236}">
                  <a16:creationId xmlns:a16="http://schemas.microsoft.com/office/drawing/2014/main" id="{CEF7F617-5F54-91A3-653C-55F55C49C943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276725" y="2816226"/>
              <a:ext cx="139700" cy="215900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9">
              <a:extLst>
                <a:ext uri="{FF2B5EF4-FFF2-40B4-BE49-F238E27FC236}">
                  <a16:creationId xmlns:a16="http://schemas.microsoft.com/office/drawing/2014/main" id="{C3D4FFCD-4002-F5C3-24FE-08D180B54A06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470400" y="2816226"/>
              <a:ext cx="184150" cy="215900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6" y="98"/>
                  </a:cubicBezTo>
                  <a:cubicBezTo>
                    <a:pt x="281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0">
              <a:extLst>
                <a:ext uri="{FF2B5EF4-FFF2-40B4-BE49-F238E27FC236}">
                  <a16:creationId xmlns:a16="http://schemas.microsoft.com/office/drawing/2014/main" id="{6561049D-EAAA-4E3A-ECA1-CB22AEFFBC98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699000" y="2811463"/>
              <a:ext cx="141287" cy="2238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21">
              <a:extLst>
                <a:ext uri="{FF2B5EF4-FFF2-40B4-BE49-F238E27FC236}">
                  <a16:creationId xmlns:a16="http://schemas.microsoft.com/office/drawing/2014/main" id="{74C6C0AF-145B-7882-9F62-BD9853CB5BD8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881563" y="2798763"/>
              <a:ext cx="63500" cy="311150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2">
              <a:extLst>
                <a:ext uri="{FF2B5EF4-FFF2-40B4-BE49-F238E27FC236}">
                  <a16:creationId xmlns:a16="http://schemas.microsoft.com/office/drawing/2014/main" id="{781F7689-A19D-07A0-3782-DCC253F40A58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968875" y="2894013"/>
              <a:ext cx="222250" cy="1412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23">
              <a:extLst>
                <a:ext uri="{FF2B5EF4-FFF2-40B4-BE49-F238E27FC236}">
                  <a16:creationId xmlns:a16="http://schemas.microsoft.com/office/drawing/2014/main" id="{4E334955-805D-C566-5264-1376A3FE6365}"/>
                </a:ext>
              </a:extLst>
            </p:cNvPr>
            <p:cNvSpPr>
              <a:spLocks noEditPoints="1"/>
            </p:cNvSpPr>
            <p:nvPr>
              <p:custDataLst>
                <p:tags r:id="rId162"/>
              </p:custDataLst>
            </p:nvPr>
          </p:nvSpPr>
          <p:spPr bwMode="auto">
            <a:xfrm>
              <a:off x="5211763" y="2927351"/>
              <a:ext cx="77787" cy="153988"/>
            </a:xfrm>
            <a:custGeom>
              <a:avLst/>
              <a:gdLst>
                <a:gd name="T0" fmla="*/ 69 w 141"/>
                <a:gd name="T1" fmla="*/ 10 h 245"/>
                <a:gd name="T2" fmla="*/ 70 w 141"/>
                <a:gd name="T3" fmla="*/ 4 h 245"/>
                <a:gd name="T4" fmla="*/ 65 w 141"/>
                <a:gd name="T5" fmla="*/ 0 h 245"/>
                <a:gd name="T6" fmla="*/ 20 w 141"/>
                <a:gd name="T7" fmla="*/ 3 h 245"/>
                <a:gd name="T8" fmla="*/ 12 w 141"/>
                <a:gd name="T9" fmla="*/ 11 h 245"/>
                <a:gd name="T10" fmla="*/ 21 w 141"/>
                <a:gd name="T11" fmla="*/ 16 h 245"/>
                <a:gd name="T12" fmla="*/ 38 w 141"/>
                <a:gd name="T13" fmla="*/ 21 h 245"/>
                <a:gd name="T14" fmla="*/ 32 w 141"/>
                <a:gd name="T15" fmla="*/ 46 h 245"/>
                <a:gd name="T16" fmla="*/ 24 w 141"/>
                <a:gd name="T17" fmla="*/ 78 h 245"/>
                <a:gd name="T18" fmla="*/ 1 w 141"/>
                <a:gd name="T19" fmla="*/ 170 h 245"/>
                <a:gd name="T20" fmla="*/ 0 w 141"/>
                <a:gd name="T21" fmla="*/ 188 h 245"/>
                <a:gd name="T22" fmla="*/ 51 w 141"/>
                <a:gd name="T23" fmla="*/ 245 h 245"/>
                <a:gd name="T24" fmla="*/ 141 w 141"/>
                <a:gd name="T25" fmla="*/ 146 h 245"/>
                <a:gd name="T26" fmla="*/ 89 w 141"/>
                <a:gd name="T27" fmla="*/ 88 h 245"/>
                <a:gd name="T28" fmla="*/ 45 w 141"/>
                <a:gd name="T29" fmla="*/ 107 h 245"/>
                <a:gd name="T30" fmla="*/ 69 w 141"/>
                <a:gd name="T31" fmla="*/ 10 h 245"/>
                <a:gd name="T32" fmla="*/ 51 w 141"/>
                <a:gd name="T33" fmla="*/ 235 h 245"/>
                <a:gd name="T34" fmla="*/ 24 w 141"/>
                <a:gd name="T35" fmla="*/ 200 h 245"/>
                <a:gd name="T36" fmla="*/ 37 w 141"/>
                <a:gd name="T37" fmla="*/ 136 h 245"/>
                <a:gd name="T38" fmla="*/ 46 w 141"/>
                <a:gd name="T39" fmla="*/ 121 h 245"/>
                <a:gd name="T40" fmla="*/ 88 w 141"/>
                <a:gd name="T41" fmla="*/ 98 h 245"/>
                <a:gd name="T42" fmla="*/ 113 w 141"/>
                <a:gd name="T43" fmla="*/ 131 h 245"/>
                <a:gd name="T44" fmla="*/ 95 w 141"/>
                <a:gd name="T45" fmla="*/ 201 h 245"/>
                <a:gd name="T46" fmla="*/ 51 w 141"/>
                <a:gd name="T47" fmla="*/ 2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45">
                  <a:moveTo>
                    <a:pt x="69" y="10"/>
                  </a:moveTo>
                  <a:cubicBezTo>
                    <a:pt x="69" y="9"/>
                    <a:pt x="70" y="5"/>
                    <a:pt x="70" y="4"/>
                  </a:cubicBezTo>
                  <a:cubicBezTo>
                    <a:pt x="70" y="3"/>
                    <a:pt x="69" y="0"/>
                    <a:pt x="65" y="0"/>
                  </a:cubicBezTo>
                  <a:cubicBezTo>
                    <a:pt x="58" y="0"/>
                    <a:pt x="29" y="2"/>
                    <a:pt x="20" y="3"/>
                  </a:cubicBezTo>
                  <a:cubicBezTo>
                    <a:pt x="17" y="3"/>
                    <a:pt x="12" y="4"/>
                    <a:pt x="12" y="11"/>
                  </a:cubicBezTo>
                  <a:cubicBezTo>
                    <a:pt x="12" y="16"/>
                    <a:pt x="17" y="16"/>
                    <a:pt x="21" y="16"/>
                  </a:cubicBezTo>
                  <a:cubicBezTo>
                    <a:pt x="38" y="16"/>
                    <a:pt x="38" y="18"/>
                    <a:pt x="38" y="21"/>
                  </a:cubicBezTo>
                  <a:cubicBezTo>
                    <a:pt x="38" y="24"/>
                    <a:pt x="35" y="38"/>
                    <a:pt x="32" y="46"/>
                  </a:cubicBezTo>
                  <a:lnTo>
                    <a:pt x="24" y="78"/>
                  </a:lnTo>
                  <a:cubicBezTo>
                    <a:pt x="21" y="90"/>
                    <a:pt x="2" y="166"/>
                    <a:pt x="1" y="170"/>
                  </a:cubicBezTo>
                  <a:cubicBezTo>
                    <a:pt x="0" y="179"/>
                    <a:pt x="0" y="183"/>
                    <a:pt x="0" y="188"/>
                  </a:cubicBezTo>
                  <a:cubicBezTo>
                    <a:pt x="0" y="223"/>
                    <a:pt x="22" y="245"/>
                    <a:pt x="51" y="245"/>
                  </a:cubicBezTo>
                  <a:cubicBezTo>
                    <a:pt x="95" y="245"/>
                    <a:pt x="141" y="198"/>
                    <a:pt x="141" y="146"/>
                  </a:cubicBezTo>
                  <a:cubicBezTo>
                    <a:pt x="141" y="105"/>
                    <a:pt x="113" y="88"/>
                    <a:pt x="89" y="88"/>
                  </a:cubicBezTo>
                  <a:cubicBezTo>
                    <a:pt x="70" y="88"/>
                    <a:pt x="55" y="98"/>
                    <a:pt x="45" y="107"/>
                  </a:cubicBezTo>
                  <a:lnTo>
                    <a:pt x="69" y="10"/>
                  </a:lnTo>
                  <a:close/>
                  <a:moveTo>
                    <a:pt x="51" y="235"/>
                  </a:moveTo>
                  <a:cubicBezTo>
                    <a:pt x="34" y="235"/>
                    <a:pt x="24" y="220"/>
                    <a:pt x="24" y="200"/>
                  </a:cubicBezTo>
                  <a:cubicBezTo>
                    <a:pt x="24" y="187"/>
                    <a:pt x="28" y="175"/>
                    <a:pt x="37" y="136"/>
                  </a:cubicBezTo>
                  <a:cubicBezTo>
                    <a:pt x="39" y="129"/>
                    <a:pt x="39" y="128"/>
                    <a:pt x="46" y="121"/>
                  </a:cubicBezTo>
                  <a:cubicBezTo>
                    <a:pt x="59" y="105"/>
                    <a:pt x="75" y="98"/>
                    <a:pt x="88" y="98"/>
                  </a:cubicBezTo>
                  <a:cubicBezTo>
                    <a:pt x="101" y="98"/>
                    <a:pt x="113" y="108"/>
                    <a:pt x="113" y="131"/>
                  </a:cubicBezTo>
                  <a:cubicBezTo>
                    <a:pt x="113" y="146"/>
                    <a:pt x="105" y="181"/>
                    <a:pt x="95" y="201"/>
                  </a:cubicBezTo>
                  <a:cubicBezTo>
                    <a:pt x="87" y="219"/>
                    <a:pt x="69" y="235"/>
                    <a:pt x="51" y="235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24">
              <a:extLst>
                <a:ext uri="{FF2B5EF4-FFF2-40B4-BE49-F238E27FC236}">
                  <a16:creationId xmlns:a16="http://schemas.microsoft.com/office/drawing/2014/main" id="{3A4BBBD8-499D-3B8B-91DE-94FCE2EE44C8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5324475" y="2798763"/>
              <a:ext cx="63500" cy="311150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01AD8737-0C97-67E7-8A2C-33B40AC07271}"/>
              </a:ext>
            </a:extLst>
          </p:cNvPr>
          <p:cNvCxnSpPr>
            <a:cxnSpLocks/>
          </p:cNvCxnSpPr>
          <p:nvPr/>
        </p:nvCxnSpPr>
        <p:spPr>
          <a:xfrm>
            <a:off x="6848182" y="3207761"/>
            <a:ext cx="375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49A625E-4167-B906-27BE-33C61086D67D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969560" y="5887788"/>
            <a:ext cx="2345290" cy="397800"/>
            <a:chOff x="735012" y="5222876"/>
            <a:chExt cx="2152650" cy="365125"/>
          </a:xfrm>
          <a:solidFill>
            <a:srgbClr val="FF0000"/>
          </a:solidFill>
        </p:grpSpPr>
        <p:sp>
          <p:nvSpPr>
            <p:cNvPr id="270" name="Freeform 94">
              <a:extLst>
                <a:ext uri="{FF2B5EF4-FFF2-40B4-BE49-F238E27FC236}">
                  <a16:creationId xmlns:a16="http://schemas.microsoft.com/office/drawing/2014/main" id="{12BC2622-D728-1069-6D87-F5F0E69FB7E6}"/>
                </a:ext>
              </a:extLst>
            </p:cNvPr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735012" y="5307014"/>
              <a:ext cx="141288" cy="187325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95">
              <a:extLst>
                <a:ext uri="{FF2B5EF4-FFF2-40B4-BE49-F238E27FC236}">
                  <a16:creationId xmlns:a16="http://schemas.microsoft.com/office/drawing/2014/main" id="{9E9BD25E-0BC9-7121-729F-9FFC18D7A1CB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896937" y="5372101"/>
              <a:ext cx="80963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6" y="53"/>
                    <a:pt x="168" y="47"/>
                    <a:pt x="168" y="31"/>
                  </a:cubicBezTo>
                  <a:cubicBezTo>
                    <a:pt x="168" y="15"/>
                    <a:pt x="153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6">
              <a:extLst>
                <a:ext uri="{FF2B5EF4-FFF2-40B4-BE49-F238E27FC236}">
                  <a16:creationId xmlns:a16="http://schemas.microsoft.com/office/drawing/2014/main" id="{3891512E-A4B6-AFD5-7B49-40E0E248C076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012825" y="5287964"/>
              <a:ext cx="31750" cy="274638"/>
            </a:xfrm>
            <a:custGeom>
              <a:avLst/>
              <a:gdLst>
                <a:gd name="T0" fmla="*/ 68 w 68"/>
                <a:gd name="T1" fmla="*/ 499 h 499"/>
                <a:gd name="T2" fmla="*/ 68 w 68"/>
                <a:gd name="T3" fmla="*/ 479 h 499"/>
                <a:gd name="T4" fmla="*/ 20 w 68"/>
                <a:gd name="T5" fmla="*/ 479 h 499"/>
                <a:gd name="T6" fmla="*/ 20 w 68"/>
                <a:gd name="T7" fmla="*/ 20 h 499"/>
                <a:gd name="T8" fmla="*/ 68 w 68"/>
                <a:gd name="T9" fmla="*/ 20 h 499"/>
                <a:gd name="T10" fmla="*/ 68 w 68"/>
                <a:gd name="T11" fmla="*/ 0 h 499"/>
                <a:gd name="T12" fmla="*/ 0 w 68"/>
                <a:gd name="T13" fmla="*/ 0 h 499"/>
                <a:gd name="T14" fmla="*/ 0 w 68"/>
                <a:gd name="T15" fmla="*/ 499 h 499"/>
                <a:gd name="T16" fmla="*/ 68 w 68"/>
                <a:gd name="T1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499"/>
                  </a:moveTo>
                  <a:lnTo>
                    <a:pt x="68" y="479"/>
                  </a:lnTo>
                  <a:lnTo>
                    <a:pt x="20" y="479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68" y="49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7">
              <a:extLst>
                <a:ext uri="{FF2B5EF4-FFF2-40B4-BE49-F238E27FC236}">
                  <a16:creationId xmlns:a16="http://schemas.microsoft.com/office/drawing/2014/main" id="{58398DCA-84F7-E234-4F08-49AC92076BAC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1047750" y="5295901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98">
              <a:extLst>
                <a:ext uri="{FF2B5EF4-FFF2-40B4-BE49-F238E27FC236}">
                  <a16:creationId xmlns:a16="http://schemas.microsoft.com/office/drawing/2014/main" id="{2D4B8E98-7382-4935-FBD1-E15C588B3D69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1060450" y="5372101"/>
              <a:ext cx="109538" cy="1238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5 w 228"/>
                <a:gd name="T19" fmla="*/ 154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2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99">
              <a:extLst>
                <a:ext uri="{FF2B5EF4-FFF2-40B4-BE49-F238E27FC236}">
                  <a16:creationId xmlns:a16="http://schemas.microsoft.com/office/drawing/2014/main" id="{20A85323-C9CD-243E-2FD9-390E13148455}"/>
                </a:ext>
              </a:extLst>
            </p:cNvPr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1257300" y="5392739"/>
              <a:ext cx="160338" cy="65088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00">
              <a:extLst>
                <a:ext uri="{FF2B5EF4-FFF2-40B4-BE49-F238E27FC236}">
                  <a16:creationId xmlns:a16="http://schemas.microsoft.com/office/drawing/2014/main" id="{14BE2F62-A8FA-D072-C99B-47BCEBF50546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481137" y="5222876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01">
              <a:extLst>
                <a:ext uri="{FF2B5EF4-FFF2-40B4-BE49-F238E27FC236}">
                  <a16:creationId xmlns:a16="http://schemas.microsoft.com/office/drawing/2014/main" id="{46E6BE44-6920-CB93-958D-F8F9A5EDEEB3}"/>
                </a:ext>
              </a:extLst>
            </p:cNvPr>
            <p:cNvSpPr>
              <a:spLocks noEditPoints="1"/>
            </p:cNvSpPr>
            <p:nvPr>
              <p:custDataLst>
                <p:tags r:id="rId146"/>
              </p:custDataLst>
            </p:nvPr>
          </p:nvSpPr>
          <p:spPr bwMode="auto">
            <a:xfrm>
              <a:off x="1508125" y="5303839"/>
              <a:ext cx="88900" cy="19208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2">
              <a:extLst>
                <a:ext uri="{FF2B5EF4-FFF2-40B4-BE49-F238E27FC236}">
                  <a16:creationId xmlns:a16="http://schemas.microsoft.com/office/drawing/2014/main" id="{497D5615-FDF8-121B-1DD4-A72ACE240408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08150" y="5287964"/>
              <a:ext cx="9525" cy="27463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03">
              <a:extLst>
                <a:ext uri="{FF2B5EF4-FFF2-40B4-BE49-F238E27FC236}">
                  <a16:creationId xmlns:a16="http://schemas.microsoft.com/office/drawing/2014/main" id="{8E2E1650-CE42-F30D-62E3-C240440B8F86}"/>
                </a:ext>
              </a:extLst>
            </p:cNvPr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1836737" y="5372101"/>
              <a:ext cx="109538" cy="1238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4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6 w 228"/>
                <a:gd name="T19" fmla="*/ 154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2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2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6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4">
              <a:extLst>
                <a:ext uri="{FF2B5EF4-FFF2-40B4-BE49-F238E27FC236}">
                  <a16:creationId xmlns:a16="http://schemas.microsoft.com/office/drawing/2014/main" id="{1BBC0071-8AD9-2738-7D76-A895EDC94DFA}"/>
                </a:ext>
              </a:extLst>
            </p:cNvPr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2033587" y="5392739"/>
              <a:ext cx="160338" cy="65088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5">
              <a:extLst>
                <a:ext uri="{FF2B5EF4-FFF2-40B4-BE49-F238E27FC236}">
                  <a16:creationId xmlns:a16="http://schemas.microsoft.com/office/drawing/2014/main" id="{F8D9B0A6-43EE-2013-4C07-C96608FF1FE5}"/>
                </a:ext>
              </a:extLst>
            </p:cNvPr>
            <p:cNvSpPr>
              <a:spLocks noEditPoints="1"/>
            </p:cNvSpPr>
            <p:nvPr>
              <p:custDataLst>
                <p:tags r:id="rId150"/>
              </p:custDataLst>
            </p:nvPr>
          </p:nvSpPr>
          <p:spPr bwMode="auto">
            <a:xfrm>
              <a:off x="2284412" y="5303839"/>
              <a:ext cx="88900" cy="192088"/>
            </a:xfrm>
            <a:custGeom>
              <a:avLst/>
              <a:gdLst>
                <a:gd name="T0" fmla="*/ 96 w 184"/>
                <a:gd name="T1" fmla="*/ 5 h 351"/>
                <a:gd name="T2" fmla="*/ 90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5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6">
              <a:extLst>
                <a:ext uri="{FF2B5EF4-FFF2-40B4-BE49-F238E27FC236}">
                  <a16:creationId xmlns:a16="http://schemas.microsoft.com/office/drawing/2014/main" id="{E89CEE37-C726-691A-DC66-A449155E4FE1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381250" y="5287964"/>
              <a:ext cx="33338" cy="274638"/>
            </a:xfrm>
            <a:custGeom>
              <a:avLst/>
              <a:gdLst>
                <a:gd name="T0" fmla="*/ 68 w 68"/>
                <a:gd name="T1" fmla="*/ 0 h 499"/>
                <a:gd name="T2" fmla="*/ 0 w 68"/>
                <a:gd name="T3" fmla="*/ 0 h 499"/>
                <a:gd name="T4" fmla="*/ 0 w 68"/>
                <a:gd name="T5" fmla="*/ 20 h 499"/>
                <a:gd name="T6" fmla="*/ 48 w 68"/>
                <a:gd name="T7" fmla="*/ 20 h 499"/>
                <a:gd name="T8" fmla="*/ 48 w 68"/>
                <a:gd name="T9" fmla="*/ 479 h 499"/>
                <a:gd name="T10" fmla="*/ 0 w 68"/>
                <a:gd name="T11" fmla="*/ 479 h 499"/>
                <a:gd name="T12" fmla="*/ 0 w 68"/>
                <a:gd name="T13" fmla="*/ 499 h 499"/>
                <a:gd name="T14" fmla="*/ 68 w 68"/>
                <a:gd name="T15" fmla="*/ 499 h 499"/>
                <a:gd name="T16" fmla="*/ 68 w 68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9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9"/>
                  </a:lnTo>
                  <a:lnTo>
                    <a:pt x="0" y="479"/>
                  </a:lnTo>
                  <a:lnTo>
                    <a:pt x="0" y="499"/>
                  </a:lnTo>
                  <a:lnTo>
                    <a:pt x="68" y="499"/>
                  </a:lnTo>
                  <a:lnTo>
                    <a:pt x="68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7">
              <a:extLst>
                <a:ext uri="{FF2B5EF4-FFF2-40B4-BE49-F238E27FC236}">
                  <a16:creationId xmlns:a16="http://schemas.microsoft.com/office/drawing/2014/main" id="{8316AE31-8D3D-23D1-DBBB-B0063D190A1E}"/>
                </a:ext>
              </a:extLst>
            </p:cNvPr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2522537" y="5360989"/>
              <a:ext cx="160338" cy="117475"/>
            </a:xfrm>
            <a:custGeom>
              <a:avLst/>
              <a:gdLst>
                <a:gd name="T0" fmla="*/ 332 w 332"/>
                <a:gd name="T1" fmla="*/ 15 h 213"/>
                <a:gd name="T2" fmla="*/ 325 w 332"/>
                <a:gd name="T3" fmla="*/ 0 h 213"/>
                <a:gd name="T4" fmla="*/ 319 w 332"/>
                <a:gd name="T5" fmla="*/ 14 h 213"/>
                <a:gd name="T6" fmla="*/ 249 w 332"/>
                <a:gd name="T7" fmla="*/ 69 h 213"/>
                <a:gd name="T8" fmla="*/ 169 w 332"/>
                <a:gd name="T9" fmla="*/ 36 h 213"/>
                <a:gd name="T10" fmla="*/ 83 w 332"/>
                <a:gd name="T11" fmla="*/ 0 h 213"/>
                <a:gd name="T12" fmla="*/ 0 w 332"/>
                <a:gd name="T13" fmla="*/ 81 h 213"/>
                <a:gd name="T14" fmla="*/ 7 w 332"/>
                <a:gd name="T15" fmla="*/ 96 h 213"/>
                <a:gd name="T16" fmla="*/ 14 w 332"/>
                <a:gd name="T17" fmla="*/ 85 h 213"/>
                <a:gd name="T18" fmla="*/ 83 w 332"/>
                <a:gd name="T19" fmla="*/ 28 h 213"/>
                <a:gd name="T20" fmla="*/ 163 w 332"/>
                <a:gd name="T21" fmla="*/ 61 h 213"/>
                <a:gd name="T22" fmla="*/ 249 w 332"/>
                <a:gd name="T23" fmla="*/ 97 h 213"/>
                <a:gd name="T24" fmla="*/ 332 w 332"/>
                <a:gd name="T25" fmla="*/ 15 h 213"/>
                <a:gd name="T26" fmla="*/ 332 w 332"/>
                <a:gd name="T27" fmla="*/ 132 h 213"/>
                <a:gd name="T28" fmla="*/ 325 w 332"/>
                <a:gd name="T29" fmla="*/ 117 h 213"/>
                <a:gd name="T30" fmla="*/ 319 w 332"/>
                <a:gd name="T31" fmla="*/ 130 h 213"/>
                <a:gd name="T32" fmla="*/ 249 w 332"/>
                <a:gd name="T33" fmla="*/ 185 h 213"/>
                <a:gd name="T34" fmla="*/ 169 w 332"/>
                <a:gd name="T35" fmla="*/ 152 h 213"/>
                <a:gd name="T36" fmla="*/ 83 w 332"/>
                <a:gd name="T37" fmla="*/ 116 h 213"/>
                <a:gd name="T38" fmla="*/ 0 w 332"/>
                <a:gd name="T39" fmla="*/ 198 h 213"/>
                <a:gd name="T40" fmla="*/ 7 w 332"/>
                <a:gd name="T41" fmla="*/ 212 h 213"/>
                <a:gd name="T42" fmla="*/ 14 w 332"/>
                <a:gd name="T43" fmla="*/ 201 h 213"/>
                <a:gd name="T44" fmla="*/ 83 w 332"/>
                <a:gd name="T45" fmla="*/ 144 h 213"/>
                <a:gd name="T46" fmla="*/ 163 w 332"/>
                <a:gd name="T47" fmla="*/ 177 h 213"/>
                <a:gd name="T48" fmla="*/ 249 w 332"/>
                <a:gd name="T49" fmla="*/ 213 h 213"/>
                <a:gd name="T50" fmla="*/ 332 w 332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213">
                  <a:moveTo>
                    <a:pt x="332" y="15"/>
                  </a:moveTo>
                  <a:cubicBezTo>
                    <a:pt x="332" y="5"/>
                    <a:pt x="329" y="0"/>
                    <a:pt x="325" y="0"/>
                  </a:cubicBezTo>
                  <a:cubicBezTo>
                    <a:pt x="323" y="0"/>
                    <a:pt x="319" y="2"/>
                    <a:pt x="319" y="14"/>
                  </a:cubicBezTo>
                  <a:cubicBezTo>
                    <a:pt x="317" y="48"/>
                    <a:pt x="282" y="69"/>
                    <a:pt x="249" y="69"/>
                  </a:cubicBezTo>
                  <a:cubicBezTo>
                    <a:pt x="220" y="69"/>
                    <a:pt x="195" y="53"/>
                    <a:pt x="169" y="36"/>
                  </a:cubicBezTo>
                  <a:cubicBezTo>
                    <a:pt x="142" y="18"/>
                    <a:pt x="116" y="0"/>
                    <a:pt x="83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6" y="43"/>
                    <a:pt x="57" y="28"/>
                    <a:pt x="83" y="28"/>
                  </a:cubicBezTo>
                  <a:cubicBezTo>
                    <a:pt x="112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49" y="97"/>
                  </a:cubicBezTo>
                  <a:cubicBezTo>
                    <a:pt x="296" y="97"/>
                    <a:pt x="332" y="61"/>
                    <a:pt x="332" y="15"/>
                  </a:cubicBezTo>
                  <a:close/>
                  <a:moveTo>
                    <a:pt x="332" y="132"/>
                  </a:moveTo>
                  <a:cubicBezTo>
                    <a:pt x="332" y="118"/>
                    <a:pt x="327" y="117"/>
                    <a:pt x="325" y="117"/>
                  </a:cubicBezTo>
                  <a:cubicBezTo>
                    <a:pt x="323" y="117"/>
                    <a:pt x="319" y="119"/>
                    <a:pt x="319" y="130"/>
                  </a:cubicBezTo>
                  <a:cubicBezTo>
                    <a:pt x="317" y="165"/>
                    <a:pt x="282" y="185"/>
                    <a:pt x="249" y="185"/>
                  </a:cubicBezTo>
                  <a:cubicBezTo>
                    <a:pt x="220" y="185"/>
                    <a:pt x="195" y="170"/>
                    <a:pt x="169" y="152"/>
                  </a:cubicBezTo>
                  <a:cubicBezTo>
                    <a:pt x="142" y="134"/>
                    <a:pt x="116" y="116"/>
                    <a:pt x="83" y="116"/>
                  </a:cubicBezTo>
                  <a:cubicBezTo>
                    <a:pt x="37" y="116"/>
                    <a:pt x="0" y="152"/>
                    <a:pt x="0" y="198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6" y="159"/>
                    <a:pt x="57" y="144"/>
                    <a:pt x="83" y="144"/>
                  </a:cubicBezTo>
                  <a:cubicBezTo>
                    <a:pt x="112" y="144"/>
                    <a:pt x="137" y="160"/>
                    <a:pt x="163" y="177"/>
                  </a:cubicBezTo>
                  <a:cubicBezTo>
                    <a:pt x="190" y="195"/>
                    <a:pt x="217" y="213"/>
                    <a:pt x="249" y="213"/>
                  </a:cubicBezTo>
                  <a:cubicBezTo>
                    <a:pt x="297" y="213"/>
                    <a:pt x="332" y="176"/>
                    <a:pt x="332" y="132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8">
              <a:extLst>
                <a:ext uri="{FF2B5EF4-FFF2-40B4-BE49-F238E27FC236}">
                  <a16:creationId xmlns:a16="http://schemas.microsoft.com/office/drawing/2014/main" id="{0524D58F-399F-8406-F416-F9AA5F4A08F3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809875" y="5257801"/>
              <a:ext cx="61913" cy="12858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09">
              <a:extLst>
                <a:ext uri="{FF2B5EF4-FFF2-40B4-BE49-F238E27FC236}">
                  <a16:creationId xmlns:a16="http://schemas.microsoft.com/office/drawing/2014/main" id="{A93EB7E4-F44A-4674-F1FA-604B3F64BDB8}"/>
                </a:ext>
              </a:extLst>
            </p:cNvPr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792412" y="5419726"/>
              <a:ext cx="95250" cy="111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0">
              <a:extLst>
                <a:ext uri="{FF2B5EF4-FFF2-40B4-BE49-F238E27FC236}">
                  <a16:creationId xmlns:a16="http://schemas.microsoft.com/office/drawing/2014/main" id="{909C463C-1C76-ACB0-A737-178ED1CE7D57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2801937" y="5461001"/>
              <a:ext cx="74613" cy="12700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9 w 154"/>
                <a:gd name="T19" fmla="*/ 82 h 232"/>
                <a:gd name="T20" fmla="*/ 37 w 154"/>
                <a:gd name="T21" fmla="*/ 64 h 232"/>
                <a:gd name="T22" fmla="*/ 17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81F3CCF-953C-AE69-7AFE-09CEC5A12DC1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752020" y="4945478"/>
            <a:ext cx="1263640" cy="253874"/>
            <a:chOff x="2541586" y="2540000"/>
            <a:chExt cx="1050926" cy="211138"/>
          </a:xfrm>
        </p:grpSpPr>
        <p:sp>
          <p:nvSpPr>
            <p:cNvPr id="308" name="Freeform 145">
              <a:extLst>
                <a:ext uri="{FF2B5EF4-FFF2-40B4-BE49-F238E27FC236}">
                  <a16:creationId xmlns:a16="http://schemas.microsoft.com/office/drawing/2014/main" id="{DEB7BA8E-DD63-42FE-B886-3BC0528347E9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541586" y="2552700"/>
              <a:ext cx="85725" cy="1460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46">
              <a:extLst>
                <a:ext uri="{FF2B5EF4-FFF2-40B4-BE49-F238E27FC236}">
                  <a16:creationId xmlns:a16="http://schemas.microsoft.com/office/drawing/2014/main" id="{C84A1245-1C19-41D4-0073-F6143DA4E339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652711" y="2551113"/>
              <a:ext cx="95250" cy="1476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7">
              <a:extLst>
                <a:ext uri="{FF2B5EF4-FFF2-40B4-BE49-F238E27FC236}">
                  <a16:creationId xmlns:a16="http://schemas.microsoft.com/office/drawing/2014/main" id="{8469EE95-B78B-F5E8-062B-DB35BE93F55D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784474" y="2551113"/>
              <a:ext cx="123825" cy="1476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48">
              <a:extLst>
                <a:ext uri="{FF2B5EF4-FFF2-40B4-BE49-F238E27FC236}">
                  <a16:creationId xmlns:a16="http://schemas.microsoft.com/office/drawing/2014/main" id="{9769714C-14D9-32DF-5E24-6E9D99746E0A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940049" y="2549525"/>
              <a:ext cx="95250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49">
              <a:extLst>
                <a:ext uri="{FF2B5EF4-FFF2-40B4-BE49-F238E27FC236}">
                  <a16:creationId xmlns:a16="http://schemas.microsoft.com/office/drawing/2014/main" id="{F0DBA810-63D1-AD73-0622-6D05E0AA45C4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063874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50">
              <a:extLst>
                <a:ext uri="{FF2B5EF4-FFF2-40B4-BE49-F238E27FC236}">
                  <a16:creationId xmlns:a16="http://schemas.microsoft.com/office/drawing/2014/main" id="{FF8F8156-2117-5D04-76F8-4163389EC883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3124199" y="2605088"/>
              <a:ext cx="84138" cy="968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4 w 228"/>
                <a:gd name="T13" fmla="*/ 199 h 226"/>
                <a:gd name="T14" fmla="*/ 228 w 228"/>
                <a:gd name="T15" fmla="*/ 149 h 226"/>
                <a:gd name="T16" fmla="*/ 223 w 228"/>
                <a:gd name="T17" fmla="*/ 144 h 226"/>
                <a:gd name="T18" fmla="*/ 216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2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51">
              <a:extLst>
                <a:ext uri="{FF2B5EF4-FFF2-40B4-BE49-F238E27FC236}">
                  <a16:creationId xmlns:a16="http://schemas.microsoft.com/office/drawing/2014/main" id="{2904BAA9-8A08-7B59-AA2D-0A0D1D544635}"/>
                </a:ext>
              </a:extLst>
            </p:cNvPr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3276599" y="2620963"/>
              <a:ext cx="122238" cy="49213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52">
              <a:extLst>
                <a:ext uri="{FF2B5EF4-FFF2-40B4-BE49-F238E27FC236}">
                  <a16:creationId xmlns:a16="http://schemas.microsoft.com/office/drawing/2014/main" id="{F69A6C13-0994-50A3-F237-26C078081B66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3468686" y="2551113"/>
              <a:ext cx="68263" cy="150813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53">
              <a:extLst>
                <a:ext uri="{FF2B5EF4-FFF2-40B4-BE49-F238E27FC236}">
                  <a16:creationId xmlns:a16="http://schemas.microsoft.com/office/drawing/2014/main" id="{229E1DD9-49A1-2E71-20E1-0EA58C9DBB54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549649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9BA8966-EF40-2672-052C-46628A19EA39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3183718" y="4228313"/>
            <a:ext cx="2760663" cy="344488"/>
            <a:chOff x="1354138" y="4694238"/>
            <a:chExt cx="2760663" cy="344488"/>
          </a:xfrm>
        </p:grpSpPr>
        <p:sp>
          <p:nvSpPr>
            <p:cNvPr id="340" name="Freeform 228">
              <a:extLst>
                <a:ext uri="{FF2B5EF4-FFF2-40B4-BE49-F238E27FC236}">
                  <a16:creationId xmlns:a16="http://schemas.microsoft.com/office/drawing/2014/main" id="{FFEDA661-65C6-12EF-79C4-F6BECC59315D}"/>
                </a:ext>
              </a:extLst>
            </p:cNvPr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354138" y="4778376"/>
              <a:ext cx="139700" cy="190500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29">
              <a:extLst>
                <a:ext uri="{FF2B5EF4-FFF2-40B4-BE49-F238E27FC236}">
                  <a16:creationId xmlns:a16="http://schemas.microsoft.com/office/drawing/2014/main" id="{B575B7A6-81CC-AA56-34BF-B28A2ED9EDA9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1512888" y="4846638"/>
              <a:ext cx="80963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30">
              <a:extLst>
                <a:ext uri="{FF2B5EF4-FFF2-40B4-BE49-F238E27FC236}">
                  <a16:creationId xmlns:a16="http://schemas.microsoft.com/office/drawing/2014/main" id="{557B71D1-65BB-0D34-C7DE-4FF746C161A4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628776" y="4760913"/>
              <a:ext cx="31750" cy="277813"/>
            </a:xfrm>
            <a:custGeom>
              <a:avLst/>
              <a:gdLst>
                <a:gd name="T0" fmla="*/ 69 w 69"/>
                <a:gd name="T1" fmla="*/ 498 h 498"/>
                <a:gd name="T2" fmla="*/ 69 w 69"/>
                <a:gd name="T3" fmla="*/ 478 h 498"/>
                <a:gd name="T4" fmla="*/ 20 w 69"/>
                <a:gd name="T5" fmla="*/ 478 h 498"/>
                <a:gd name="T6" fmla="*/ 20 w 69"/>
                <a:gd name="T7" fmla="*/ 20 h 498"/>
                <a:gd name="T8" fmla="*/ 69 w 69"/>
                <a:gd name="T9" fmla="*/ 20 h 498"/>
                <a:gd name="T10" fmla="*/ 69 w 69"/>
                <a:gd name="T11" fmla="*/ 0 h 498"/>
                <a:gd name="T12" fmla="*/ 0 w 69"/>
                <a:gd name="T13" fmla="*/ 0 h 498"/>
                <a:gd name="T14" fmla="*/ 0 w 69"/>
                <a:gd name="T15" fmla="*/ 498 h 498"/>
                <a:gd name="T16" fmla="*/ 69 w 69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498"/>
                  </a:moveTo>
                  <a:lnTo>
                    <a:pt x="69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9" y="20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9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31">
              <a:extLst>
                <a:ext uri="{FF2B5EF4-FFF2-40B4-BE49-F238E27FC236}">
                  <a16:creationId xmlns:a16="http://schemas.microsoft.com/office/drawing/2014/main" id="{EBDBE628-505A-93D3-2763-90A3497F2AAF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1662113" y="4768851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32">
              <a:extLst>
                <a:ext uri="{FF2B5EF4-FFF2-40B4-BE49-F238E27FC236}">
                  <a16:creationId xmlns:a16="http://schemas.microsoft.com/office/drawing/2014/main" id="{3D0E022E-D0E0-55BA-4C2C-1CC62F5D4955}"/>
                </a:ext>
              </a:extLst>
            </p:cNvPr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676401" y="4846638"/>
              <a:ext cx="107950" cy="12541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33">
              <a:extLst>
                <a:ext uri="{FF2B5EF4-FFF2-40B4-BE49-F238E27FC236}">
                  <a16:creationId xmlns:a16="http://schemas.microsoft.com/office/drawing/2014/main" id="{7FBAD1FE-8E2C-86E6-CB35-080378A24CB2}"/>
                </a:ext>
              </a:extLst>
            </p:cNvPr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870076" y="4867276"/>
              <a:ext cx="158750" cy="65088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34">
              <a:extLst>
                <a:ext uri="{FF2B5EF4-FFF2-40B4-BE49-F238E27FC236}">
                  <a16:creationId xmlns:a16="http://schemas.microsoft.com/office/drawing/2014/main" id="{725C7BCE-FE94-0629-8ED9-B2AFB1B97EA4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092326" y="4694238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3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35">
              <a:extLst>
                <a:ext uri="{FF2B5EF4-FFF2-40B4-BE49-F238E27FC236}">
                  <a16:creationId xmlns:a16="http://schemas.microsoft.com/office/drawing/2014/main" id="{905AD579-44C5-B9C6-68FC-77C30609DBD7}"/>
                </a:ext>
              </a:extLst>
            </p:cNvPr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2119313" y="4776788"/>
              <a:ext cx="87313" cy="195263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40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36">
              <a:extLst>
                <a:ext uri="{FF2B5EF4-FFF2-40B4-BE49-F238E27FC236}">
                  <a16:creationId xmlns:a16="http://schemas.microsoft.com/office/drawing/2014/main" id="{0EAEE1B6-9F91-AA6B-AF7C-5EAA6EB36633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293938" y="4849813"/>
              <a:ext cx="161925" cy="122238"/>
            </a:xfrm>
            <a:custGeom>
              <a:avLst/>
              <a:gdLst>
                <a:gd name="T0" fmla="*/ 300 w 342"/>
                <a:gd name="T1" fmla="*/ 47 h 220"/>
                <a:gd name="T2" fmla="*/ 342 w 342"/>
                <a:gd name="T3" fmla="*/ 15 h 220"/>
                <a:gd name="T4" fmla="*/ 342 w 342"/>
                <a:gd name="T5" fmla="*/ 0 h 220"/>
                <a:gd name="T6" fmla="*/ 305 w 342"/>
                <a:gd name="T7" fmla="*/ 1 h 220"/>
                <a:gd name="T8" fmla="*/ 259 w 342"/>
                <a:gd name="T9" fmla="*/ 0 h 220"/>
                <a:gd name="T10" fmla="*/ 259 w 342"/>
                <a:gd name="T11" fmla="*/ 15 h 220"/>
                <a:gd name="T12" fmla="*/ 288 w 342"/>
                <a:gd name="T13" fmla="*/ 39 h 220"/>
                <a:gd name="T14" fmla="*/ 285 w 342"/>
                <a:gd name="T15" fmla="*/ 50 h 220"/>
                <a:gd name="T16" fmla="*/ 240 w 342"/>
                <a:gd name="T17" fmla="*/ 177 h 220"/>
                <a:gd name="T18" fmla="*/ 191 w 342"/>
                <a:gd name="T19" fmla="*/ 38 h 220"/>
                <a:gd name="T20" fmla="*/ 188 w 342"/>
                <a:gd name="T21" fmla="*/ 29 h 220"/>
                <a:gd name="T22" fmla="*/ 218 w 342"/>
                <a:gd name="T23" fmla="*/ 15 h 220"/>
                <a:gd name="T24" fmla="*/ 218 w 342"/>
                <a:gd name="T25" fmla="*/ 0 h 220"/>
                <a:gd name="T26" fmla="*/ 166 w 342"/>
                <a:gd name="T27" fmla="*/ 1 h 220"/>
                <a:gd name="T28" fmla="*/ 121 w 342"/>
                <a:gd name="T29" fmla="*/ 0 h 220"/>
                <a:gd name="T30" fmla="*/ 121 w 342"/>
                <a:gd name="T31" fmla="*/ 15 h 220"/>
                <a:gd name="T32" fmla="*/ 153 w 342"/>
                <a:gd name="T33" fmla="*/ 23 h 220"/>
                <a:gd name="T34" fmla="*/ 164 w 342"/>
                <a:gd name="T35" fmla="*/ 50 h 220"/>
                <a:gd name="T36" fmla="*/ 121 w 342"/>
                <a:gd name="T37" fmla="*/ 171 h 220"/>
                <a:gd name="T38" fmla="*/ 74 w 342"/>
                <a:gd name="T39" fmla="*/ 38 h 220"/>
                <a:gd name="T40" fmla="*/ 72 w 342"/>
                <a:gd name="T41" fmla="*/ 29 h 220"/>
                <a:gd name="T42" fmla="*/ 101 w 342"/>
                <a:gd name="T43" fmla="*/ 15 h 220"/>
                <a:gd name="T44" fmla="*/ 101 w 342"/>
                <a:gd name="T45" fmla="*/ 0 h 220"/>
                <a:gd name="T46" fmla="*/ 47 w 342"/>
                <a:gd name="T47" fmla="*/ 1 h 220"/>
                <a:gd name="T48" fmla="*/ 0 w 342"/>
                <a:gd name="T49" fmla="*/ 0 h 220"/>
                <a:gd name="T50" fmla="*/ 0 w 342"/>
                <a:gd name="T51" fmla="*/ 15 h 220"/>
                <a:gd name="T52" fmla="*/ 37 w 342"/>
                <a:gd name="T53" fmla="*/ 33 h 220"/>
                <a:gd name="T54" fmla="*/ 100 w 342"/>
                <a:gd name="T55" fmla="*/ 209 h 220"/>
                <a:gd name="T56" fmla="*/ 110 w 342"/>
                <a:gd name="T57" fmla="*/ 220 h 220"/>
                <a:gd name="T58" fmla="*/ 120 w 342"/>
                <a:gd name="T59" fmla="*/ 210 h 220"/>
                <a:gd name="T60" fmla="*/ 171 w 342"/>
                <a:gd name="T61" fmla="*/ 69 h 220"/>
                <a:gd name="T62" fmla="*/ 222 w 342"/>
                <a:gd name="T63" fmla="*/ 211 h 220"/>
                <a:gd name="T64" fmla="*/ 232 w 342"/>
                <a:gd name="T65" fmla="*/ 220 h 220"/>
                <a:gd name="T66" fmla="*/ 242 w 342"/>
                <a:gd name="T67" fmla="*/ 211 h 220"/>
                <a:gd name="T68" fmla="*/ 300 w 342"/>
                <a:gd name="T69" fmla="*/ 4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220">
                  <a:moveTo>
                    <a:pt x="300" y="47"/>
                  </a:moveTo>
                  <a:cubicBezTo>
                    <a:pt x="309" y="22"/>
                    <a:pt x="324" y="16"/>
                    <a:pt x="342" y="15"/>
                  </a:cubicBezTo>
                  <a:lnTo>
                    <a:pt x="342" y="0"/>
                  </a:lnTo>
                  <a:cubicBezTo>
                    <a:pt x="331" y="1"/>
                    <a:pt x="316" y="1"/>
                    <a:pt x="305" y="1"/>
                  </a:cubicBezTo>
                  <a:cubicBezTo>
                    <a:pt x="291" y="1"/>
                    <a:pt x="269" y="0"/>
                    <a:pt x="259" y="0"/>
                  </a:cubicBezTo>
                  <a:lnTo>
                    <a:pt x="259" y="15"/>
                  </a:lnTo>
                  <a:cubicBezTo>
                    <a:pt x="277" y="16"/>
                    <a:pt x="288" y="25"/>
                    <a:pt x="288" y="39"/>
                  </a:cubicBezTo>
                  <a:cubicBezTo>
                    <a:pt x="288" y="42"/>
                    <a:pt x="288" y="43"/>
                    <a:pt x="285" y="50"/>
                  </a:cubicBezTo>
                  <a:lnTo>
                    <a:pt x="240" y="177"/>
                  </a:lnTo>
                  <a:lnTo>
                    <a:pt x="191" y="38"/>
                  </a:lnTo>
                  <a:cubicBezTo>
                    <a:pt x="189" y="32"/>
                    <a:pt x="188" y="31"/>
                    <a:pt x="188" y="29"/>
                  </a:cubicBezTo>
                  <a:cubicBezTo>
                    <a:pt x="188" y="15"/>
                    <a:pt x="208" y="15"/>
                    <a:pt x="218" y="15"/>
                  </a:cubicBezTo>
                  <a:lnTo>
                    <a:pt x="218" y="0"/>
                  </a:lnTo>
                  <a:cubicBezTo>
                    <a:pt x="203" y="0"/>
                    <a:pt x="178" y="1"/>
                    <a:pt x="166" y="1"/>
                  </a:cubicBezTo>
                  <a:cubicBezTo>
                    <a:pt x="151" y="1"/>
                    <a:pt x="136" y="1"/>
                    <a:pt x="121" y="0"/>
                  </a:cubicBezTo>
                  <a:lnTo>
                    <a:pt x="121" y="15"/>
                  </a:lnTo>
                  <a:cubicBezTo>
                    <a:pt x="140" y="15"/>
                    <a:pt x="148" y="16"/>
                    <a:pt x="153" y="23"/>
                  </a:cubicBezTo>
                  <a:cubicBezTo>
                    <a:pt x="155" y="26"/>
                    <a:pt x="161" y="41"/>
                    <a:pt x="164" y="50"/>
                  </a:cubicBezTo>
                  <a:lnTo>
                    <a:pt x="121" y="171"/>
                  </a:lnTo>
                  <a:lnTo>
                    <a:pt x="74" y="38"/>
                  </a:lnTo>
                  <a:cubicBezTo>
                    <a:pt x="72" y="32"/>
                    <a:pt x="72" y="31"/>
                    <a:pt x="72" y="29"/>
                  </a:cubicBezTo>
                  <a:cubicBezTo>
                    <a:pt x="72" y="15"/>
                    <a:pt x="91" y="15"/>
                    <a:pt x="101" y="15"/>
                  </a:cubicBezTo>
                  <a:lnTo>
                    <a:pt x="101" y="0"/>
                  </a:lnTo>
                  <a:cubicBezTo>
                    <a:pt x="86" y="0"/>
                    <a:pt x="58" y="1"/>
                    <a:pt x="47" y="1"/>
                  </a:cubicBezTo>
                  <a:cubicBezTo>
                    <a:pt x="45" y="1"/>
                    <a:pt x="18" y="1"/>
                    <a:pt x="0" y="0"/>
                  </a:cubicBezTo>
                  <a:lnTo>
                    <a:pt x="0" y="15"/>
                  </a:lnTo>
                  <a:cubicBezTo>
                    <a:pt x="25" y="15"/>
                    <a:pt x="31" y="17"/>
                    <a:pt x="37" y="33"/>
                  </a:cubicBezTo>
                  <a:lnTo>
                    <a:pt x="100" y="209"/>
                  </a:lnTo>
                  <a:cubicBezTo>
                    <a:pt x="102" y="216"/>
                    <a:pt x="104" y="220"/>
                    <a:pt x="110" y="220"/>
                  </a:cubicBezTo>
                  <a:cubicBezTo>
                    <a:pt x="117" y="220"/>
                    <a:pt x="118" y="217"/>
                    <a:pt x="120" y="210"/>
                  </a:cubicBezTo>
                  <a:lnTo>
                    <a:pt x="171" y="69"/>
                  </a:lnTo>
                  <a:lnTo>
                    <a:pt x="222" y="211"/>
                  </a:lnTo>
                  <a:cubicBezTo>
                    <a:pt x="224" y="216"/>
                    <a:pt x="225" y="220"/>
                    <a:pt x="232" y="220"/>
                  </a:cubicBezTo>
                  <a:cubicBezTo>
                    <a:pt x="238" y="220"/>
                    <a:pt x="240" y="216"/>
                    <a:pt x="242" y="211"/>
                  </a:cubicBezTo>
                  <a:lnTo>
                    <a:pt x="300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37">
              <a:extLst>
                <a:ext uri="{FF2B5EF4-FFF2-40B4-BE49-F238E27FC236}">
                  <a16:creationId xmlns:a16="http://schemas.microsoft.com/office/drawing/2014/main" id="{AE41456D-EE97-B675-ADA7-44B657FCC8F4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468563" y="4776788"/>
              <a:ext cx="119063" cy="192088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0 h 346"/>
                <a:gd name="T4" fmla="*/ 0 w 251"/>
                <a:gd name="T5" fmla="*/ 346 h 346"/>
                <a:gd name="T6" fmla="*/ 56 w 251"/>
                <a:gd name="T7" fmla="*/ 344 h 346"/>
                <a:gd name="T8" fmla="*/ 112 w 251"/>
                <a:gd name="T9" fmla="*/ 346 h 346"/>
                <a:gd name="T10" fmla="*/ 112 w 251"/>
                <a:gd name="T11" fmla="*/ 330 h 346"/>
                <a:gd name="T12" fmla="*/ 73 w 251"/>
                <a:gd name="T13" fmla="*/ 308 h 346"/>
                <a:gd name="T14" fmla="*/ 73 w 251"/>
                <a:gd name="T15" fmla="*/ 216 h 346"/>
                <a:gd name="T16" fmla="*/ 141 w 251"/>
                <a:gd name="T17" fmla="*/ 136 h 346"/>
                <a:gd name="T18" fmla="*/ 177 w 251"/>
                <a:gd name="T19" fmla="*/ 192 h 346"/>
                <a:gd name="T20" fmla="*/ 177 w 251"/>
                <a:gd name="T21" fmla="*/ 308 h 346"/>
                <a:gd name="T22" fmla="*/ 139 w 251"/>
                <a:gd name="T23" fmla="*/ 330 h 346"/>
                <a:gd name="T24" fmla="*/ 139 w 251"/>
                <a:gd name="T25" fmla="*/ 346 h 346"/>
                <a:gd name="T26" fmla="*/ 195 w 251"/>
                <a:gd name="T27" fmla="*/ 344 h 346"/>
                <a:gd name="T28" fmla="*/ 251 w 251"/>
                <a:gd name="T29" fmla="*/ 346 h 346"/>
                <a:gd name="T30" fmla="*/ 251 w 251"/>
                <a:gd name="T31" fmla="*/ 330 h 346"/>
                <a:gd name="T32" fmla="*/ 212 w 251"/>
                <a:gd name="T33" fmla="*/ 315 h 346"/>
                <a:gd name="T34" fmla="*/ 212 w 251"/>
                <a:gd name="T35" fmla="*/ 220 h 346"/>
                <a:gd name="T36" fmla="*/ 196 w 251"/>
                <a:gd name="T37" fmla="*/ 144 h 346"/>
                <a:gd name="T38" fmla="*/ 144 w 251"/>
                <a:gd name="T39" fmla="*/ 125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9" y="344"/>
                    <a:pt x="95" y="345"/>
                    <a:pt x="112" y="346"/>
                  </a:cubicBezTo>
                  <a:lnTo>
                    <a:pt x="112" y="330"/>
                  </a:lnTo>
                  <a:cubicBezTo>
                    <a:pt x="79" y="330"/>
                    <a:pt x="73" y="330"/>
                    <a:pt x="73" y="308"/>
                  </a:cubicBezTo>
                  <a:lnTo>
                    <a:pt x="73" y="216"/>
                  </a:lnTo>
                  <a:cubicBezTo>
                    <a:pt x="73" y="164"/>
                    <a:pt x="109" y="136"/>
                    <a:pt x="141" y="136"/>
                  </a:cubicBezTo>
                  <a:cubicBezTo>
                    <a:pt x="172" y="136"/>
                    <a:pt x="177" y="163"/>
                    <a:pt x="177" y="192"/>
                  </a:cubicBezTo>
                  <a:lnTo>
                    <a:pt x="177" y="308"/>
                  </a:lnTo>
                  <a:cubicBezTo>
                    <a:pt x="177" y="330"/>
                    <a:pt x="172" y="330"/>
                    <a:pt x="139" y="330"/>
                  </a:cubicBezTo>
                  <a:lnTo>
                    <a:pt x="139" y="346"/>
                  </a:lnTo>
                  <a:cubicBezTo>
                    <a:pt x="156" y="345"/>
                    <a:pt x="181" y="344"/>
                    <a:pt x="195" y="344"/>
                  </a:cubicBezTo>
                  <a:cubicBezTo>
                    <a:pt x="208" y="344"/>
                    <a:pt x="234" y="345"/>
                    <a:pt x="251" y="346"/>
                  </a:cubicBezTo>
                  <a:lnTo>
                    <a:pt x="251" y="330"/>
                  </a:lnTo>
                  <a:cubicBezTo>
                    <a:pt x="225" y="330"/>
                    <a:pt x="212" y="330"/>
                    <a:pt x="212" y="315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6" y="144"/>
                  </a:cubicBezTo>
                  <a:cubicBezTo>
                    <a:pt x="189" y="135"/>
                    <a:pt x="173" y="125"/>
                    <a:pt x="144" y="125"/>
                  </a:cubicBezTo>
                  <a:cubicBezTo>
                    <a:pt x="102" y="125"/>
                    <a:pt x="80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38">
              <a:extLst>
                <a:ext uri="{FF2B5EF4-FFF2-40B4-BE49-F238E27FC236}">
                  <a16:creationId xmlns:a16="http://schemas.microsoft.com/office/drawing/2014/main" id="{820F257D-37D6-AFB9-3985-36BC8308CA49}"/>
                </a:ext>
              </a:extLst>
            </p:cNvPr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2598738" y="4845051"/>
              <a:ext cx="92075" cy="127000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39">
              <a:extLst>
                <a:ext uri="{FF2B5EF4-FFF2-40B4-BE49-F238E27FC236}">
                  <a16:creationId xmlns:a16="http://schemas.microsoft.com/office/drawing/2014/main" id="{55A48BEB-3FAB-E46C-9964-4D7B17BF314B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705101" y="4846638"/>
              <a:ext cx="120650" cy="122238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40">
              <a:extLst>
                <a:ext uri="{FF2B5EF4-FFF2-40B4-BE49-F238E27FC236}">
                  <a16:creationId xmlns:a16="http://schemas.microsoft.com/office/drawing/2014/main" id="{4ACB511E-0B9D-9ABB-EBA6-ED0A2213A2B9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930526" y="4776788"/>
              <a:ext cx="109538" cy="192088"/>
            </a:xfrm>
            <a:custGeom>
              <a:avLst/>
              <a:gdLst>
                <a:gd name="T0" fmla="*/ 209 w 229"/>
                <a:gd name="T1" fmla="*/ 181 h 345"/>
                <a:gd name="T2" fmla="*/ 209 w 229"/>
                <a:gd name="T3" fmla="*/ 150 h 345"/>
                <a:gd name="T4" fmla="*/ 44 w 229"/>
                <a:gd name="T5" fmla="*/ 150 h 345"/>
                <a:gd name="T6" fmla="*/ 44 w 229"/>
                <a:gd name="T7" fmla="*/ 32 h 345"/>
                <a:gd name="T8" fmla="*/ 113 w 229"/>
                <a:gd name="T9" fmla="*/ 32 h 345"/>
                <a:gd name="T10" fmla="*/ 131 w 229"/>
                <a:gd name="T11" fmla="*/ 33 h 345"/>
                <a:gd name="T12" fmla="*/ 222 w 229"/>
                <a:gd name="T13" fmla="*/ 33 h 345"/>
                <a:gd name="T14" fmla="*/ 222 w 229"/>
                <a:gd name="T15" fmla="*/ 0 h 345"/>
                <a:gd name="T16" fmla="*/ 0 w 229"/>
                <a:gd name="T17" fmla="*/ 0 h 345"/>
                <a:gd name="T18" fmla="*/ 0 w 229"/>
                <a:gd name="T19" fmla="*/ 345 h 345"/>
                <a:gd name="T20" fmla="*/ 229 w 229"/>
                <a:gd name="T21" fmla="*/ 345 h 345"/>
                <a:gd name="T22" fmla="*/ 229 w 229"/>
                <a:gd name="T23" fmla="*/ 309 h 345"/>
                <a:gd name="T24" fmla="*/ 166 w 229"/>
                <a:gd name="T25" fmla="*/ 309 h 345"/>
                <a:gd name="T26" fmla="*/ 148 w 229"/>
                <a:gd name="T27" fmla="*/ 310 h 345"/>
                <a:gd name="T28" fmla="*/ 44 w 229"/>
                <a:gd name="T29" fmla="*/ 310 h 345"/>
                <a:gd name="T30" fmla="*/ 44 w 229"/>
                <a:gd name="T31" fmla="*/ 181 h 345"/>
                <a:gd name="T32" fmla="*/ 209 w 229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345">
                  <a:moveTo>
                    <a:pt x="209" y="181"/>
                  </a:moveTo>
                  <a:lnTo>
                    <a:pt x="209" y="150"/>
                  </a:lnTo>
                  <a:lnTo>
                    <a:pt x="44" y="150"/>
                  </a:lnTo>
                  <a:lnTo>
                    <a:pt x="44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2" y="33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29" y="345"/>
                  </a:lnTo>
                  <a:lnTo>
                    <a:pt x="229" y="309"/>
                  </a:lnTo>
                  <a:lnTo>
                    <a:pt x="166" y="309"/>
                  </a:lnTo>
                  <a:cubicBezTo>
                    <a:pt x="160" y="309"/>
                    <a:pt x="154" y="310"/>
                    <a:pt x="148" y="310"/>
                  </a:cubicBezTo>
                  <a:lnTo>
                    <a:pt x="44" y="310"/>
                  </a:lnTo>
                  <a:lnTo>
                    <a:pt x="44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241">
              <a:extLst>
                <a:ext uri="{FF2B5EF4-FFF2-40B4-BE49-F238E27FC236}">
                  <a16:creationId xmlns:a16="http://schemas.microsoft.com/office/drawing/2014/main" id="{D4AE0F7F-8B60-7E82-EFAC-F33A24B31788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3073401" y="4776788"/>
              <a:ext cx="122238" cy="1920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40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8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40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8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242">
              <a:extLst>
                <a:ext uri="{FF2B5EF4-FFF2-40B4-BE49-F238E27FC236}">
                  <a16:creationId xmlns:a16="http://schemas.microsoft.com/office/drawing/2014/main" id="{B993AE3C-AD4A-F93D-B2D6-82E55BC43824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241676" y="4776788"/>
              <a:ext cx="160338" cy="1920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8 w 336"/>
                <a:gd name="T5" fmla="*/ 299 h 346"/>
                <a:gd name="T6" fmla="*/ 152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6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7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4" y="276"/>
                    <a:pt x="168" y="299"/>
                  </a:cubicBezTo>
                  <a:lnTo>
                    <a:pt x="168" y="299"/>
                  </a:lnTo>
                  <a:cubicBezTo>
                    <a:pt x="165" y="289"/>
                    <a:pt x="159" y="270"/>
                    <a:pt x="152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6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6" y="98"/>
                  </a:cubicBezTo>
                  <a:cubicBezTo>
                    <a:pt x="281" y="83"/>
                    <a:pt x="294" y="48"/>
                    <a:pt x="297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243">
              <a:extLst>
                <a:ext uri="{FF2B5EF4-FFF2-40B4-BE49-F238E27FC236}">
                  <a16:creationId xmlns:a16="http://schemas.microsoft.com/office/drawing/2014/main" id="{CE9F6524-4D81-91FA-F7EF-24F2F5BED75C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441701" y="4773613"/>
              <a:ext cx="123825" cy="198438"/>
            </a:xfrm>
            <a:custGeom>
              <a:avLst/>
              <a:gdLst>
                <a:gd name="T0" fmla="*/ 257 w 260"/>
                <a:gd name="T1" fmla="*/ 295 h 357"/>
                <a:gd name="T2" fmla="*/ 162 w 260"/>
                <a:gd name="T3" fmla="*/ 325 h 357"/>
                <a:gd name="T4" fmla="*/ 45 w 260"/>
                <a:gd name="T5" fmla="*/ 178 h 357"/>
                <a:gd name="T6" fmla="*/ 163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2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3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244">
              <a:extLst>
                <a:ext uri="{FF2B5EF4-FFF2-40B4-BE49-F238E27FC236}">
                  <a16:creationId xmlns:a16="http://schemas.microsoft.com/office/drawing/2014/main" id="{EC7C0186-5B5D-3D7C-567C-9F5D064B55FB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602038" y="4760913"/>
              <a:ext cx="53975" cy="2778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245">
              <a:extLst>
                <a:ext uri="{FF2B5EF4-FFF2-40B4-BE49-F238E27FC236}">
                  <a16:creationId xmlns:a16="http://schemas.microsoft.com/office/drawing/2014/main" id="{A7D78DE7-7DF0-5308-619A-53A8BAB48B46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676651" y="4846638"/>
              <a:ext cx="195263" cy="125413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1 w 409"/>
                <a:gd name="T23" fmla="*/ 145 h 226"/>
                <a:gd name="T24" fmla="*/ 171 w 409"/>
                <a:gd name="T25" fmla="*/ 183 h 226"/>
                <a:gd name="T26" fmla="*/ 164 w 409"/>
                <a:gd name="T27" fmla="*/ 213 h 226"/>
                <a:gd name="T28" fmla="*/ 179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4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5 w 409"/>
                <a:gd name="T51" fmla="*/ 215 h 226"/>
                <a:gd name="T52" fmla="*/ 333 w 409"/>
                <a:gd name="T53" fmla="*/ 199 h 226"/>
                <a:gd name="T54" fmla="*/ 342 w 409"/>
                <a:gd name="T55" fmla="*/ 163 h 226"/>
                <a:gd name="T56" fmla="*/ 372 w 409"/>
                <a:gd name="T57" fmla="*/ 54 h 226"/>
                <a:gd name="T58" fmla="*/ 315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7 w 409"/>
                <a:gd name="T65" fmla="*/ 0 h 226"/>
                <a:gd name="T66" fmla="*/ 99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9"/>
                    <a:pt x="87" y="97"/>
                  </a:cubicBezTo>
                  <a:cubicBezTo>
                    <a:pt x="89" y="89"/>
                    <a:pt x="93" y="74"/>
                    <a:pt x="94" y="72"/>
                  </a:cubicBezTo>
                  <a:cubicBezTo>
                    <a:pt x="101" y="57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1" y="145"/>
                  </a:lnTo>
                  <a:lnTo>
                    <a:pt x="171" y="183"/>
                  </a:lnTo>
                  <a:cubicBezTo>
                    <a:pt x="169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9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5" y="11"/>
                    <a:pt x="340" y="28"/>
                    <a:pt x="340" y="46"/>
                  </a:cubicBezTo>
                  <a:cubicBezTo>
                    <a:pt x="340" y="75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4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5" y="215"/>
                  </a:cubicBezTo>
                  <a:cubicBezTo>
                    <a:pt x="336" y="215"/>
                    <a:pt x="333" y="210"/>
                    <a:pt x="333" y="199"/>
                  </a:cubicBezTo>
                  <a:cubicBezTo>
                    <a:pt x="333" y="186"/>
                    <a:pt x="337" y="174"/>
                    <a:pt x="342" y="163"/>
                  </a:cubicBezTo>
                  <a:cubicBezTo>
                    <a:pt x="351" y="137"/>
                    <a:pt x="372" y="82"/>
                    <a:pt x="372" y="54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7" y="0"/>
                  </a:cubicBezTo>
                  <a:cubicBezTo>
                    <a:pt x="132" y="0"/>
                    <a:pt x="107" y="32"/>
                    <a:pt x="99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246">
              <a:extLst>
                <a:ext uri="{FF2B5EF4-FFF2-40B4-BE49-F238E27FC236}">
                  <a16:creationId xmlns:a16="http://schemas.microsoft.com/office/drawing/2014/main" id="{B51B2CE3-4059-F532-9B45-1D6B571A62B2}"/>
                </a:ext>
              </a:extLst>
            </p:cNvPr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3887788" y="4881563"/>
              <a:ext cx="76200" cy="133350"/>
            </a:xfrm>
            <a:custGeom>
              <a:avLst/>
              <a:gdLst>
                <a:gd name="T0" fmla="*/ 161 w 161"/>
                <a:gd name="T1" fmla="*/ 120 h 239"/>
                <a:gd name="T2" fmla="*/ 141 w 161"/>
                <a:gd name="T3" fmla="*/ 30 h 239"/>
                <a:gd name="T4" fmla="*/ 80 w 161"/>
                <a:gd name="T5" fmla="*/ 0 h 239"/>
                <a:gd name="T6" fmla="*/ 0 w 161"/>
                <a:gd name="T7" fmla="*/ 120 h 239"/>
                <a:gd name="T8" fmla="*/ 80 w 161"/>
                <a:gd name="T9" fmla="*/ 239 h 239"/>
                <a:gd name="T10" fmla="*/ 161 w 161"/>
                <a:gd name="T11" fmla="*/ 120 h 239"/>
                <a:gd name="T12" fmla="*/ 80 w 161"/>
                <a:gd name="T13" fmla="*/ 229 h 239"/>
                <a:gd name="T14" fmla="*/ 36 w 161"/>
                <a:gd name="T15" fmla="*/ 191 h 239"/>
                <a:gd name="T16" fmla="*/ 31 w 161"/>
                <a:gd name="T17" fmla="*/ 116 h 239"/>
                <a:gd name="T18" fmla="*/ 37 w 161"/>
                <a:gd name="T19" fmla="*/ 45 h 239"/>
                <a:gd name="T20" fmla="*/ 80 w 161"/>
                <a:gd name="T21" fmla="*/ 10 h 239"/>
                <a:gd name="T22" fmla="*/ 124 w 161"/>
                <a:gd name="T23" fmla="*/ 42 h 239"/>
                <a:gd name="T24" fmla="*/ 130 w 161"/>
                <a:gd name="T25" fmla="*/ 116 h 239"/>
                <a:gd name="T26" fmla="*/ 125 w 161"/>
                <a:gd name="T27" fmla="*/ 189 h 239"/>
                <a:gd name="T28" fmla="*/ 80 w 161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239">
                  <a:moveTo>
                    <a:pt x="161" y="120"/>
                  </a:moveTo>
                  <a:cubicBezTo>
                    <a:pt x="161" y="82"/>
                    <a:pt x="157" y="54"/>
                    <a:pt x="141" y="30"/>
                  </a:cubicBezTo>
                  <a:cubicBezTo>
                    <a:pt x="130" y="14"/>
                    <a:pt x="108" y="0"/>
                    <a:pt x="80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9"/>
                    <a:pt x="80" y="239"/>
                  </a:cubicBezTo>
                  <a:cubicBezTo>
                    <a:pt x="161" y="239"/>
                    <a:pt x="161" y="145"/>
                    <a:pt x="161" y="120"/>
                  </a:cubicBezTo>
                  <a:close/>
                  <a:moveTo>
                    <a:pt x="80" y="229"/>
                  </a:moveTo>
                  <a:cubicBezTo>
                    <a:pt x="64" y="229"/>
                    <a:pt x="43" y="219"/>
                    <a:pt x="36" y="191"/>
                  </a:cubicBezTo>
                  <a:cubicBezTo>
                    <a:pt x="31" y="170"/>
                    <a:pt x="31" y="142"/>
                    <a:pt x="31" y="116"/>
                  </a:cubicBezTo>
                  <a:cubicBezTo>
                    <a:pt x="31" y="90"/>
                    <a:pt x="31" y="64"/>
                    <a:pt x="37" y="45"/>
                  </a:cubicBezTo>
                  <a:cubicBezTo>
                    <a:pt x="44" y="17"/>
                    <a:pt x="66" y="10"/>
                    <a:pt x="80" y="10"/>
                  </a:cubicBezTo>
                  <a:cubicBezTo>
                    <a:pt x="99" y="10"/>
                    <a:pt x="117" y="21"/>
                    <a:pt x="124" y="42"/>
                  </a:cubicBezTo>
                  <a:cubicBezTo>
                    <a:pt x="129" y="60"/>
                    <a:pt x="130" y="85"/>
                    <a:pt x="130" y="116"/>
                  </a:cubicBezTo>
                  <a:cubicBezTo>
                    <a:pt x="130" y="142"/>
                    <a:pt x="130" y="167"/>
                    <a:pt x="125" y="189"/>
                  </a:cubicBezTo>
                  <a:cubicBezTo>
                    <a:pt x="118" y="221"/>
                    <a:pt x="94" y="229"/>
                    <a:pt x="80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247">
              <a:extLst>
                <a:ext uri="{FF2B5EF4-FFF2-40B4-BE49-F238E27FC236}">
                  <a16:creationId xmlns:a16="http://schemas.microsoft.com/office/drawing/2014/main" id="{DC4FE247-12E5-42F4-4DF9-82C8F1C8ABE0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998913" y="4760913"/>
              <a:ext cx="55563" cy="2778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248">
              <a:extLst>
                <a:ext uri="{FF2B5EF4-FFF2-40B4-BE49-F238E27FC236}">
                  <a16:creationId xmlns:a16="http://schemas.microsoft.com/office/drawing/2014/main" id="{AC5E6E51-D6E6-7AC1-D45A-16C26D6BD4C6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4083051" y="4760913"/>
              <a:ext cx="31750" cy="277813"/>
            </a:xfrm>
            <a:custGeom>
              <a:avLst/>
              <a:gdLst>
                <a:gd name="T0" fmla="*/ 68 w 68"/>
                <a:gd name="T1" fmla="*/ 0 h 498"/>
                <a:gd name="T2" fmla="*/ 0 w 68"/>
                <a:gd name="T3" fmla="*/ 0 h 498"/>
                <a:gd name="T4" fmla="*/ 0 w 68"/>
                <a:gd name="T5" fmla="*/ 20 h 498"/>
                <a:gd name="T6" fmla="*/ 48 w 68"/>
                <a:gd name="T7" fmla="*/ 20 h 498"/>
                <a:gd name="T8" fmla="*/ 48 w 68"/>
                <a:gd name="T9" fmla="*/ 478 h 498"/>
                <a:gd name="T10" fmla="*/ 0 w 68"/>
                <a:gd name="T11" fmla="*/ 478 h 498"/>
                <a:gd name="T12" fmla="*/ 0 w 68"/>
                <a:gd name="T13" fmla="*/ 498 h 498"/>
                <a:gd name="T14" fmla="*/ 68 w 68"/>
                <a:gd name="T15" fmla="*/ 498 h 498"/>
                <a:gd name="T16" fmla="*/ 68 w 68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8" y="498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EB78329-8875-1CDA-90C2-56297376EC4B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6727532" y="4228313"/>
            <a:ext cx="2745586" cy="344488"/>
            <a:chOff x="2541588" y="2538412"/>
            <a:chExt cx="2112963" cy="265113"/>
          </a:xfrm>
        </p:grpSpPr>
        <p:sp>
          <p:nvSpPr>
            <p:cNvPr id="362" name="Freeform 255">
              <a:extLst>
                <a:ext uri="{FF2B5EF4-FFF2-40B4-BE49-F238E27FC236}">
                  <a16:creationId xmlns:a16="http://schemas.microsoft.com/office/drawing/2014/main" id="{DC3B95F7-3E96-16D9-52C7-E27D1E863058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541588" y="2603500"/>
              <a:ext cx="106363" cy="146050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256">
              <a:extLst>
                <a:ext uri="{FF2B5EF4-FFF2-40B4-BE49-F238E27FC236}">
                  <a16:creationId xmlns:a16="http://schemas.microsoft.com/office/drawing/2014/main" id="{400E1CEB-A095-756B-E767-D5B7A97BBC6E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663826" y="2655887"/>
              <a:ext cx="60325" cy="9366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257">
              <a:extLst>
                <a:ext uri="{FF2B5EF4-FFF2-40B4-BE49-F238E27FC236}">
                  <a16:creationId xmlns:a16="http://schemas.microsoft.com/office/drawing/2014/main" id="{4337565B-549D-4969-9C0D-E4014A19C99C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751138" y="2589212"/>
              <a:ext cx="25400" cy="214313"/>
            </a:xfrm>
            <a:custGeom>
              <a:avLst/>
              <a:gdLst>
                <a:gd name="T0" fmla="*/ 69 w 69"/>
                <a:gd name="T1" fmla="*/ 498 h 498"/>
                <a:gd name="T2" fmla="*/ 69 w 69"/>
                <a:gd name="T3" fmla="*/ 478 h 498"/>
                <a:gd name="T4" fmla="*/ 20 w 69"/>
                <a:gd name="T5" fmla="*/ 478 h 498"/>
                <a:gd name="T6" fmla="*/ 20 w 69"/>
                <a:gd name="T7" fmla="*/ 20 h 498"/>
                <a:gd name="T8" fmla="*/ 69 w 69"/>
                <a:gd name="T9" fmla="*/ 20 h 498"/>
                <a:gd name="T10" fmla="*/ 69 w 69"/>
                <a:gd name="T11" fmla="*/ 0 h 498"/>
                <a:gd name="T12" fmla="*/ 0 w 69"/>
                <a:gd name="T13" fmla="*/ 0 h 498"/>
                <a:gd name="T14" fmla="*/ 0 w 69"/>
                <a:gd name="T15" fmla="*/ 498 h 498"/>
                <a:gd name="T16" fmla="*/ 69 w 69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498"/>
                  </a:moveTo>
                  <a:lnTo>
                    <a:pt x="69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9" y="20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9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258">
              <a:extLst>
                <a:ext uri="{FF2B5EF4-FFF2-40B4-BE49-F238E27FC236}">
                  <a16:creationId xmlns:a16="http://schemas.microsoft.com/office/drawing/2014/main" id="{F07F0C8C-8984-F30B-FB5E-ACD9BDEE63C9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778126" y="2595562"/>
              <a:ext cx="100013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259">
              <a:extLst>
                <a:ext uri="{FF2B5EF4-FFF2-40B4-BE49-F238E27FC236}">
                  <a16:creationId xmlns:a16="http://schemas.microsoft.com/office/drawing/2014/main" id="{3554FBA2-E568-452B-4D28-B23A971601B1}"/>
                </a:ext>
              </a:extLst>
            </p:cNvPr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2787651" y="2655887"/>
              <a:ext cx="82550" cy="952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60">
              <a:extLst>
                <a:ext uri="{FF2B5EF4-FFF2-40B4-BE49-F238E27FC236}">
                  <a16:creationId xmlns:a16="http://schemas.microsoft.com/office/drawing/2014/main" id="{C8ACC54F-8D1B-E45E-5403-D06DE794829F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2936876" y="2671762"/>
              <a:ext cx="120650" cy="492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261">
              <a:extLst>
                <a:ext uri="{FF2B5EF4-FFF2-40B4-BE49-F238E27FC236}">
                  <a16:creationId xmlns:a16="http://schemas.microsoft.com/office/drawing/2014/main" id="{F48BA48E-4CAC-63D5-4F42-35145B94DF82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106738" y="2538412"/>
              <a:ext cx="101600" cy="25400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3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62">
              <a:extLst>
                <a:ext uri="{FF2B5EF4-FFF2-40B4-BE49-F238E27FC236}">
                  <a16:creationId xmlns:a16="http://schemas.microsoft.com/office/drawing/2014/main" id="{EF2B59FE-A465-20EE-E663-FDE6E6EEE35A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3127376" y="2601912"/>
              <a:ext cx="66675" cy="149225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40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263">
              <a:extLst>
                <a:ext uri="{FF2B5EF4-FFF2-40B4-BE49-F238E27FC236}">
                  <a16:creationId xmlns:a16="http://schemas.microsoft.com/office/drawing/2014/main" id="{E3B73317-57C2-A63F-6739-F9201DEEB91B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259138" y="2657475"/>
              <a:ext cx="125413" cy="93663"/>
            </a:xfrm>
            <a:custGeom>
              <a:avLst/>
              <a:gdLst>
                <a:gd name="T0" fmla="*/ 300 w 342"/>
                <a:gd name="T1" fmla="*/ 47 h 220"/>
                <a:gd name="T2" fmla="*/ 342 w 342"/>
                <a:gd name="T3" fmla="*/ 15 h 220"/>
                <a:gd name="T4" fmla="*/ 342 w 342"/>
                <a:gd name="T5" fmla="*/ 0 h 220"/>
                <a:gd name="T6" fmla="*/ 305 w 342"/>
                <a:gd name="T7" fmla="*/ 1 h 220"/>
                <a:gd name="T8" fmla="*/ 259 w 342"/>
                <a:gd name="T9" fmla="*/ 0 h 220"/>
                <a:gd name="T10" fmla="*/ 259 w 342"/>
                <a:gd name="T11" fmla="*/ 15 h 220"/>
                <a:gd name="T12" fmla="*/ 288 w 342"/>
                <a:gd name="T13" fmla="*/ 39 h 220"/>
                <a:gd name="T14" fmla="*/ 285 w 342"/>
                <a:gd name="T15" fmla="*/ 50 h 220"/>
                <a:gd name="T16" fmla="*/ 240 w 342"/>
                <a:gd name="T17" fmla="*/ 177 h 220"/>
                <a:gd name="T18" fmla="*/ 191 w 342"/>
                <a:gd name="T19" fmla="*/ 38 h 220"/>
                <a:gd name="T20" fmla="*/ 188 w 342"/>
                <a:gd name="T21" fmla="*/ 29 h 220"/>
                <a:gd name="T22" fmla="*/ 218 w 342"/>
                <a:gd name="T23" fmla="*/ 15 h 220"/>
                <a:gd name="T24" fmla="*/ 218 w 342"/>
                <a:gd name="T25" fmla="*/ 0 h 220"/>
                <a:gd name="T26" fmla="*/ 166 w 342"/>
                <a:gd name="T27" fmla="*/ 1 h 220"/>
                <a:gd name="T28" fmla="*/ 121 w 342"/>
                <a:gd name="T29" fmla="*/ 0 h 220"/>
                <a:gd name="T30" fmla="*/ 121 w 342"/>
                <a:gd name="T31" fmla="*/ 15 h 220"/>
                <a:gd name="T32" fmla="*/ 153 w 342"/>
                <a:gd name="T33" fmla="*/ 23 h 220"/>
                <a:gd name="T34" fmla="*/ 164 w 342"/>
                <a:gd name="T35" fmla="*/ 50 h 220"/>
                <a:gd name="T36" fmla="*/ 121 w 342"/>
                <a:gd name="T37" fmla="*/ 171 h 220"/>
                <a:gd name="T38" fmla="*/ 74 w 342"/>
                <a:gd name="T39" fmla="*/ 38 h 220"/>
                <a:gd name="T40" fmla="*/ 72 w 342"/>
                <a:gd name="T41" fmla="*/ 29 h 220"/>
                <a:gd name="T42" fmla="*/ 101 w 342"/>
                <a:gd name="T43" fmla="*/ 15 h 220"/>
                <a:gd name="T44" fmla="*/ 101 w 342"/>
                <a:gd name="T45" fmla="*/ 0 h 220"/>
                <a:gd name="T46" fmla="*/ 47 w 342"/>
                <a:gd name="T47" fmla="*/ 1 h 220"/>
                <a:gd name="T48" fmla="*/ 0 w 342"/>
                <a:gd name="T49" fmla="*/ 0 h 220"/>
                <a:gd name="T50" fmla="*/ 0 w 342"/>
                <a:gd name="T51" fmla="*/ 15 h 220"/>
                <a:gd name="T52" fmla="*/ 37 w 342"/>
                <a:gd name="T53" fmla="*/ 33 h 220"/>
                <a:gd name="T54" fmla="*/ 100 w 342"/>
                <a:gd name="T55" fmla="*/ 209 h 220"/>
                <a:gd name="T56" fmla="*/ 110 w 342"/>
                <a:gd name="T57" fmla="*/ 220 h 220"/>
                <a:gd name="T58" fmla="*/ 120 w 342"/>
                <a:gd name="T59" fmla="*/ 210 h 220"/>
                <a:gd name="T60" fmla="*/ 171 w 342"/>
                <a:gd name="T61" fmla="*/ 69 h 220"/>
                <a:gd name="T62" fmla="*/ 222 w 342"/>
                <a:gd name="T63" fmla="*/ 211 h 220"/>
                <a:gd name="T64" fmla="*/ 232 w 342"/>
                <a:gd name="T65" fmla="*/ 220 h 220"/>
                <a:gd name="T66" fmla="*/ 242 w 342"/>
                <a:gd name="T67" fmla="*/ 211 h 220"/>
                <a:gd name="T68" fmla="*/ 300 w 342"/>
                <a:gd name="T69" fmla="*/ 4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220">
                  <a:moveTo>
                    <a:pt x="300" y="47"/>
                  </a:moveTo>
                  <a:cubicBezTo>
                    <a:pt x="309" y="22"/>
                    <a:pt x="324" y="16"/>
                    <a:pt x="342" y="15"/>
                  </a:cubicBezTo>
                  <a:lnTo>
                    <a:pt x="342" y="0"/>
                  </a:lnTo>
                  <a:cubicBezTo>
                    <a:pt x="331" y="1"/>
                    <a:pt x="316" y="1"/>
                    <a:pt x="305" y="1"/>
                  </a:cubicBezTo>
                  <a:cubicBezTo>
                    <a:pt x="291" y="1"/>
                    <a:pt x="269" y="0"/>
                    <a:pt x="259" y="0"/>
                  </a:cubicBezTo>
                  <a:lnTo>
                    <a:pt x="259" y="15"/>
                  </a:lnTo>
                  <a:cubicBezTo>
                    <a:pt x="277" y="16"/>
                    <a:pt x="288" y="25"/>
                    <a:pt x="288" y="39"/>
                  </a:cubicBezTo>
                  <a:cubicBezTo>
                    <a:pt x="288" y="42"/>
                    <a:pt x="288" y="43"/>
                    <a:pt x="285" y="50"/>
                  </a:cubicBezTo>
                  <a:lnTo>
                    <a:pt x="240" y="177"/>
                  </a:lnTo>
                  <a:lnTo>
                    <a:pt x="191" y="38"/>
                  </a:lnTo>
                  <a:cubicBezTo>
                    <a:pt x="189" y="32"/>
                    <a:pt x="188" y="31"/>
                    <a:pt x="188" y="29"/>
                  </a:cubicBezTo>
                  <a:cubicBezTo>
                    <a:pt x="188" y="15"/>
                    <a:pt x="208" y="15"/>
                    <a:pt x="218" y="15"/>
                  </a:cubicBezTo>
                  <a:lnTo>
                    <a:pt x="218" y="0"/>
                  </a:lnTo>
                  <a:cubicBezTo>
                    <a:pt x="203" y="0"/>
                    <a:pt x="178" y="1"/>
                    <a:pt x="166" y="1"/>
                  </a:cubicBezTo>
                  <a:cubicBezTo>
                    <a:pt x="151" y="1"/>
                    <a:pt x="136" y="1"/>
                    <a:pt x="121" y="0"/>
                  </a:cubicBezTo>
                  <a:lnTo>
                    <a:pt x="121" y="15"/>
                  </a:lnTo>
                  <a:cubicBezTo>
                    <a:pt x="140" y="15"/>
                    <a:pt x="148" y="16"/>
                    <a:pt x="153" y="23"/>
                  </a:cubicBezTo>
                  <a:cubicBezTo>
                    <a:pt x="155" y="26"/>
                    <a:pt x="161" y="41"/>
                    <a:pt x="164" y="50"/>
                  </a:cubicBezTo>
                  <a:lnTo>
                    <a:pt x="121" y="171"/>
                  </a:lnTo>
                  <a:lnTo>
                    <a:pt x="74" y="38"/>
                  </a:lnTo>
                  <a:cubicBezTo>
                    <a:pt x="72" y="32"/>
                    <a:pt x="72" y="31"/>
                    <a:pt x="72" y="29"/>
                  </a:cubicBezTo>
                  <a:cubicBezTo>
                    <a:pt x="72" y="15"/>
                    <a:pt x="91" y="15"/>
                    <a:pt x="101" y="15"/>
                  </a:cubicBezTo>
                  <a:lnTo>
                    <a:pt x="101" y="0"/>
                  </a:lnTo>
                  <a:cubicBezTo>
                    <a:pt x="86" y="0"/>
                    <a:pt x="58" y="1"/>
                    <a:pt x="47" y="1"/>
                  </a:cubicBezTo>
                  <a:cubicBezTo>
                    <a:pt x="45" y="1"/>
                    <a:pt x="18" y="1"/>
                    <a:pt x="0" y="0"/>
                  </a:cubicBezTo>
                  <a:lnTo>
                    <a:pt x="0" y="15"/>
                  </a:lnTo>
                  <a:cubicBezTo>
                    <a:pt x="25" y="15"/>
                    <a:pt x="31" y="17"/>
                    <a:pt x="37" y="33"/>
                  </a:cubicBezTo>
                  <a:lnTo>
                    <a:pt x="100" y="209"/>
                  </a:lnTo>
                  <a:cubicBezTo>
                    <a:pt x="102" y="216"/>
                    <a:pt x="104" y="220"/>
                    <a:pt x="110" y="220"/>
                  </a:cubicBezTo>
                  <a:cubicBezTo>
                    <a:pt x="117" y="220"/>
                    <a:pt x="118" y="217"/>
                    <a:pt x="120" y="210"/>
                  </a:cubicBezTo>
                  <a:lnTo>
                    <a:pt x="171" y="69"/>
                  </a:lnTo>
                  <a:lnTo>
                    <a:pt x="222" y="211"/>
                  </a:lnTo>
                  <a:cubicBezTo>
                    <a:pt x="224" y="216"/>
                    <a:pt x="225" y="220"/>
                    <a:pt x="232" y="220"/>
                  </a:cubicBezTo>
                  <a:cubicBezTo>
                    <a:pt x="238" y="220"/>
                    <a:pt x="240" y="216"/>
                    <a:pt x="242" y="211"/>
                  </a:cubicBezTo>
                  <a:lnTo>
                    <a:pt x="300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264">
              <a:extLst>
                <a:ext uri="{FF2B5EF4-FFF2-40B4-BE49-F238E27FC236}">
                  <a16:creationId xmlns:a16="http://schemas.microsoft.com/office/drawing/2014/main" id="{B81FFCCB-F7AC-FC41-D160-5541CAB92378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394076" y="2601912"/>
              <a:ext cx="90488" cy="147638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0 h 346"/>
                <a:gd name="T4" fmla="*/ 0 w 251"/>
                <a:gd name="T5" fmla="*/ 346 h 346"/>
                <a:gd name="T6" fmla="*/ 56 w 251"/>
                <a:gd name="T7" fmla="*/ 344 h 346"/>
                <a:gd name="T8" fmla="*/ 112 w 251"/>
                <a:gd name="T9" fmla="*/ 346 h 346"/>
                <a:gd name="T10" fmla="*/ 112 w 251"/>
                <a:gd name="T11" fmla="*/ 330 h 346"/>
                <a:gd name="T12" fmla="*/ 73 w 251"/>
                <a:gd name="T13" fmla="*/ 308 h 346"/>
                <a:gd name="T14" fmla="*/ 73 w 251"/>
                <a:gd name="T15" fmla="*/ 216 h 346"/>
                <a:gd name="T16" fmla="*/ 141 w 251"/>
                <a:gd name="T17" fmla="*/ 136 h 346"/>
                <a:gd name="T18" fmla="*/ 177 w 251"/>
                <a:gd name="T19" fmla="*/ 192 h 346"/>
                <a:gd name="T20" fmla="*/ 177 w 251"/>
                <a:gd name="T21" fmla="*/ 308 h 346"/>
                <a:gd name="T22" fmla="*/ 139 w 251"/>
                <a:gd name="T23" fmla="*/ 330 h 346"/>
                <a:gd name="T24" fmla="*/ 139 w 251"/>
                <a:gd name="T25" fmla="*/ 346 h 346"/>
                <a:gd name="T26" fmla="*/ 195 w 251"/>
                <a:gd name="T27" fmla="*/ 344 h 346"/>
                <a:gd name="T28" fmla="*/ 251 w 251"/>
                <a:gd name="T29" fmla="*/ 346 h 346"/>
                <a:gd name="T30" fmla="*/ 251 w 251"/>
                <a:gd name="T31" fmla="*/ 330 h 346"/>
                <a:gd name="T32" fmla="*/ 212 w 251"/>
                <a:gd name="T33" fmla="*/ 315 h 346"/>
                <a:gd name="T34" fmla="*/ 212 w 251"/>
                <a:gd name="T35" fmla="*/ 220 h 346"/>
                <a:gd name="T36" fmla="*/ 196 w 251"/>
                <a:gd name="T37" fmla="*/ 144 h 346"/>
                <a:gd name="T38" fmla="*/ 144 w 251"/>
                <a:gd name="T39" fmla="*/ 125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9" y="344"/>
                    <a:pt x="95" y="345"/>
                    <a:pt x="112" y="346"/>
                  </a:cubicBezTo>
                  <a:lnTo>
                    <a:pt x="112" y="330"/>
                  </a:lnTo>
                  <a:cubicBezTo>
                    <a:pt x="79" y="330"/>
                    <a:pt x="73" y="330"/>
                    <a:pt x="73" y="308"/>
                  </a:cubicBezTo>
                  <a:lnTo>
                    <a:pt x="73" y="216"/>
                  </a:lnTo>
                  <a:cubicBezTo>
                    <a:pt x="73" y="164"/>
                    <a:pt x="109" y="136"/>
                    <a:pt x="141" y="136"/>
                  </a:cubicBezTo>
                  <a:cubicBezTo>
                    <a:pt x="172" y="136"/>
                    <a:pt x="177" y="163"/>
                    <a:pt x="177" y="192"/>
                  </a:cubicBezTo>
                  <a:lnTo>
                    <a:pt x="177" y="308"/>
                  </a:lnTo>
                  <a:cubicBezTo>
                    <a:pt x="177" y="330"/>
                    <a:pt x="172" y="330"/>
                    <a:pt x="139" y="330"/>
                  </a:cubicBezTo>
                  <a:lnTo>
                    <a:pt x="139" y="346"/>
                  </a:lnTo>
                  <a:cubicBezTo>
                    <a:pt x="156" y="345"/>
                    <a:pt x="181" y="344"/>
                    <a:pt x="195" y="344"/>
                  </a:cubicBezTo>
                  <a:cubicBezTo>
                    <a:pt x="208" y="344"/>
                    <a:pt x="234" y="345"/>
                    <a:pt x="251" y="346"/>
                  </a:cubicBezTo>
                  <a:lnTo>
                    <a:pt x="251" y="330"/>
                  </a:lnTo>
                  <a:cubicBezTo>
                    <a:pt x="225" y="330"/>
                    <a:pt x="212" y="330"/>
                    <a:pt x="212" y="315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6" y="144"/>
                  </a:cubicBezTo>
                  <a:cubicBezTo>
                    <a:pt x="189" y="135"/>
                    <a:pt x="173" y="125"/>
                    <a:pt x="144" y="125"/>
                  </a:cubicBezTo>
                  <a:cubicBezTo>
                    <a:pt x="102" y="125"/>
                    <a:pt x="80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265">
              <a:extLst>
                <a:ext uri="{FF2B5EF4-FFF2-40B4-BE49-F238E27FC236}">
                  <a16:creationId xmlns:a16="http://schemas.microsoft.com/office/drawing/2014/main" id="{70D9B97F-0431-7502-3AE2-68D42F5A8707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3494088" y="2654300"/>
              <a:ext cx="69850" cy="96838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266">
              <a:extLst>
                <a:ext uri="{FF2B5EF4-FFF2-40B4-BE49-F238E27FC236}">
                  <a16:creationId xmlns:a16="http://schemas.microsoft.com/office/drawing/2014/main" id="{6D85A36C-41CE-536D-05C2-2EB11AF085AD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575051" y="2655887"/>
              <a:ext cx="92075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267">
              <a:extLst>
                <a:ext uri="{FF2B5EF4-FFF2-40B4-BE49-F238E27FC236}">
                  <a16:creationId xmlns:a16="http://schemas.microsoft.com/office/drawing/2014/main" id="{E6E2506B-EBF8-4197-02C3-9120889357CA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48088" y="2601912"/>
              <a:ext cx="82550" cy="147638"/>
            </a:xfrm>
            <a:custGeom>
              <a:avLst/>
              <a:gdLst>
                <a:gd name="T0" fmla="*/ 209 w 229"/>
                <a:gd name="T1" fmla="*/ 181 h 345"/>
                <a:gd name="T2" fmla="*/ 209 w 229"/>
                <a:gd name="T3" fmla="*/ 150 h 345"/>
                <a:gd name="T4" fmla="*/ 44 w 229"/>
                <a:gd name="T5" fmla="*/ 150 h 345"/>
                <a:gd name="T6" fmla="*/ 44 w 229"/>
                <a:gd name="T7" fmla="*/ 32 h 345"/>
                <a:gd name="T8" fmla="*/ 113 w 229"/>
                <a:gd name="T9" fmla="*/ 32 h 345"/>
                <a:gd name="T10" fmla="*/ 131 w 229"/>
                <a:gd name="T11" fmla="*/ 33 h 345"/>
                <a:gd name="T12" fmla="*/ 222 w 229"/>
                <a:gd name="T13" fmla="*/ 33 h 345"/>
                <a:gd name="T14" fmla="*/ 222 w 229"/>
                <a:gd name="T15" fmla="*/ 0 h 345"/>
                <a:gd name="T16" fmla="*/ 0 w 229"/>
                <a:gd name="T17" fmla="*/ 0 h 345"/>
                <a:gd name="T18" fmla="*/ 0 w 229"/>
                <a:gd name="T19" fmla="*/ 345 h 345"/>
                <a:gd name="T20" fmla="*/ 229 w 229"/>
                <a:gd name="T21" fmla="*/ 345 h 345"/>
                <a:gd name="T22" fmla="*/ 229 w 229"/>
                <a:gd name="T23" fmla="*/ 309 h 345"/>
                <a:gd name="T24" fmla="*/ 166 w 229"/>
                <a:gd name="T25" fmla="*/ 309 h 345"/>
                <a:gd name="T26" fmla="*/ 148 w 229"/>
                <a:gd name="T27" fmla="*/ 310 h 345"/>
                <a:gd name="T28" fmla="*/ 44 w 229"/>
                <a:gd name="T29" fmla="*/ 310 h 345"/>
                <a:gd name="T30" fmla="*/ 44 w 229"/>
                <a:gd name="T31" fmla="*/ 181 h 345"/>
                <a:gd name="T32" fmla="*/ 209 w 229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345">
                  <a:moveTo>
                    <a:pt x="209" y="181"/>
                  </a:moveTo>
                  <a:lnTo>
                    <a:pt x="209" y="150"/>
                  </a:lnTo>
                  <a:lnTo>
                    <a:pt x="44" y="150"/>
                  </a:lnTo>
                  <a:lnTo>
                    <a:pt x="44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2" y="33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29" y="345"/>
                  </a:lnTo>
                  <a:lnTo>
                    <a:pt x="229" y="309"/>
                  </a:lnTo>
                  <a:lnTo>
                    <a:pt x="166" y="309"/>
                  </a:lnTo>
                  <a:cubicBezTo>
                    <a:pt x="160" y="309"/>
                    <a:pt x="154" y="310"/>
                    <a:pt x="148" y="310"/>
                  </a:cubicBezTo>
                  <a:lnTo>
                    <a:pt x="44" y="310"/>
                  </a:lnTo>
                  <a:lnTo>
                    <a:pt x="44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268">
              <a:extLst>
                <a:ext uri="{FF2B5EF4-FFF2-40B4-BE49-F238E27FC236}">
                  <a16:creationId xmlns:a16="http://schemas.microsoft.com/office/drawing/2014/main" id="{4FD2F8E6-0CDC-DB07-1226-6C4DC00B03C0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56038" y="2601912"/>
              <a:ext cx="93663" cy="1476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40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8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40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8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269">
              <a:extLst>
                <a:ext uri="{FF2B5EF4-FFF2-40B4-BE49-F238E27FC236}">
                  <a16:creationId xmlns:a16="http://schemas.microsoft.com/office/drawing/2014/main" id="{2CD195AB-706B-8D63-3BF7-0C21C51B06E3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986213" y="2601912"/>
              <a:ext cx="122238" cy="1476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8 w 336"/>
                <a:gd name="T5" fmla="*/ 299 h 346"/>
                <a:gd name="T6" fmla="*/ 152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6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7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4" y="276"/>
                    <a:pt x="168" y="299"/>
                  </a:cubicBezTo>
                  <a:lnTo>
                    <a:pt x="168" y="299"/>
                  </a:lnTo>
                  <a:cubicBezTo>
                    <a:pt x="165" y="289"/>
                    <a:pt x="159" y="270"/>
                    <a:pt x="152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6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6" y="98"/>
                  </a:cubicBezTo>
                  <a:cubicBezTo>
                    <a:pt x="281" y="83"/>
                    <a:pt x="294" y="48"/>
                    <a:pt x="297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270">
              <a:extLst>
                <a:ext uri="{FF2B5EF4-FFF2-40B4-BE49-F238E27FC236}">
                  <a16:creationId xmlns:a16="http://schemas.microsoft.com/office/drawing/2014/main" id="{7C8F0D09-1FB5-F077-AE3F-129D69A644F3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4138613" y="2598737"/>
              <a:ext cx="95250" cy="152400"/>
            </a:xfrm>
            <a:custGeom>
              <a:avLst/>
              <a:gdLst>
                <a:gd name="T0" fmla="*/ 257 w 260"/>
                <a:gd name="T1" fmla="*/ 295 h 357"/>
                <a:gd name="T2" fmla="*/ 162 w 260"/>
                <a:gd name="T3" fmla="*/ 325 h 357"/>
                <a:gd name="T4" fmla="*/ 45 w 260"/>
                <a:gd name="T5" fmla="*/ 178 h 357"/>
                <a:gd name="T6" fmla="*/ 163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2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3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271">
              <a:extLst>
                <a:ext uri="{FF2B5EF4-FFF2-40B4-BE49-F238E27FC236}">
                  <a16:creationId xmlns:a16="http://schemas.microsoft.com/office/drawing/2014/main" id="{4FA1295B-DD43-BA0A-9FF4-8B32F865858A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4260851" y="2589212"/>
              <a:ext cx="41275" cy="2143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272">
              <a:extLst>
                <a:ext uri="{FF2B5EF4-FFF2-40B4-BE49-F238E27FC236}">
                  <a16:creationId xmlns:a16="http://schemas.microsoft.com/office/drawing/2014/main" id="{FB2887EC-48DE-8781-23EC-A1E907B8D26F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4318001" y="2655887"/>
              <a:ext cx="149225" cy="9525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1 w 409"/>
                <a:gd name="T23" fmla="*/ 145 h 226"/>
                <a:gd name="T24" fmla="*/ 171 w 409"/>
                <a:gd name="T25" fmla="*/ 183 h 226"/>
                <a:gd name="T26" fmla="*/ 164 w 409"/>
                <a:gd name="T27" fmla="*/ 213 h 226"/>
                <a:gd name="T28" fmla="*/ 179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4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5 w 409"/>
                <a:gd name="T51" fmla="*/ 215 h 226"/>
                <a:gd name="T52" fmla="*/ 333 w 409"/>
                <a:gd name="T53" fmla="*/ 199 h 226"/>
                <a:gd name="T54" fmla="*/ 342 w 409"/>
                <a:gd name="T55" fmla="*/ 163 h 226"/>
                <a:gd name="T56" fmla="*/ 372 w 409"/>
                <a:gd name="T57" fmla="*/ 54 h 226"/>
                <a:gd name="T58" fmla="*/ 315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7 w 409"/>
                <a:gd name="T65" fmla="*/ 0 h 226"/>
                <a:gd name="T66" fmla="*/ 99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9"/>
                    <a:pt x="87" y="97"/>
                  </a:cubicBezTo>
                  <a:cubicBezTo>
                    <a:pt x="89" y="89"/>
                    <a:pt x="93" y="74"/>
                    <a:pt x="94" y="72"/>
                  </a:cubicBezTo>
                  <a:cubicBezTo>
                    <a:pt x="101" y="57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1" y="145"/>
                  </a:lnTo>
                  <a:lnTo>
                    <a:pt x="171" y="183"/>
                  </a:lnTo>
                  <a:cubicBezTo>
                    <a:pt x="169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9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5" y="11"/>
                    <a:pt x="340" y="28"/>
                    <a:pt x="340" y="46"/>
                  </a:cubicBezTo>
                  <a:cubicBezTo>
                    <a:pt x="340" y="75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4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5" y="215"/>
                  </a:cubicBezTo>
                  <a:cubicBezTo>
                    <a:pt x="336" y="215"/>
                    <a:pt x="333" y="210"/>
                    <a:pt x="333" y="199"/>
                  </a:cubicBezTo>
                  <a:cubicBezTo>
                    <a:pt x="333" y="186"/>
                    <a:pt x="337" y="174"/>
                    <a:pt x="342" y="163"/>
                  </a:cubicBezTo>
                  <a:cubicBezTo>
                    <a:pt x="351" y="137"/>
                    <a:pt x="372" y="82"/>
                    <a:pt x="372" y="54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7" y="0"/>
                  </a:cubicBezTo>
                  <a:cubicBezTo>
                    <a:pt x="132" y="0"/>
                    <a:pt x="107" y="32"/>
                    <a:pt x="99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273">
              <a:extLst>
                <a:ext uri="{FF2B5EF4-FFF2-40B4-BE49-F238E27FC236}">
                  <a16:creationId xmlns:a16="http://schemas.microsoft.com/office/drawing/2014/main" id="{25E01EED-291B-74DE-AE33-F1B97E74C449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4486276" y="2682875"/>
              <a:ext cx="46038" cy="984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274">
              <a:extLst>
                <a:ext uri="{FF2B5EF4-FFF2-40B4-BE49-F238E27FC236}">
                  <a16:creationId xmlns:a16="http://schemas.microsoft.com/office/drawing/2014/main" id="{8DACAD5F-A139-7AE9-C5C0-BB133867943C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564063" y="2589212"/>
              <a:ext cx="42863" cy="2143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275">
              <a:extLst>
                <a:ext uri="{FF2B5EF4-FFF2-40B4-BE49-F238E27FC236}">
                  <a16:creationId xmlns:a16="http://schemas.microsoft.com/office/drawing/2014/main" id="{D9BEBFE5-4AD1-E01C-009D-BD71ACDA135B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4629151" y="2589212"/>
              <a:ext cx="25400" cy="214313"/>
            </a:xfrm>
            <a:custGeom>
              <a:avLst/>
              <a:gdLst>
                <a:gd name="T0" fmla="*/ 68 w 68"/>
                <a:gd name="T1" fmla="*/ 0 h 498"/>
                <a:gd name="T2" fmla="*/ 0 w 68"/>
                <a:gd name="T3" fmla="*/ 0 h 498"/>
                <a:gd name="T4" fmla="*/ 0 w 68"/>
                <a:gd name="T5" fmla="*/ 20 h 498"/>
                <a:gd name="T6" fmla="*/ 48 w 68"/>
                <a:gd name="T7" fmla="*/ 20 h 498"/>
                <a:gd name="T8" fmla="*/ 48 w 68"/>
                <a:gd name="T9" fmla="*/ 478 h 498"/>
                <a:gd name="T10" fmla="*/ 0 w 68"/>
                <a:gd name="T11" fmla="*/ 478 h 498"/>
                <a:gd name="T12" fmla="*/ 0 w 68"/>
                <a:gd name="T13" fmla="*/ 498 h 498"/>
                <a:gd name="T14" fmla="*/ 68 w 68"/>
                <a:gd name="T15" fmla="*/ 498 h 498"/>
                <a:gd name="T16" fmla="*/ 68 w 68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8" y="498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3" name="Freeform 282">
            <a:extLst>
              <a:ext uri="{FF2B5EF4-FFF2-40B4-BE49-F238E27FC236}">
                <a16:creationId xmlns:a16="http://schemas.microsoft.com/office/drawing/2014/main" id="{24929EAC-44E8-76FD-B54B-278F7534CD66}"/>
              </a:ext>
            </a:extLst>
          </p:cNvPr>
          <p:cNvSpPr>
            <a:spLocks noChangeAspect="1" noEditPoints="1"/>
          </p:cNvSpPr>
          <p:nvPr>
            <p:custDataLst>
              <p:tags r:id="rId18"/>
            </p:custDataLst>
          </p:nvPr>
        </p:nvSpPr>
        <p:spPr bwMode="auto">
          <a:xfrm>
            <a:off x="6234915" y="4318497"/>
            <a:ext cx="224103" cy="192088"/>
          </a:xfrm>
          <a:custGeom>
            <a:avLst/>
            <a:gdLst>
              <a:gd name="T0" fmla="*/ 333 w 333"/>
              <a:gd name="T1" fmla="*/ 15 h 213"/>
              <a:gd name="T2" fmla="*/ 326 w 333"/>
              <a:gd name="T3" fmla="*/ 0 h 213"/>
              <a:gd name="T4" fmla="*/ 319 w 333"/>
              <a:gd name="T5" fmla="*/ 14 h 213"/>
              <a:gd name="T6" fmla="*/ 250 w 333"/>
              <a:gd name="T7" fmla="*/ 69 h 213"/>
              <a:gd name="T8" fmla="*/ 170 w 333"/>
              <a:gd name="T9" fmla="*/ 36 h 213"/>
              <a:gd name="T10" fmla="*/ 84 w 333"/>
              <a:gd name="T11" fmla="*/ 0 h 213"/>
              <a:gd name="T12" fmla="*/ 0 w 333"/>
              <a:gd name="T13" fmla="*/ 81 h 213"/>
              <a:gd name="T14" fmla="*/ 7 w 333"/>
              <a:gd name="T15" fmla="*/ 96 h 213"/>
              <a:gd name="T16" fmla="*/ 14 w 333"/>
              <a:gd name="T17" fmla="*/ 85 h 213"/>
              <a:gd name="T18" fmla="*/ 84 w 333"/>
              <a:gd name="T19" fmla="*/ 28 h 213"/>
              <a:gd name="T20" fmla="*/ 163 w 333"/>
              <a:gd name="T21" fmla="*/ 61 h 213"/>
              <a:gd name="T22" fmla="*/ 250 w 333"/>
              <a:gd name="T23" fmla="*/ 97 h 213"/>
              <a:gd name="T24" fmla="*/ 333 w 333"/>
              <a:gd name="T25" fmla="*/ 15 h 213"/>
              <a:gd name="T26" fmla="*/ 333 w 333"/>
              <a:gd name="T27" fmla="*/ 132 h 213"/>
              <a:gd name="T28" fmla="*/ 326 w 333"/>
              <a:gd name="T29" fmla="*/ 117 h 213"/>
              <a:gd name="T30" fmla="*/ 319 w 333"/>
              <a:gd name="T31" fmla="*/ 130 h 213"/>
              <a:gd name="T32" fmla="*/ 250 w 333"/>
              <a:gd name="T33" fmla="*/ 185 h 213"/>
              <a:gd name="T34" fmla="*/ 170 w 333"/>
              <a:gd name="T35" fmla="*/ 152 h 213"/>
              <a:gd name="T36" fmla="*/ 84 w 333"/>
              <a:gd name="T37" fmla="*/ 116 h 213"/>
              <a:gd name="T38" fmla="*/ 0 w 333"/>
              <a:gd name="T39" fmla="*/ 197 h 213"/>
              <a:gd name="T40" fmla="*/ 7 w 333"/>
              <a:gd name="T41" fmla="*/ 212 h 213"/>
              <a:gd name="T42" fmla="*/ 14 w 333"/>
              <a:gd name="T43" fmla="*/ 201 h 213"/>
              <a:gd name="T44" fmla="*/ 84 w 333"/>
              <a:gd name="T45" fmla="*/ 144 h 213"/>
              <a:gd name="T46" fmla="*/ 163 w 333"/>
              <a:gd name="T47" fmla="*/ 177 h 213"/>
              <a:gd name="T48" fmla="*/ 250 w 333"/>
              <a:gd name="T49" fmla="*/ 213 h 213"/>
              <a:gd name="T50" fmla="*/ 333 w 333"/>
              <a:gd name="T51" fmla="*/ 13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3" h="213">
                <a:moveTo>
                  <a:pt x="333" y="15"/>
                </a:moveTo>
                <a:cubicBezTo>
                  <a:pt x="333" y="5"/>
                  <a:pt x="329" y="0"/>
                  <a:pt x="326" y="0"/>
                </a:cubicBezTo>
                <a:cubicBezTo>
                  <a:pt x="324" y="0"/>
                  <a:pt x="319" y="2"/>
                  <a:pt x="319" y="14"/>
                </a:cubicBezTo>
                <a:cubicBezTo>
                  <a:pt x="317" y="48"/>
                  <a:pt x="282" y="69"/>
                  <a:pt x="250" y="69"/>
                </a:cubicBezTo>
                <a:cubicBezTo>
                  <a:pt x="221" y="69"/>
                  <a:pt x="196" y="53"/>
                  <a:pt x="170" y="36"/>
                </a:cubicBezTo>
                <a:cubicBezTo>
                  <a:pt x="143" y="18"/>
                  <a:pt x="116" y="0"/>
                  <a:pt x="84" y="0"/>
                </a:cubicBezTo>
                <a:cubicBezTo>
                  <a:pt x="37" y="0"/>
                  <a:pt x="0" y="35"/>
                  <a:pt x="0" y="81"/>
                </a:cubicBezTo>
                <a:cubicBezTo>
                  <a:pt x="0" y="92"/>
                  <a:pt x="4" y="96"/>
                  <a:pt x="7" y="96"/>
                </a:cubicBezTo>
                <a:cubicBezTo>
                  <a:pt x="12" y="96"/>
                  <a:pt x="14" y="87"/>
                  <a:pt x="14" y="85"/>
                </a:cubicBezTo>
                <a:cubicBezTo>
                  <a:pt x="17" y="43"/>
                  <a:pt x="58" y="28"/>
                  <a:pt x="84" y="28"/>
                </a:cubicBezTo>
                <a:cubicBezTo>
                  <a:pt x="112" y="28"/>
                  <a:pt x="137" y="43"/>
                  <a:pt x="163" y="61"/>
                </a:cubicBezTo>
                <a:cubicBezTo>
                  <a:pt x="190" y="79"/>
                  <a:pt x="217" y="97"/>
                  <a:pt x="250" y="97"/>
                </a:cubicBezTo>
                <a:cubicBezTo>
                  <a:pt x="296" y="97"/>
                  <a:pt x="333" y="61"/>
                  <a:pt x="333" y="15"/>
                </a:cubicBezTo>
                <a:close/>
                <a:moveTo>
                  <a:pt x="333" y="132"/>
                </a:moveTo>
                <a:cubicBezTo>
                  <a:pt x="333" y="118"/>
                  <a:pt x="327" y="117"/>
                  <a:pt x="326" y="117"/>
                </a:cubicBezTo>
                <a:cubicBezTo>
                  <a:pt x="324" y="117"/>
                  <a:pt x="319" y="119"/>
                  <a:pt x="319" y="130"/>
                </a:cubicBezTo>
                <a:cubicBezTo>
                  <a:pt x="317" y="164"/>
                  <a:pt x="282" y="185"/>
                  <a:pt x="250" y="185"/>
                </a:cubicBezTo>
                <a:cubicBezTo>
                  <a:pt x="221" y="185"/>
                  <a:pt x="196" y="169"/>
                  <a:pt x="170" y="152"/>
                </a:cubicBezTo>
                <a:cubicBezTo>
                  <a:pt x="143" y="134"/>
                  <a:pt x="116" y="116"/>
                  <a:pt x="84" y="116"/>
                </a:cubicBezTo>
                <a:cubicBezTo>
                  <a:pt x="37" y="116"/>
                  <a:pt x="0" y="151"/>
                  <a:pt x="0" y="197"/>
                </a:cubicBezTo>
                <a:cubicBezTo>
                  <a:pt x="0" y="208"/>
                  <a:pt x="4" y="212"/>
                  <a:pt x="7" y="212"/>
                </a:cubicBezTo>
                <a:cubicBezTo>
                  <a:pt x="12" y="212"/>
                  <a:pt x="14" y="203"/>
                  <a:pt x="14" y="201"/>
                </a:cubicBezTo>
                <a:cubicBezTo>
                  <a:pt x="17" y="159"/>
                  <a:pt x="58" y="144"/>
                  <a:pt x="84" y="144"/>
                </a:cubicBezTo>
                <a:cubicBezTo>
                  <a:pt x="112" y="144"/>
                  <a:pt x="137" y="159"/>
                  <a:pt x="163" y="177"/>
                </a:cubicBezTo>
                <a:cubicBezTo>
                  <a:pt x="190" y="195"/>
                  <a:pt x="217" y="213"/>
                  <a:pt x="250" y="213"/>
                </a:cubicBezTo>
                <a:cubicBezTo>
                  <a:pt x="297" y="213"/>
                  <a:pt x="333" y="176"/>
                  <a:pt x="333" y="132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11E5B97F-A36D-55AA-21E9-1122F6415E07}"/>
              </a:ext>
            </a:extLst>
          </p:cNvPr>
          <p:cNvSpPr txBox="1"/>
          <p:nvPr/>
        </p:nvSpPr>
        <p:spPr>
          <a:xfrm>
            <a:off x="371429" y="4156576"/>
            <a:ext cx="27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By non-malleability:</a:t>
            </a:r>
          </a:p>
        </p:txBody>
      </p:sp>
      <p:sp>
        <p:nvSpPr>
          <p:cNvPr id="385" name="Left Brace 384">
            <a:extLst>
              <a:ext uri="{FF2B5EF4-FFF2-40B4-BE49-F238E27FC236}">
                <a16:creationId xmlns:a16="http://schemas.microsoft.com/office/drawing/2014/main" id="{8BDB2932-2DE6-21D9-AFEA-279EEA0EDD83}"/>
              </a:ext>
            </a:extLst>
          </p:cNvPr>
          <p:cNvSpPr/>
          <p:nvPr/>
        </p:nvSpPr>
        <p:spPr>
          <a:xfrm rot="16200000">
            <a:off x="5214571" y="4083075"/>
            <a:ext cx="221351" cy="122790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Left Brace 395">
            <a:extLst>
              <a:ext uri="{FF2B5EF4-FFF2-40B4-BE49-F238E27FC236}">
                <a16:creationId xmlns:a16="http://schemas.microsoft.com/office/drawing/2014/main" id="{30282C45-56CD-EA94-7771-C1AB721596E8}"/>
              </a:ext>
            </a:extLst>
          </p:cNvPr>
          <p:cNvSpPr/>
          <p:nvPr/>
        </p:nvSpPr>
        <p:spPr>
          <a:xfrm rot="16200000">
            <a:off x="8734850" y="4093367"/>
            <a:ext cx="221351" cy="122790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38EE5257-E78F-9693-4C7E-8258026122A2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8275638" y="4955897"/>
            <a:ext cx="1262063" cy="255588"/>
            <a:chOff x="8275638" y="5213350"/>
            <a:chExt cx="1262063" cy="255588"/>
          </a:xfrm>
        </p:grpSpPr>
        <p:sp>
          <p:nvSpPr>
            <p:cNvPr id="398" name="Freeform 289">
              <a:extLst>
                <a:ext uri="{FF2B5EF4-FFF2-40B4-BE49-F238E27FC236}">
                  <a16:creationId xmlns:a16="http://schemas.microsoft.com/office/drawing/2014/main" id="{0E072B4D-3360-DD2C-0E5C-3978FDA10F42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275638" y="5227638"/>
              <a:ext cx="101600" cy="176213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290">
              <a:extLst>
                <a:ext uri="{FF2B5EF4-FFF2-40B4-BE49-F238E27FC236}">
                  <a16:creationId xmlns:a16="http://schemas.microsoft.com/office/drawing/2014/main" id="{14073FE2-76A4-3D01-DB0A-2D30D6AA2F4B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8408988" y="5227638"/>
              <a:ext cx="114300" cy="176213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291">
              <a:extLst>
                <a:ext uri="{FF2B5EF4-FFF2-40B4-BE49-F238E27FC236}">
                  <a16:creationId xmlns:a16="http://schemas.microsoft.com/office/drawing/2014/main" id="{DE164695-F225-B1DE-C684-54A92A5D6B01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8566151" y="5227638"/>
              <a:ext cx="149225" cy="176213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92">
              <a:extLst>
                <a:ext uri="{FF2B5EF4-FFF2-40B4-BE49-F238E27FC236}">
                  <a16:creationId xmlns:a16="http://schemas.microsoft.com/office/drawing/2014/main" id="{D4825479-0415-BCB3-0069-0AEBFC285358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8751888" y="5224463"/>
              <a:ext cx="115888" cy="182563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93">
              <a:extLst>
                <a:ext uri="{FF2B5EF4-FFF2-40B4-BE49-F238E27FC236}">
                  <a16:creationId xmlns:a16="http://schemas.microsoft.com/office/drawing/2014/main" id="{E02BF415-7D8E-18F9-E2A2-4789AA86A863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8901113" y="5213350"/>
              <a:ext cx="52388" cy="2555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94">
              <a:extLst>
                <a:ext uri="{FF2B5EF4-FFF2-40B4-BE49-F238E27FC236}">
                  <a16:creationId xmlns:a16="http://schemas.microsoft.com/office/drawing/2014/main" id="{4C1131A0-1C9A-6B8C-74F0-105E0343AB19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8974138" y="5291138"/>
              <a:ext cx="101600" cy="11588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4 w 228"/>
                <a:gd name="T13" fmla="*/ 199 h 226"/>
                <a:gd name="T14" fmla="*/ 228 w 228"/>
                <a:gd name="T15" fmla="*/ 149 h 226"/>
                <a:gd name="T16" fmla="*/ 223 w 228"/>
                <a:gd name="T17" fmla="*/ 144 h 226"/>
                <a:gd name="T18" fmla="*/ 216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2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295">
              <a:extLst>
                <a:ext uri="{FF2B5EF4-FFF2-40B4-BE49-F238E27FC236}">
                  <a16:creationId xmlns:a16="http://schemas.microsoft.com/office/drawing/2014/main" id="{71F9365D-6F83-0050-A77E-F60679A02337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9175751" y="5221288"/>
              <a:ext cx="111125" cy="238125"/>
            </a:xfrm>
            <a:custGeom>
              <a:avLst/>
              <a:gdLst>
                <a:gd name="T0" fmla="*/ 245 w 249"/>
                <a:gd name="T1" fmla="*/ 19 h 464"/>
                <a:gd name="T2" fmla="*/ 249 w 249"/>
                <a:gd name="T3" fmla="*/ 10 h 464"/>
                <a:gd name="T4" fmla="*/ 239 w 249"/>
                <a:gd name="T5" fmla="*/ 0 h 464"/>
                <a:gd name="T6" fmla="*/ 228 w 249"/>
                <a:gd name="T7" fmla="*/ 10 h 464"/>
                <a:gd name="T8" fmla="*/ 4 w 249"/>
                <a:gd name="T9" fmla="*/ 445 h 464"/>
                <a:gd name="T10" fmla="*/ 0 w 249"/>
                <a:gd name="T11" fmla="*/ 454 h 464"/>
                <a:gd name="T12" fmla="*/ 10 w 249"/>
                <a:gd name="T13" fmla="*/ 464 h 464"/>
                <a:gd name="T14" fmla="*/ 21 w 249"/>
                <a:gd name="T15" fmla="*/ 454 h 464"/>
                <a:gd name="T16" fmla="*/ 245 w 249"/>
                <a:gd name="T17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4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4"/>
                  </a:cubicBezTo>
                  <a:cubicBezTo>
                    <a:pt x="0" y="458"/>
                    <a:pt x="4" y="464"/>
                    <a:pt x="10" y="464"/>
                  </a:cubicBezTo>
                  <a:cubicBezTo>
                    <a:pt x="16" y="464"/>
                    <a:pt x="18" y="461"/>
                    <a:pt x="21" y="454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96">
              <a:extLst>
                <a:ext uri="{FF2B5EF4-FFF2-40B4-BE49-F238E27FC236}">
                  <a16:creationId xmlns:a16="http://schemas.microsoft.com/office/drawing/2014/main" id="{3DC0CD6A-CFC3-5138-D519-BDF0B5844EBF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56701" y="5310188"/>
              <a:ext cx="147638" cy="60325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97">
              <a:extLst>
                <a:ext uri="{FF2B5EF4-FFF2-40B4-BE49-F238E27FC236}">
                  <a16:creationId xmlns:a16="http://schemas.microsoft.com/office/drawing/2014/main" id="{5EB59C91-7681-EFE9-9E47-552A9819354A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88476" y="5227638"/>
              <a:ext cx="82550" cy="17938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98">
              <a:extLst>
                <a:ext uri="{FF2B5EF4-FFF2-40B4-BE49-F238E27FC236}">
                  <a16:creationId xmlns:a16="http://schemas.microsoft.com/office/drawing/2014/main" id="{B0FDF655-868D-0E78-B45A-AA3DE0326B4B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9486901" y="5213350"/>
              <a:ext cx="50800" cy="255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1120897E-93DE-4524-FBD5-860F7453D7B9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1342956" y="5456758"/>
            <a:ext cx="4422967" cy="379062"/>
            <a:chOff x="3792537" y="4271963"/>
            <a:chExt cx="4019551" cy="344488"/>
          </a:xfrm>
        </p:grpSpPr>
        <p:sp>
          <p:nvSpPr>
            <p:cNvPr id="409" name="Freeform 339">
              <a:extLst>
                <a:ext uri="{FF2B5EF4-FFF2-40B4-BE49-F238E27FC236}">
                  <a16:creationId xmlns:a16="http://schemas.microsoft.com/office/drawing/2014/main" id="{FB84E8C9-4D8A-4738-315C-C54B27F185B7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537" y="4356101"/>
              <a:ext cx="139700" cy="190500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40">
              <a:extLst>
                <a:ext uri="{FF2B5EF4-FFF2-40B4-BE49-F238E27FC236}">
                  <a16:creationId xmlns:a16="http://schemas.microsoft.com/office/drawing/2014/main" id="{7C0FD8F6-DD3F-709D-2F8B-0F4265D88C28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951287" y="4424363"/>
              <a:ext cx="79375" cy="12223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6" y="53"/>
                    <a:pt x="168" y="47"/>
                    <a:pt x="168" y="31"/>
                  </a:cubicBezTo>
                  <a:cubicBezTo>
                    <a:pt x="168" y="15"/>
                    <a:pt x="153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41">
              <a:extLst>
                <a:ext uri="{FF2B5EF4-FFF2-40B4-BE49-F238E27FC236}">
                  <a16:creationId xmlns:a16="http://schemas.microsoft.com/office/drawing/2014/main" id="{731CD418-A9F6-C5EE-7402-D8F81002E605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065587" y="4338638"/>
              <a:ext cx="33338" cy="277813"/>
            </a:xfrm>
            <a:custGeom>
              <a:avLst/>
              <a:gdLst>
                <a:gd name="T0" fmla="*/ 69 w 69"/>
                <a:gd name="T1" fmla="*/ 498 h 498"/>
                <a:gd name="T2" fmla="*/ 69 w 69"/>
                <a:gd name="T3" fmla="*/ 478 h 498"/>
                <a:gd name="T4" fmla="*/ 20 w 69"/>
                <a:gd name="T5" fmla="*/ 478 h 498"/>
                <a:gd name="T6" fmla="*/ 20 w 69"/>
                <a:gd name="T7" fmla="*/ 20 h 498"/>
                <a:gd name="T8" fmla="*/ 69 w 69"/>
                <a:gd name="T9" fmla="*/ 20 h 498"/>
                <a:gd name="T10" fmla="*/ 69 w 69"/>
                <a:gd name="T11" fmla="*/ 0 h 498"/>
                <a:gd name="T12" fmla="*/ 0 w 69"/>
                <a:gd name="T13" fmla="*/ 0 h 498"/>
                <a:gd name="T14" fmla="*/ 0 w 69"/>
                <a:gd name="T15" fmla="*/ 498 h 498"/>
                <a:gd name="T16" fmla="*/ 69 w 69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498"/>
                  </a:moveTo>
                  <a:lnTo>
                    <a:pt x="69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9" y="20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9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42">
              <a:extLst>
                <a:ext uri="{FF2B5EF4-FFF2-40B4-BE49-F238E27FC236}">
                  <a16:creationId xmlns:a16="http://schemas.microsoft.com/office/drawing/2014/main" id="{1A754B7C-88F5-A9DF-962F-8CB5D7EFA755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100512" y="4346576"/>
              <a:ext cx="131763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43">
              <a:extLst>
                <a:ext uri="{FF2B5EF4-FFF2-40B4-BE49-F238E27FC236}">
                  <a16:creationId xmlns:a16="http://schemas.microsoft.com/office/drawing/2014/main" id="{E21403C3-017F-403B-DA70-740B2FB7F5A6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4113212" y="4424363"/>
              <a:ext cx="107950" cy="12541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44">
              <a:extLst>
                <a:ext uri="{FF2B5EF4-FFF2-40B4-BE49-F238E27FC236}">
                  <a16:creationId xmlns:a16="http://schemas.microsoft.com/office/drawing/2014/main" id="{A076022F-42B6-D8C2-FAE0-B35EA0BEFA38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4308475" y="4445001"/>
              <a:ext cx="157163" cy="65088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6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6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6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6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45">
              <a:extLst>
                <a:ext uri="{FF2B5EF4-FFF2-40B4-BE49-F238E27FC236}">
                  <a16:creationId xmlns:a16="http://schemas.microsoft.com/office/drawing/2014/main" id="{4B3597F8-4FEE-9E45-394C-3ABDDA6E7A16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529137" y="4271963"/>
              <a:ext cx="131763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46">
              <a:extLst>
                <a:ext uri="{FF2B5EF4-FFF2-40B4-BE49-F238E27FC236}">
                  <a16:creationId xmlns:a16="http://schemas.microsoft.com/office/drawing/2014/main" id="{4DC081C2-139C-EB0D-BC7A-EDB9B129661E}"/>
                </a:ext>
              </a:extLst>
            </p:cNvPr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4554537" y="4354513"/>
              <a:ext cx="87313" cy="195263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8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40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47">
              <a:extLst>
                <a:ext uri="{FF2B5EF4-FFF2-40B4-BE49-F238E27FC236}">
                  <a16:creationId xmlns:a16="http://schemas.microsoft.com/office/drawing/2014/main" id="{45B7C2C0-D9DB-2287-3CDF-F2D47412DA10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752975" y="4338638"/>
              <a:ext cx="9525" cy="277813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48">
              <a:extLst>
                <a:ext uri="{FF2B5EF4-FFF2-40B4-BE49-F238E27FC236}">
                  <a16:creationId xmlns:a16="http://schemas.microsoft.com/office/drawing/2014/main" id="{E394131D-25F7-4B1D-5902-62F7C6159645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4878387" y="4424363"/>
              <a:ext cx="107950" cy="12541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49">
              <a:extLst>
                <a:ext uri="{FF2B5EF4-FFF2-40B4-BE49-F238E27FC236}">
                  <a16:creationId xmlns:a16="http://schemas.microsoft.com/office/drawing/2014/main" id="{95E1BFF6-5C86-6B9A-9A9E-A8AE0FCC55B2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5073650" y="4445001"/>
              <a:ext cx="157163" cy="65088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50">
              <a:extLst>
                <a:ext uri="{FF2B5EF4-FFF2-40B4-BE49-F238E27FC236}">
                  <a16:creationId xmlns:a16="http://schemas.microsoft.com/office/drawing/2014/main" id="{8D044F20-CB05-EDD8-61BC-E130B5AD70B6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5321300" y="4354513"/>
              <a:ext cx="87313" cy="195263"/>
            </a:xfrm>
            <a:custGeom>
              <a:avLst/>
              <a:gdLst>
                <a:gd name="T0" fmla="*/ 95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5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40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5" y="5"/>
                  </a:moveTo>
                  <a:cubicBezTo>
                    <a:pt x="95" y="5"/>
                    <a:pt x="95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5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5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51">
              <a:extLst>
                <a:ext uri="{FF2B5EF4-FFF2-40B4-BE49-F238E27FC236}">
                  <a16:creationId xmlns:a16="http://schemas.microsoft.com/office/drawing/2014/main" id="{1DBE8AE2-C15C-C6D0-394A-1FD8996E0AA8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416550" y="4338638"/>
              <a:ext cx="31750" cy="277813"/>
            </a:xfrm>
            <a:custGeom>
              <a:avLst/>
              <a:gdLst>
                <a:gd name="T0" fmla="*/ 68 w 68"/>
                <a:gd name="T1" fmla="*/ 0 h 498"/>
                <a:gd name="T2" fmla="*/ 0 w 68"/>
                <a:gd name="T3" fmla="*/ 0 h 498"/>
                <a:gd name="T4" fmla="*/ 0 w 68"/>
                <a:gd name="T5" fmla="*/ 20 h 498"/>
                <a:gd name="T6" fmla="*/ 48 w 68"/>
                <a:gd name="T7" fmla="*/ 20 h 498"/>
                <a:gd name="T8" fmla="*/ 48 w 68"/>
                <a:gd name="T9" fmla="*/ 478 h 498"/>
                <a:gd name="T10" fmla="*/ 0 w 68"/>
                <a:gd name="T11" fmla="*/ 478 h 498"/>
                <a:gd name="T12" fmla="*/ 0 w 68"/>
                <a:gd name="T13" fmla="*/ 498 h 498"/>
                <a:gd name="T14" fmla="*/ 68 w 68"/>
                <a:gd name="T15" fmla="*/ 498 h 498"/>
                <a:gd name="T16" fmla="*/ 68 w 68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8" y="498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52">
              <a:extLst>
                <a:ext uri="{FF2B5EF4-FFF2-40B4-BE49-F238E27FC236}">
                  <a16:creationId xmlns:a16="http://schemas.microsoft.com/office/drawing/2014/main" id="{CACC993E-636A-1074-1DD0-E032EF4BB92C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5713412" y="4413251"/>
              <a:ext cx="158750" cy="117475"/>
            </a:xfrm>
            <a:custGeom>
              <a:avLst/>
              <a:gdLst>
                <a:gd name="T0" fmla="*/ 333 w 333"/>
                <a:gd name="T1" fmla="*/ 15 h 213"/>
                <a:gd name="T2" fmla="*/ 326 w 333"/>
                <a:gd name="T3" fmla="*/ 0 h 213"/>
                <a:gd name="T4" fmla="*/ 319 w 333"/>
                <a:gd name="T5" fmla="*/ 14 h 213"/>
                <a:gd name="T6" fmla="*/ 250 w 333"/>
                <a:gd name="T7" fmla="*/ 69 h 213"/>
                <a:gd name="T8" fmla="*/ 170 w 333"/>
                <a:gd name="T9" fmla="*/ 36 h 213"/>
                <a:gd name="T10" fmla="*/ 84 w 333"/>
                <a:gd name="T11" fmla="*/ 0 h 213"/>
                <a:gd name="T12" fmla="*/ 0 w 333"/>
                <a:gd name="T13" fmla="*/ 81 h 213"/>
                <a:gd name="T14" fmla="*/ 7 w 333"/>
                <a:gd name="T15" fmla="*/ 96 h 213"/>
                <a:gd name="T16" fmla="*/ 14 w 333"/>
                <a:gd name="T17" fmla="*/ 85 h 213"/>
                <a:gd name="T18" fmla="*/ 84 w 333"/>
                <a:gd name="T19" fmla="*/ 28 h 213"/>
                <a:gd name="T20" fmla="*/ 164 w 333"/>
                <a:gd name="T21" fmla="*/ 61 h 213"/>
                <a:gd name="T22" fmla="*/ 250 w 333"/>
                <a:gd name="T23" fmla="*/ 97 h 213"/>
                <a:gd name="T24" fmla="*/ 333 w 333"/>
                <a:gd name="T25" fmla="*/ 15 h 213"/>
                <a:gd name="T26" fmla="*/ 333 w 333"/>
                <a:gd name="T27" fmla="*/ 132 h 213"/>
                <a:gd name="T28" fmla="*/ 326 w 333"/>
                <a:gd name="T29" fmla="*/ 117 h 213"/>
                <a:gd name="T30" fmla="*/ 319 w 333"/>
                <a:gd name="T31" fmla="*/ 130 h 213"/>
                <a:gd name="T32" fmla="*/ 250 w 333"/>
                <a:gd name="T33" fmla="*/ 185 h 213"/>
                <a:gd name="T34" fmla="*/ 170 w 333"/>
                <a:gd name="T35" fmla="*/ 152 h 213"/>
                <a:gd name="T36" fmla="*/ 84 w 333"/>
                <a:gd name="T37" fmla="*/ 116 h 213"/>
                <a:gd name="T38" fmla="*/ 0 w 333"/>
                <a:gd name="T39" fmla="*/ 197 h 213"/>
                <a:gd name="T40" fmla="*/ 7 w 333"/>
                <a:gd name="T41" fmla="*/ 212 h 213"/>
                <a:gd name="T42" fmla="*/ 14 w 333"/>
                <a:gd name="T43" fmla="*/ 201 h 213"/>
                <a:gd name="T44" fmla="*/ 84 w 333"/>
                <a:gd name="T45" fmla="*/ 144 h 213"/>
                <a:gd name="T46" fmla="*/ 164 w 333"/>
                <a:gd name="T47" fmla="*/ 177 h 213"/>
                <a:gd name="T48" fmla="*/ 250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5"/>
                  </a:moveTo>
                  <a:cubicBezTo>
                    <a:pt x="333" y="5"/>
                    <a:pt x="330" y="0"/>
                    <a:pt x="326" y="0"/>
                  </a:cubicBezTo>
                  <a:cubicBezTo>
                    <a:pt x="324" y="0"/>
                    <a:pt x="320" y="2"/>
                    <a:pt x="319" y="14"/>
                  </a:cubicBezTo>
                  <a:cubicBezTo>
                    <a:pt x="317" y="48"/>
                    <a:pt x="282" y="69"/>
                    <a:pt x="250" y="69"/>
                  </a:cubicBezTo>
                  <a:cubicBezTo>
                    <a:pt x="221" y="69"/>
                    <a:pt x="196" y="53"/>
                    <a:pt x="170" y="36"/>
                  </a:cubicBezTo>
                  <a:cubicBezTo>
                    <a:pt x="143" y="18"/>
                    <a:pt x="116" y="0"/>
                    <a:pt x="84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7" y="43"/>
                    <a:pt x="58" y="28"/>
                    <a:pt x="84" y="28"/>
                  </a:cubicBezTo>
                  <a:cubicBezTo>
                    <a:pt x="113" y="28"/>
                    <a:pt x="138" y="43"/>
                    <a:pt x="164" y="61"/>
                  </a:cubicBezTo>
                  <a:cubicBezTo>
                    <a:pt x="190" y="79"/>
                    <a:pt x="217" y="97"/>
                    <a:pt x="250" y="97"/>
                  </a:cubicBezTo>
                  <a:cubicBezTo>
                    <a:pt x="296" y="97"/>
                    <a:pt x="333" y="61"/>
                    <a:pt x="333" y="15"/>
                  </a:cubicBezTo>
                  <a:close/>
                  <a:moveTo>
                    <a:pt x="333" y="132"/>
                  </a:moveTo>
                  <a:cubicBezTo>
                    <a:pt x="333" y="118"/>
                    <a:pt x="327" y="117"/>
                    <a:pt x="326" y="117"/>
                  </a:cubicBezTo>
                  <a:cubicBezTo>
                    <a:pt x="324" y="117"/>
                    <a:pt x="320" y="119"/>
                    <a:pt x="319" y="130"/>
                  </a:cubicBezTo>
                  <a:cubicBezTo>
                    <a:pt x="317" y="164"/>
                    <a:pt x="282" y="185"/>
                    <a:pt x="250" y="185"/>
                  </a:cubicBezTo>
                  <a:cubicBezTo>
                    <a:pt x="221" y="185"/>
                    <a:pt x="196" y="169"/>
                    <a:pt x="170" y="152"/>
                  </a:cubicBezTo>
                  <a:cubicBezTo>
                    <a:pt x="143" y="134"/>
                    <a:pt x="116" y="116"/>
                    <a:pt x="84" y="116"/>
                  </a:cubicBezTo>
                  <a:cubicBezTo>
                    <a:pt x="37" y="116"/>
                    <a:pt x="0" y="151"/>
                    <a:pt x="0" y="197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7" y="159"/>
                    <a:pt x="58" y="144"/>
                    <a:pt x="84" y="144"/>
                  </a:cubicBezTo>
                  <a:cubicBezTo>
                    <a:pt x="113" y="144"/>
                    <a:pt x="138" y="159"/>
                    <a:pt x="164" y="177"/>
                  </a:cubicBezTo>
                  <a:cubicBezTo>
                    <a:pt x="190" y="195"/>
                    <a:pt x="217" y="213"/>
                    <a:pt x="250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353">
              <a:extLst>
                <a:ext uri="{FF2B5EF4-FFF2-40B4-BE49-F238E27FC236}">
                  <a16:creationId xmlns:a16="http://schemas.microsoft.com/office/drawing/2014/main" id="{D2ADD92E-ED71-0825-E9B6-7033792E1462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154737" y="4356101"/>
              <a:ext cx="139700" cy="190500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2 w 294"/>
                <a:gd name="T15" fmla="*/ 39 h 341"/>
                <a:gd name="T16" fmla="*/ 52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4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6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5 w 294"/>
                <a:gd name="T37" fmla="*/ 170 h 341"/>
                <a:gd name="T38" fmla="*/ 95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3 w 294"/>
                <a:gd name="T45" fmla="*/ 93 h 341"/>
                <a:gd name="T46" fmla="*/ 163 w 294"/>
                <a:gd name="T47" fmla="*/ 170 h 341"/>
                <a:gd name="T48" fmla="*/ 95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5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1" y="16"/>
                    <a:pt x="52" y="21"/>
                    <a:pt x="52" y="39"/>
                  </a:cubicBezTo>
                  <a:lnTo>
                    <a:pt x="52" y="302"/>
                  </a:lnTo>
                  <a:cubicBezTo>
                    <a:pt x="52" y="320"/>
                    <a:pt x="51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8" y="339"/>
                    <a:pt x="55" y="339"/>
                    <a:pt x="74" y="339"/>
                  </a:cubicBezTo>
                  <a:cubicBezTo>
                    <a:pt x="93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6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5" y="170"/>
                  </a:moveTo>
                  <a:lnTo>
                    <a:pt x="95" y="36"/>
                  </a:lnTo>
                  <a:cubicBezTo>
                    <a:pt x="95" y="19"/>
                    <a:pt x="96" y="16"/>
                    <a:pt x="119" y="16"/>
                  </a:cubicBezTo>
                  <a:lnTo>
                    <a:pt x="163" y="16"/>
                  </a:lnTo>
                  <a:cubicBezTo>
                    <a:pt x="243" y="16"/>
                    <a:pt x="243" y="68"/>
                    <a:pt x="243" y="93"/>
                  </a:cubicBezTo>
                  <a:cubicBezTo>
                    <a:pt x="243" y="116"/>
                    <a:pt x="243" y="170"/>
                    <a:pt x="163" y="170"/>
                  </a:cubicBezTo>
                  <a:lnTo>
                    <a:pt x="95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54">
              <a:extLst>
                <a:ext uri="{FF2B5EF4-FFF2-40B4-BE49-F238E27FC236}">
                  <a16:creationId xmlns:a16="http://schemas.microsoft.com/office/drawing/2014/main" id="{6970C2DC-2AC0-DF22-C82F-4111E4EAF06E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315075" y="4424363"/>
              <a:ext cx="79375" cy="122238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1 w 167"/>
                <a:gd name="T29" fmla="*/ 11 h 221"/>
                <a:gd name="T30" fmla="*/ 136 w 167"/>
                <a:gd name="T31" fmla="*/ 12 h 221"/>
                <a:gd name="T32" fmla="*/ 125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1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1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55">
              <a:extLst>
                <a:ext uri="{FF2B5EF4-FFF2-40B4-BE49-F238E27FC236}">
                  <a16:creationId xmlns:a16="http://schemas.microsoft.com/office/drawing/2014/main" id="{A6D8F7E2-24A3-8E88-340E-3D86AF812F1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429375" y="4338638"/>
              <a:ext cx="31750" cy="277813"/>
            </a:xfrm>
            <a:custGeom>
              <a:avLst/>
              <a:gdLst>
                <a:gd name="T0" fmla="*/ 68 w 68"/>
                <a:gd name="T1" fmla="*/ 498 h 498"/>
                <a:gd name="T2" fmla="*/ 68 w 68"/>
                <a:gd name="T3" fmla="*/ 478 h 498"/>
                <a:gd name="T4" fmla="*/ 20 w 68"/>
                <a:gd name="T5" fmla="*/ 478 h 498"/>
                <a:gd name="T6" fmla="*/ 20 w 68"/>
                <a:gd name="T7" fmla="*/ 20 h 498"/>
                <a:gd name="T8" fmla="*/ 68 w 68"/>
                <a:gd name="T9" fmla="*/ 20 h 498"/>
                <a:gd name="T10" fmla="*/ 68 w 68"/>
                <a:gd name="T11" fmla="*/ 0 h 498"/>
                <a:gd name="T12" fmla="*/ 0 w 68"/>
                <a:gd name="T13" fmla="*/ 0 h 498"/>
                <a:gd name="T14" fmla="*/ 0 w 68"/>
                <a:gd name="T15" fmla="*/ 498 h 498"/>
                <a:gd name="T16" fmla="*/ 68 w 68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498"/>
                  </a:moveTo>
                  <a:lnTo>
                    <a:pt x="68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8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56">
              <a:extLst>
                <a:ext uri="{FF2B5EF4-FFF2-40B4-BE49-F238E27FC236}">
                  <a16:creationId xmlns:a16="http://schemas.microsoft.com/office/drawing/2014/main" id="{0624DC8E-2039-A38D-A055-55384B837DDC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6464300" y="4346576"/>
              <a:ext cx="130175" cy="31750"/>
            </a:xfrm>
            <a:custGeom>
              <a:avLst/>
              <a:gdLst>
                <a:gd name="T0" fmla="*/ 270 w 276"/>
                <a:gd name="T1" fmla="*/ 0 h 57"/>
                <a:gd name="T2" fmla="*/ 193 w 276"/>
                <a:gd name="T3" fmla="*/ 35 h 57"/>
                <a:gd name="T4" fmla="*/ 141 w 276"/>
                <a:gd name="T5" fmla="*/ 17 h 57"/>
                <a:gd name="T6" fmla="*/ 92 w 276"/>
                <a:gd name="T7" fmla="*/ 0 h 57"/>
                <a:gd name="T8" fmla="*/ 55 w 276"/>
                <a:gd name="T9" fmla="*/ 9 h 57"/>
                <a:gd name="T10" fmla="*/ 27 w 276"/>
                <a:gd name="T11" fmla="*/ 26 h 57"/>
                <a:gd name="T12" fmla="*/ 0 w 276"/>
                <a:gd name="T13" fmla="*/ 48 h 57"/>
                <a:gd name="T14" fmla="*/ 7 w 276"/>
                <a:gd name="T15" fmla="*/ 57 h 57"/>
                <a:gd name="T16" fmla="*/ 83 w 276"/>
                <a:gd name="T17" fmla="*/ 21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50 w 276"/>
                <a:gd name="T25" fmla="*/ 30 h 57"/>
                <a:gd name="T26" fmla="*/ 276 w 276"/>
                <a:gd name="T27" fmla="*/ 8 h 57"/>
                <a:gd name="T28" fmla="*/ 270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6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57">
              <a:extLst>
                <a:ext uri="{FF2B5EF4-FFF2-40B4-BE49-F238E27FC236}">
                  <a16:creationId xmlns:a16="http://schemas.microsoft.com/office/drawing/2014/main" id="{801F5402-E167-6035-3F68-323AEFAF3526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475412" y="4424363"/>
              <a:ext cx="109538" cy="125413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1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58">
              <a:extLst>
                <a:ext uri="{FF2B5EF4-FFF2-40B4-BE49-F238E27FC236}">
                  <a16:creationId xmlns:a16="http://schemas.microsoft.com/office/drawing/2014/main" id="{FF3876D0-6CC9-7016-9084-9DBB4FC36BE7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70675" y="4445001"/>
              <a:ext cx="157163" cy="65088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59">
              <a:extLst>
                <a:ext uri="{FF2B5EF4-FFF2-40B4-BE49-F238E27FC236}">
                  <a16:creationId xmlns:a16="http://schemas.microsoft.com/office/drawing/2014/main" id="{29597B2A-5824-97FC-EB6C-3F30277DF62D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6892925" y="4271963"/>
              <a:ext cx="130175" cy="31750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6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6 w 276"/>
                <a:gd name="T11" fmla="*/ 27 h 57"/>
                <a:gd name="T12" fmla="*/ 0 w 276"/>
                <a:gd name="T13" fmla="*/ 49 h 57"/>
                <a:gd name="T14" fmla="*/ 6 w 276"/>
                <a:gd name="T15" fmla="*/ 57 h 57"/>
                <a:gd name="T16" fmla="*/ 83 w 276"/>
                <a:gd name="T17" fmla="*/ 22 h 57"/>
                <a:gd name="T18" fmla="*/ 135 w 276"/>
                <a:gd name="T19" fmla="*/ 40 h 57"/>
                <a:gd name="T20" fmla="*/ 184 w 276"/>
                <a:gd name="T21" fmla="*/ 57 h 57"/>
                <a:gd name="T22" fmla="*/ 221 w 276"/>
                <a:gd name="T23" fmla="*/ 48 h 57"/>
                <a:gd name="T24" fmla="*/ 249 w 276"/>
                <a:gd name="T25" fmla="*/ 31 h 57"/>
                <a:gd name="T26" fmla="*/ 276 w 276"/>
                <a:gd name="T27" fmla="*/ 9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1"/>
                    <a:pt x="218" y="36"/>
                    <a:pt x="193" y="36"/>
                  </a:cubicBezTo>
                  <a:cubicBezTo>
                    <a:pt x="173" y="36"/>
                    <a:pt x="159" y="27"/>
                    <a:pt x="141" y="17"/>
                  </a:cubicBezTo>
                  <a:cubicBezTo>
                    <a:pt x="127" y="9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6" y="27"/>
                  </a:cubicBezTo>
                  <a:lnTo>
                    <a:pt x="0" y="49"/>
                  </a:lnTo>
                  <a:lnTo>
                    <a:pt x="6" y="57"/>
                  </a:lnTo>
                  <a:cubicBezTo>
                    <a:pt x="31" y="37"/>
                    <a:pt x="57" y="22"/>
                    <a:pt x="83" y="22"/>
                  </a:cubicBezTo>
                  <a:cubicBezTo>
                    <a:pt x="103" y="22"/>
                    <a:pt x="117" y="30"/>
                    <a:pt x="135" y="40"/>
                  </a:cubicBezTo>
                  <a:cubicBezTo>
                    <a:pt x="149" y="49"/>
                    <a:pt x="165" y="57"/>
                    <a:pt x="184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49" y="31"/>
                  </a:cubicBezTo>
                  <a:lnTo>
                    <a:pt x="276" y="9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60">
              <a:extLst>
                <a:ext uri="{FF2B5EF4-FFF2-40B4-BE49-F238E27FC236}">
                  <a16:creationId xmlns:a16="http://schemas.microsoft.com/office/drawing/2014/main" id="{096EC52C-7BAE-E27A-90B9-3938F3465EB8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918325" y="4354513"/>
              <a:ext cx="87313" cy="195263"/>
            </a:xfrm>
            <a:custGeom>
              <a:avLst/>
              <a:gdLst>
                <a:gd name="T0" fmla="*/ 96 w 184"/>
                <a:gd name="T1" fmla="*/ 5 h 351"/>
                <a:gd name="T2" fmla="*/ 90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8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7 w 184"/>
                <a:gd name="T33" fmla="*/ 136 h 351"/>
                <a:gd name="T34" fmla="*/ 148 w 184"/>
                <a:gd name="T35" fmla="*/ 183 h 351"/>
                <a:gd name="T36" fmla="*/ 123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3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8" y="125"/>
                  </a:cubicBezTo>
                  <a:cubicBezTo>
                    <a:pt x="95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4" y="136"/>
                    <a:pt x="117" y="136"/>
                  </a:cubicBezTo>
                  <a:cubicBezTo>
                    <a:pt x="135" y="136"/>
                    <a:pt x="148" y="151"/>
                    <a:pt x="148" y="183"/>
                  </a:cubicBezTo>
                  <a:cubicBezTo>
                    <a:pt x="148" y="213"/>
                    <a:pt x="132" y="270"/>
                    <a:pt x="123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61">
              <a:extLst>
                <a:ext uri="{FF2B5EF4-FFF2-40B4-BE49-F238E27FC236}">
                  <a16:creationId xmlns:a16="http://schemas.microsoft.com/office/drawing/2014/main" id="{F1A0BEFD-E58D-C7D5-3EA8-7A171184297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115175" y="4338638"/>
              <a:ext cx="9525" cy="277813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62">
              <a:extLst>
                <a:ext uri="{FF2B5EF4-FFF2-40B4-BE49-F238E27FC236}">
                  <a16:creationId xmlns:a16="http://schemas.microsoft.com/office/drawing/2014/main" id="{2A298C06-F35E-B8A5-34BA-51B7AF8C0AF6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242175" y="4424363"/>
              <a:ext cx="107950" cy="125413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63">
              <a:extLst>
                <a:ext uri="{FF2B5EF4-FFF2-40B4-BE49-F238E27FC236}">
                  <a16:creationId xmlns:a16="http://schemas.microsoft.com/office/drawing/2014/main" id="{4D0B961F-18BA-5109-2553-8A946EF9FD9B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7456487" y="4348163"/>
              <a:ext cx="117475" cy="258763"/>
            </a:xfrm>
            <a:custGeom>
              <a:avLst/>
              <a:gdLst>
                <a:gd name="T0" fmla="*/ 245 w 249"/>
                <a:gd name="T1" fmla="*/ 19 h 464"/>
                <a:gd name="T2" fmla="*/ 249 w 249"/>
                <a:gd name="T3" fmla="*/ 10 h 464"/>
                <a:gd name="T4" fmla="*/ 239 w 249"/>
                <a:gd name="T5" fmla="*/ 0 h 464"/>
                <a:gd name="T6" fmla="*/ 228 w 249"/>
                <a:gd name="T7" fmla="*/ 10 h 464"/>
                <a:gd name="T8" fmla="*/ 4 w 249"/>
                <a:gd name="T9" fmla="*/ 445 h 464"/>
                <a:gd name="T10" fmla="*/ 0 w 249"/>
                <a:gd name="T11" fmla="*/ 454 h 464"/>
                <a:gd name="T12" fmla="*/ 10 w 249"/>
                <a:gd name="T13" fmla="*/ 464 h 464"/>
                <a:gd name="T14" fmla="*/ 21 w 249"/>
                <a:gd name="T15" fmla="*/ 454 h 464"/>
                <a:gd name="T16" fmla="*/ 245 w 249"/>
                <a:gd name="T17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4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4"/>
                  </a:cubicBezTo>
                  <a:cubicBezTo>
                    <a:pt x="0" y="458"/>
                    <a:pt x="4" y="464"/>
                    <a:pt x="10" y="464"/>
                  </a:cubicBezTo>
                  <a:cubicBezTo>
                    <a:pt x="16" y="464"/>
                    <a:pt x="18" y="461"/>
                    <a:pt x="21" y="454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4">
              <a:extLst>
                <a:ext uri="{FF2B5EF4-FFF2-40B4-BE49-F238E27FC236}">
                  <a16:creationId xmlns:a16="http://schemas.microsoft.com/office/drawing/2014/main" id="{79EB99D0-1B63-C683-CF9F-9A86AC72B7DD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435850" y="4445001"/>
              <a:ext cx="158750" cy="65088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65">
              <a:extLst>
                <a:ext uri="{FF2B5EF4-FFF2-40B4-BE49-F238E27FC236}">
                  <a16:creationId xmlns:a16="http://schemas.microsoft.com/office/drawing/2014/main" id="{F6FB6641-81BF-36E3-390E-AD42B27E00D5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7683500" y="4354513"/>
              <a:ext cx="87313" cy="195263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66">
              <a:extLst>
                <a:ext uri="{FF2B5EF4-FFF2-40B4-BE49-F238E27FC236}">
                  <a16:creationId xmlns:a16="http://schemas.microsoft.com/office/drawing/2014/main" id="{8D830DA3-74A8-899A-20B9-F2D8FE8DAC63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7778750" y="4338638"/>
              <a:ext cx="33338" cy="277813"/>
            </a:xfrm>
            <a:custGeom>
              <a:avLst/>
              <a:gdLst>
                <a:gd name="T0" fmla="*/ 69 w 69"/>
                <a:gd name="T1" fmla="*/ 0 h 498"/>
                <a:gd name="T2" fmla="*/ 0 w 69"/>
                <a:gd name="T3" fmla="*/ 0 h 498"/>
                <a:gd name="T4" fmla="*/ 0 w 69"/>
                <a:gd name="T5" fmla="*/ 20 h 498"/>
                <a:gd name="T6" fmla="*/ 49 w 69"/>
                <a:gd name="T7" fmla="*/ 20 h 498"/>
                <a:gd name="T8" fmla="*/ 49 w 69"/>
                <a:gd name="T9" fmla="*/ 478 h 498"/>
                <a:gd name="T10" fmla="*/ 0 w 69"/>
                <a:gd name="T11" fmla="*/ 478 h 498"/>
                <a:gd name="T12" fmla="*/ 0 w 69"/>
                <a:gd name="T13" fmla="*/ 498 h 498"/>
                <a:gd name="T14" fmla="*/ 69 w 69"/>
                <a:gd name="T15" fmla="*/ 498 h 498"/>
                <a:gd name="T16" fmla="*/ 69 w 69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9" y="20"/>
                  </a:lnTo>
                  <a:lnTo>
                    <a:pt x="49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9" y="498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7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67249FFB-5526-3F4F-D546-CDD03914789E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444728" y="5526918"/>
            <a:ext cx="397933" cy="249941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D9045CF7-2EF4-44AF-81AE-C8A9CD15D8C6}"/>
              </a:ext>
            </a:extLst>
          </p:cNvPr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6360349" y="5985481"/>
            <a:ext cx="397933" cy="249941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Left Brace 438">
            <a:extLst>
              <a:ext uri="{FF2B5EF4-FFF2-40B4-BE49-F238E27FC236}">
                <a16:creationId xmlns:a16="http://schemas.microsoft.com/office/drawing/2014/main" id="{9F34F29B-A36B-F266-A705-F85C5CC680C2}"/>
              </a:ext>
            </a:extLst>
          </p:cNvPr>
          <p:cNvSpPr/>
          <p:nvPr/>
        </p:nvSpPr>
        <p:spPr>
          <a:xfrm flipV="1">
            <a:off x="1074119" y="5500218"/>
            <a:ext cx="101559" cy="335601"/>
          </a:xfrm>
          <a:prstGeom prst="leftBrace">
            <a:avLst>
              <a:gd name="adj1" fmla="val 27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Left Brace 439">
            <a:extLst>
              <a:ext uri="{FF2B5EF4-FFF2-40B4-BE49-F238E27FC236}">
                <a16:creationId xmlns:a16="http://schemas.microsoft.com/office/drawing/2014/main" id="{F077633D-6BDE-2AE5-C777-346BF4CEAD18}"/>
              </a:ext>
            </a:extLst>
          </p:cNvPr>
          <p:cNvSpPr/>
          <p:nvPr/>
        </p:nvSpPr>
        <p:spPr>
          <a:xfrm rot="10800000" flipV="1">
            <a:off x="5970435" y="5530858"/>
            <a:ext cx="170393" cy="1177602"/>
          </a:xfrm>
          <a:prstGeom prst="leftBrace">
            <a:avLst>
              <a:gd name="adj1" fmla="val 27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D62EF82F-6FD8-001B-B289-CDAF111E226A}"/>
              </a:ext>
            </a:extLst>
          </p:cNvPr>
          <p:cNvGrpSpPr>
            <a:grpSpLocks noChangeAspect="1"/>
          </p:cNvGrpSpPr>
          <p:nvPr>
            <p:custDataLst>
              <p:tags r:id="rId23"/>
            </p:custDataLst>
          </p:nvPr>
        </p:nvGrpSpPr>
        <p:grpSpPr>
          <a:xfrm>
            <a:off x="3993377" y="6003830"/>
            <a:ext cx="1743076" cy="298450"/>
            <a:chOff x="4294186" y="6072188"/>
            <a:chExt cx="1743076" cy="298450"/>
          </a:xfrm>
        </p:grpSpPr>
        <p:sp>
          <p:nvSpPr>
            <p:cNvPr id="454" name="Freeform 407">
              <a:extLst>
                <a:ext uri="{FF2B5EF4-FFF2-40B4-BE49-F238E27FC236}">
                  <a16:creationId xmlns:a16="http://schemas.microsoft.com/office/drawing/2014/main" id="{9848A077-CE2A-68B6-02B5-C4E20B1AD7F2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4294186" y="6091238"/>
              <a:ext cx="153988" cy="204788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08">
              <a:extLst>
                <a:ext uri="{FF2B5EF4-FFF2-40B4-BE49-F238E27FC236}">
                  <a16:creationId xmlns:a16="http://schemas.microsoft.com/office/drawing/2014/main" id="{8EE12D72-94E5-0FF2-CA82-BF28E8CCF43F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470399" y="6164263"/>
              <a:ext cx="87313" cy="13176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09">
              <a:extLst>
                <a:ext uri="{FF2B5EF4-FFF2-40B4-BE49-F238E27FC236}">
                  <a16:creationId xmlns:a16="http://schemas.microsoft.com/office/drawing/2014/main" id="{195CED0A-BE17-AC6B-E97D-09224FB29847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595811" y="6072188"/>
              <a:ext cx="36513" cy="298450"/>
            </a:xfrm>
            <a:custGeom>
              <a:avLst/>
              <a:gdLst>
                <a:gd name="T0" fmla="*/ 69 w 69"/>
                <a:gd name="T1" fmla="*/ 498 h 498"/>
                <a:gd name="T2" fmla="*/ 69 w 69"/>
                <a:gd name="T3" fmla="*/ 478 h 498"/>
                <a:gd name="T4" fmla="*/ 20 w 69"/>
                <a:gd name="T5" fmla="*/ 478 h 498"/>
                <a:gd name="T6" fmla="*/ 20 w 69"/>
                <a:gd name="T7" fmla="*/ 20 h 498"/>
                <a:gd name="T8" fmla="*/ 69 w 69"/>
                <a:gd name="T9" fmla="*/ 20 h 498"/>
                <a:gd name="T10" fmla="*/ 69 w 69"/>
                <a:gd name="T11" fmla="*/ 0 h 498"/>
                <a:gd name="T12" fmla="*/ 0 w 69"/>
                <a:gd name="T13" fmla="*/ 0 h 498"/>
                <a:gd name="T14" fmla="*/ 0 w 69"/>
                <a:gd name="T15" fmla="*/ 498 h 498"/>
                <a:gd name="T16" fmla="*/ 69 w 69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498"/>
                  </a:moveTo>
                  <a:lnTo>
                    <a:pt x="69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9" y="20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9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10">
              <a:extLst>
                <a:ext uri="{FF2B5EF4-FFF2-40B4-BE49-F238E27FC236}">
                  <a16:creationId xmlns:a16="http://schemas.microsoft.com/office/drawing/2014/main" id="{14C3DED7-ADC2-A3D4-3EAB-945D064F5272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4648199" y="6164263"/>
              <a:ext cx="120650" cy="1349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11">
              <a:extLst>
                <a:ext uri="{FF2B5EF4-FFF2-40B4-BE49-F238E27FC236}">
                  <a16:creationId xmlns:a16="http://schemas.microsoft.com/office/drawing/2014/main" id="{52864955-3B83-A529-27F4-6203BD476443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864099" y="6186488"/>
              <a:ext cx="173038" cy="69850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12">
              <a:extLst>
                <a:ext uri="{FF2B5EF4-FFF2-40B4-BE49-F238E27FC236}">
                  <a16:creationId xmlns:a16="http://schemas.microsoft.com/office/drawing/2014/main" id="{66192E96-0BFB-17C7-F738-E19DA6D31079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5137149" y="6088063"/>
              <a:ext cx="96838" cy="211138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40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13">
              <a:extLst>
                <a:ext uri="{FF2B5EF4-FFF2-40B4-BE49-F238E27FC236}">
                  <a16:creationId xmlns:a16="http://schemas.microsoft.com/office/drawing/2014/main" id="{0C33B0E5-1637-6758-E26F-A87F93192315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243511" y="6072188"/>
              <a:ext cx="34925" cy="298450"/>
            </a:xfrm>
            <a:custGeom>
              <a:avLst/>
              <a:gdLst>
                <a:gd name="T0" fmla="*/ 68 w 68"/>
                <a:gd name="T1" fmla="*/ 0 h 498"/>
                <a:gd name="T2" fmla="*/ 0 w 68"/>
                <a:gd name="T3" fmla="*/ 0 h 498"/>
                <a:gd name="T4" fmla="*/ 0 w 68"/>
                <a:gd name="T5" fmla="*/ 20 h 498"/>
                <a:gd name="T6" fmla="*/ 48 w 68"/>
                <a:gd name="T7" fmla="*/ 20 h 498"/>
                <a:gd name="T8" fmla="*/ 48 w 68"/>
                <a:gd name="T9" fmla="*/ 478 h 498"/>
                <a:gd name="T10" fmla="*/ 0 w 68"/>
                <a:gd name="T11" fmla="*/ 478 h 498"/>
                <a:gd name="T12" fmla="*/ 0 w 68"/>
                <a:gd name="T13" fmla="*/ 498 h 498"/>
                <a:gd name="T14" fmla="*/ 68 w 68"/>
                <a:gd name="T15" fmla="*/ 498 h 498"/>
                <a:gd name="T16" fmla="*/ 68 w 68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8" y="498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14">
              <a:extLst>
                <a:ext uri="{FF2B5EF4-FFF2-40B4-BE49-F238E27FC236}">
                  <a16:creationId xmlns:a16="http://schemas.microsoft.com/office/drawing/2014/main" id="{E7EC8E9B-D9DE-F605-D21C-731AF066586F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5397499" y="6186488"/>
              <a:ext cx="174625" cy="69850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15">
              <a:extLst>
                <a:ext uri="{FF2B5EF4-FFF2-40B4-BE49-F238E27FC236}">
                  <a16:creationId xmlns:a16="http://schemas.microsoft.com/office/drawing/2014/main" id="{7548E601-413C-3F1B-0876-D602673DA9CA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5681661" y="6097588"/>
              <a:ext cx="87313" cy="198438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3 w 165"/>
                <a:gd name="T27" fmla="*/ 292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2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3" y="311"/>
                    <a:pt x="103" y="292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16">
              <a:extLst>
                <a:ext uri="{FF2B5EF4-FFF2-40B4-BE49-F238E27FC236}">
                  <a16:creationId xmlns:a16="http://schemas.microsoft.com/office/drawing/2014/main" id="{DA55FF3B-5F6A-4FE4-2B30-61E6D61588B1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803899" y="6072188"/>
              <a:ext cx="101600" cy="298450"/>
            </a:xfrm>
            <a:custGeom>
              <a:avLst/>
              <a:gdLst>
                <a:gd name="T0" fmla="*/ 192 w 194"/>
                <a:gd name="T1" fmla="*/ 19 h 498"/>
                <a:gd name="T2" fmla="*/ 194 w 194"/>
                <a:gd name="T3" fmla="*/ 10 h 498"/>
                <a:gd name="T4" fmla="*/ 184 w 194"/>
                <a:gd name="T5" fmla="*/ 0 h 498"/>
                <a:gd name="T6" fmla="*/ 176 w 194"/>
                <a:gd name="T7" fmla="*/ 4 h 498"/>
                <a:gd name="T8" fmla="*/ 3 w 194"/>
                <a:gd name="T9" fmla="*/ 479 h 498"/>
                <a:gd name="T10" fmla="*/ 0 w 194"/>
                <a:gd name="T11" fmla="*/ 488 h 498"/>
                <a:gd name="T12" fmla="*/ 10 w 194"/>
                <a:gd name="T13" fmla="*/ 498 h 498"/>
                <a:gd name="T14" fmla="*/ 21 w 194"/>
                <a:gd name="T15" fmla="*/ 486 h 498"/>
                <a:gd name="T16" fmla="*/ 192 w 194"/>
                <a:gd name="T17" fmla="*/ 1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8">
                  <a:moveTo>
                    <a:pt x="192" y="19"/>
                  </a:moveTo>
                  <a:cubicBezTo>
                    <a:pt x="194" y="12"/>
                    <a:pt x="194" y="10"/>
                    <a:pt x="194" y="10"/>
                  </a:cubicBezTo>
                  <a:cubicBezTo>
                    <a:pt x="194" y="4"/>
                    <a:pt x="190" y="0"/>
                    <a:pt x="184" y="0"/>
                  </a:cubicBezTo>
                  <a:cubicBezTo>
                    <a:pt x="181" y="0"/>
                    <a:pt x="177" y="1"/>
                    <a:pt x="176" y="4"/>
                  </a:cubicBezTo>
                  <a:lnTo>
                    <a:pt x="3" y="479"/>
                  </a:lnTo>
                  <a:cubicBezTo>
                    <a:pt x="0" y="486"/>
                    <a:pt x="0" y="488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8" y="495"/>
                    <a:pt x="21" y="486"/>
                  </a:cubicBezTo>
                  <a:lnTo>
                    <a:pt x="192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17">
              <a:extLst>
                <a:ext uri="{FF2B5EF4-FFF2-40B4-BE49-F238E27FC236}">
                  <a16:creationId xmlns:a16="http://schemas.microsoft.com/office/drawing/2014/main" id="{2F81298B-2492-D41C-BA5B-197AA10F4350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934074" y="6097588"/>
              <a:ext cx="103188" cy="198438"/>
            </a:xfrm>
            <a:custGeom>
              <a:avLst/>
              <a:gdLst>
                <a:gd name="T0" fmla="*/ 38 w 199"/>
                <a:gd name="T1" fmla="*/ 293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6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19 w 199"/>
                <a:gd name="T17" fmla="*/ 66 h 332"/>
                <a:gd name="T18" fmla="*/ 87 w 199"/>
                <a:gd name="T19" fmla="*/ 15 h 332"/>
                <a:gd name="T20" fmla="*/ 153 w 199"/>
                <a:gd name="T21" fmla="*/ 96 h 332"/>
                <a:gd name="T22" fmla="*/ 101 w 199"/>
                <a:gd name="T23" fmla="*/ 207 h 332"/>
                <a:gd name="T24" fmla="*/ 5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6 w 199"/>
                <a:gd name="T33" fmla="*/ 245 h 332"/>
                <a:gd name="T34" fmla="*/ 175 w 199"/>
                <a:gd name="T35" fmla="*/ 289 h 332"/>
                <a:gd name="T36" fmla="*/ 128 w 199"/>
                <a:gd name="T37" fmla="*/ 293 h 332"/>
                <a:gd name="T38" fmla="*/ 38 w 199"/>
                <a:gd name="T39" fmla="*/ 29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3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6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19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3" y="55"/>
                    <a:pt x="153" y="96"/>
                  </a:cubicBezTo>
                  <a:cubicBezTo>
                    <a:pt x="153" y="136"/>
                    <a:pt x="128" y="176"/>
                    <a:pt x="101" y="207"/>
                  </a:cubicBezTo>
                  <a:lnTo>
                    <a:pt x="5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6" y="245"/>
                  </a:lnTo>
                  <a:cubicBezTo>
                    <a:pt x="184" y="260"/>
                    <a:pt x="180" y="282"/>
                    <a:pt x="175" y="289"/>
                  </a:cubicBezTo>
                  <a:cubicBezTo>
                    <a:pt x="172" y="293"/>
                    <a:pt x="139" y="293"/>
                    <a:pt x="128" y="293"/>
                  </a:cubicBezTo>
                  <a:lnTo>
                    <a:pt x="38" y="2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EF38A209-1313-A663-B251-BD32DCB92C0F}"/>
              </a:ext>
            </a:extLst>
          </p:cNvPr>
          <p:cNvGrpSpPr>
            <a:grpSpLocks noChangeAspect="1"/>
          </p:cNvGrpSpPr>
          <p:nvPr>
            <p:custDataLst>
              <p:tags r:id="rId24"/>
            </p:custDataLst>
          </p:nvPr>
        </p:nvGrpSpPr>
        <p:grpSpPr>
          <a:xfrm>
            <a:off x="4004196" y="6418922"/>
            <a:ext cx="1743076" cy="371476"/>
            <a:chOff x="3995736" y="6002337"/>
            <a:chExt cx="1743076" cy="371476"/>
          </a:xfrm>
        </p:grpSpPr>
        <p:sp>
          <p:nvSpPr>
            <p:cNvPr id="466" name="Freeform 424">
              <a:extLst>
                <a:ext uri="{FF2B5EF4-FFF2-40B4-BE49-F238E27FC236}">
                  <a16:creationId xmlns:a16="http://schemas.microsoft.com/office/drawing/2014/main" id="{C8FE0F24-C3B6-CA33-ECD6-4B43CAE178E7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3995736" y="6094412"/>
              <a:ext cx="153988" cy="204788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1 w 294"/>
                <a:gd name="T15" fmla="*/ 39 h 341"/>
                <a:gd name="T16" fmla="*/ 51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25">
              <a:extLst>
                <a:ext uri="{FF2B5EF4-FFF2-40B4-BE49-F238E27FC236}">
                  <a16:creationId xmlns:a16="http://schemas.microsoft.com/office/drawing/2014/main" id="{44398C2A-FE64-AAAC-16B4-28446F174DCA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171949" y="6165850"/>
              <a:ext cx="87313" cy="133350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1 w 168"/>
                <a:gd name="T19" fmla="*/ 221 h 221"/>
                <a:gd name="T20" fmla="*/ 121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7 w 168"/>
                <a:gd name="T31" fmla="*/ 12 h 221"/>
                <a:gd name="T32" fmla="*/ 125 w 168"/>
                <a:gd name="T33" fmla="*/ 31 h 221"/>
                <a:gd name="T34" fmla="*/ 147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1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3"/>
                    <a:pt x="147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26">
              <a:extLst>
                <a:ext uri="{FF2B5EF4-FFF2-40B4-BE49-F238E27FC236}">
                  <a16:creationId xmlns:a16="http://schemas.microsoft.com/office/drawing/2014/main" id="{7AD5379D-EA79-432D-5C61-8DB308BD5989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297361" y="6073775"/>
              <a:ext cx="36513" cy="300038"/>
            </a:xfrm>
            <a:custGeom>
              <a:avLst/>
              <a:gdLst>
                <a:gd name="T0" fmla="*/ 69 w 69"/>
                <a:gd name="T1" fmla="*/ 498 h 498"/>
                <a:gd name="T2" fmla="*/ 69 w 69"/>
                <a:gd name="T3" fmla="*/ 478 h 498"/>
                <a:gd name="T4" fmla="*/ 20 w 69"/>
                <a:gd name="T5" fmla="*/ 478 h 498"/>
                <a:gd name="T6" fmla="*/ 20 w 69"/>
                <a:gd name="T7" fmla="*/ 20 h 498"/>
                <a:gd name="T8" fmla="*/ 69 w 69"/>
                <a:gd name="T9" fmla="*/ 20 h 498"/>
                <a:gd name="T10" fmla="*/ 69 w 69"/>
                <a:gd name="T11" fmla="*/ 0 h 498"/>
                <a:gd name="T12" fmla="*/ 0 w 69"/>
                <a:gd name="T13" fmla="*/ 0 h 498"/>
                <a:gd name="T14" fmla="*/ 0 w 69"/>
                <a:gd name="T15" fmla="*/ 498 h 498"/>
                <a:gd name="T16" fmla="*/ 69 w 69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498"/>
                  </a:moveTo>
                  <a:lnTo>
                    <a:pt x="69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9" y="20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9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27">
              <a:extLst>
                <a:ext uri="{FF2B5EF4-FFF2-40B4-BE49-F238E27FC236}">
                  <a16:creationId xmlns:a16="http://schemas.microsoft.com/office/drawing/2014/main" id="{9237EA92-7483-8603-B506-65D97A623E8D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35461" y="6081712"/>
              <a:ext cx="146050" cy="34925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28">
              <a:extLst>
                <a:ext uri="{FF2B5EF4-FFF2-40B4-BE49-F238E27FC236}">
                  <a16:creationId xmlns:a16="http://schemas.microsoft.com/office/drawing/2014/main" id="{3A3467C4-28CA-041E-DB0B-7F1A4F2DE165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4349749" y="6165850"/>
              <a:ext cx="120650" cy="13652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29">
              <a:extLst>
                <a:ext uri="{FF2B5EF4-FFF2-40B4-BE49-F238E27FC236}">
                  <a16:creationId xmlns:a16="http://schemas.microsoft.com/office/drawing/2014/main" id="{9916B67F-9258-28ED-4A7E-F7449ADF7704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4565649" y="6189662"/>
              <a:ext cx="173038" cy="69850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30">
              <a:extLst>
                <a:ext uri="{FF2B5EF4-FFF2-40B4-BE49-F238E27FC236}">
                  <a16:creationId xmlns:a16="http://schemas.microsoft.com/office/drawing/2014/main" id="{2EF0001C-EAF6-122F-D472-746DC835C950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810124" y="6002337"/>
              <a:ext cx="146050" cy="34925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3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31">
              <a:extLst>
                <a:ext uri="{FF2B5EF4-FFF2-40B4-BE49-F238E27FC236}">
                  <a16:creationId xmlns:a16="http://schemas.microsoft.com/office/drawing/2014/main" id="{04104343-8AF2-1C95-A9F0-50CE28787F48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4838699" y="6091237"/>
              <a:ext cx="96838" cy="211138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40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32">
              <a:extLst>
                <a:ext uri="{FF2B5EF4-FFF2-40B4-BE49-F238E27FC236}">
                  <a16:creationId xmlns:a16="http://schemas.microsoft.com/office/drawing/2014/main" id="{F79D0A21-92AF-026C-7957-95BB9349D6DE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945061" y="6073775"/>
              <a:ext cx="34925" cy="300038"/>
            </a:xfrm>
            <a:custGeom>
              <a:avLst/>
              <a:gdLst>
                <a:gd name="T0" fmla="*/ 68 w 68"/>
                <a:gd name="T1" fmla="*/ 0 h 498"/>
                <a:gd name="T2" fmla="*/ 0 w 68"/>
                <a:gd name="T3" fmla="*/ 0 h 498"/>
                <a:gd name="T4" fmla="*/ 0 w 68"/>
                <a:gd name="T5" fmla="*/ 20 h 498"/>
                <a:gd name="T6" fmla="*/ 48 w 68"/>
                <a:gd name="T7" fmla="*/ 20 h 498"/>
                <a:gd name="T8" fmla="*/ 48 w 68"/>
                <a:gd name="T9" fmla="*/ 478 h 498"/>
                <a:gd name="T10" fmla="*/ 0 w 68"/>
                <a:gd name="T11" fmla="*/ 478 h 498"/>
                <a:gd name="T12" fmla="*/ 0 w 68"/>
                <a:gd name="T13" fmla="*/ 498 h 498"/>
                <a:gd name="T14" fmla="*/ 68 w 68"/>
                <a:gd name="T15" fmla="*/ 498 h 498"/>
                <a:gd name="T16" fmla="*/ 68 w 68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8" y="498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33">
              <a:extLst>
                <a:ext uri="{FF2B5EF4-FFF2-40B4-BE49-F238E27FC236}">
                  <a16:creationId xmlns:a16="http://schemas.microsoft.com/office/drawing/2014/main" id="{392B36C4-6661-8177-39AC-7D78FEF082CD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5099049" y="6154737"/>
              <a:ext cx="174625" cy="127000"/>
            </a:xfrm>
            <a:custGeom>
              <a:avLst/>
              <a:gdLst>
                <a:gd name="T0" fmla="*/ 333 w 333"/>
                <a:gd name="T1" fmla="*/ 15 h 213"/>
                <a:gd name="T2" fmla="*/ 326 w 333"/>
                <a:gd name="T3" fmla="*/ 0 h 213"/>
                <a:gd name="T4" fmla="*/ 319 w 333"/>
                <a:gd name="T5" fmla="*/ 14 h 213"/>
                <a:gd name="T6" fmla="*/ 250 w 333"/>
                <a:gd name="T7" fmla="*/ 69 h 213"/>
                <a:gd name="T8" fmla="*/ 170 w 333"/>
                <a:gd name="T9" fmla="*/ 36 h 213"/>
                <a:gd name="T10" fmla="*/ 84 w 333"/>
                <a:gd name="T11" fmla="*/ 0 h 213"/>
                <a:gd name="T12" fmla="*/ 0 w 333"/>
                <a:gd name="T13" fmla="*/ 81 h 213"/>
                <a:gd name="T14" fmla="*/ 7 w 333"/>
                <a:gd name="T15" fmla="*/ 96 h 213"/>
                <a:gd name="T16" fmla="*/ 14 w 333"/>
                <a:gd name="T17" fmla="*/ 85 h 213"/>
                <a:gd name="T18" fmla="*/ 84 w 333"/>
                <a:gd name="T19" fmla="*/ 28 h 213"/>
                <a:gd name="T20" fmla="*/ 163 w 333"/>
                <a:gd name="T21" fmla="*/ 61 h 213"/>
                <a:gd name="T22" fmla="*/ 250 w 333"/>
                <a:gd name="T23" fmla="*/ 97 h 213"/>
                <a:gd name="T24" fmla="*/ 333 w 333"/>
                <a:gd name="T25" fmla="*/ 15 h 213"/>
                <a:gd name="T26" fmla="*/ 333 w 333"/>
                <a:gd name="T27" fmla="*/ 132 h 213"/>
                <a:gd name="T28" fmla="*/ 326 w 333"/>
                <a:gd name="T29" fmla="*/ 117 h 213"/>
                <a:gd name="T30" fmla="*/ 319 w 333"/>
                <a:gd name="T31" fmla="*/ 130 h 213"/>
                <a:gd name="T32" fmla="*/ 250 w 333"/>
                <a:gd name="T33" fmla="*/ 185 h 213"/>
                <a:gd name="T34" fmla="*/ 170 w 333"/>
                <a:gd name="T35" fmla="*/ 152 h 213"/>
                <a:gd name="T36" fmla="*/ 84 w 333"/>
                <a:gd name="T37" fmla="*/ 116 h 213"/>
                <a:gd name="T38" fmla="*/ 0 w 333"/>
                <a:gd name="T39" fmla="*/ 197 h 213"/>
                <a:gd name="T40" fmla="*/ 7 w 333"/>
                <a:gd name="T41" fmla="*/ 212 h 213"/>
                <a:gd name="T42" fmla="*/ 14 w 333"/>
                <a:gd name="T43" fmla="*/ 201 h 213"/>
                <a:gd name="T44" fmla="*/ 84 w 333"/>
                <a:gd name="T45" fmla="*/ 144 h 213"/>
                <a:gd name="T46" fmla="*/ 163 w 333"/>
                <a:gd name="T47" fmla="*/ 177 h 213"/>
                <a:gd name="T48" fmla="*/ 250 w 333"/>
                <a:gd name="T49" fmla="*/ 213 h 213"/>
                <a:gd name="T50" fmla="*/ 333 w 333"/>
                <a:gd name="T51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213">
                  <a:moveTo>
                    <a:pt x="333" y="15"/>
                  </a:moveTo>
                  <a:cubicBezTo>
                    <a:pt x="333" y="5"/>
                    <a:pt x="329" y="0"/>
                    <a:pt x="326" y="0"/>
                  </a:cubicBezTo>
                  <a:cubicBezTo>
                    <a:pt x="324" y="0"/>
                    <a:pt x="319" y="2"/>
                    <a:pt x="319" y="14"/>
                  </a:cubicBezTo>
                  <a:cubicBezTo>
                    <a:pt x="317" y="48"/>
                    <a:pt x="282" y="69"/>
                    <a:pt x="250" y="69"/>
                  </a:cubicBezTo>
                  <a:cubicBezTo>
                    <a:pt x="221" y="69"/>
                    <a:pt x="196" y="53"/>
                    <a:pt x="170" y="36"/>
                  </a:cubicBezTo>
                  <a:cubicBezTo>
                    <a:pt x="143" y="18"/>
                    <a:pt x="116" y="0"/>
                    <a:pt x="84" y="0"/>
                  </a:cubicBezTo>
                  <a:cubicBezTo>
                    <a:pt x="37" y="0"/>
                    <a:pt x="0" y="35"/>
                    <a:pt x="0" y="81"/>
                  </a:cubicBezTo>
                  <a:cubicBezTo>
                    <a:pt x="0" y="92"/>
                    <a:pt x="4" y="96"/>
                    <a:pt x="7" y="96"/>
                  </a:cubicBezTo>
                  <a:cubicBezTo>
                    <a:pt x="12" y="96"/>
                    <a:pt x="14" y="87"/>
                    <a:pt x="14" y="85"/>
                  </a:cubicBezTo>
                  <a:cubicBezTo>
                    <a:pt x="17" y="43"/>
                    <a:pt x="58" y="28"/>
                    <a:pt x="84" y="28"/>
                  </a:cubicBezTo>
                  <a:cubicBezTo>
                    <a:pt x="113" y="28"/>
                    <a:pt x="137" y="43"/>
                    <a:pt x="163" y="61"/>
                  </a:cubicBezTo>
                  <a:cubicBezTo>
                    <a:pt x="190" y="79"/>
                    <a:pt x="217" y="97"/>
                    <a:pt x="250" y="97"/>
                  </a:cubicBezTo>
                  <a:cubicBezTo>
                    <a:pt x="296" y="97"/>
                    <a:pt x="333" y="61"/>
                    <a:pt x="333" y="15"/>
                  </a:cubicBezTo>
                  <a:close/>
                  <a:moveTo>
                    <a:pt x="333" y="132"/>
                  </a:moveTo>
                  <a:cubicBezTo>
                    <a:pt x="333" y="118"/>
                    <a:pt x="327" y="117"/>
                    <a:pt x="326" y="117"/>
                  </a:cubicBezTo>
                  <a:cubicBezTo>
                    <a:pt x="324" y="117"/>
                    <a:pt x="319" y="119"/>
                    <a:pt x="319" y="130"/>
                  </a:cubicBezTo>
                  <a:cubicBezTo>
                    <a:pt x="317" y="164"/>
                    <a:pt x="282" y="185"/>
                    <a:pt x="250" y="185"/>
                  </a:cubicBezTo>
                  <a:cubicBezTo>
                    <a:pt x="221" y="185"/>
                    <a:pt x="196" y="169"/>
                    <a:pt x="170" y="152"/>
                  </a:cubicBezTo>
                  <a:cubicBezTo>
                    <a:pt x="143" y="134"/>
                    <a:pt x="116" y="116"/>
                    <a:pt x="84" y="116"/>
                  </a:cubicBezTo>
                  <a:cubicBezTo>
                    <a:pt x="37" y="116"/>
                    <a:pt x="0" y="151"/>
                    <a:pt x="0" y="197"/>
                  </a:cubicBezTo>
                  <a:cubicBezTo>
                    <a:pt x="0" y="208"/>
                    <a:pt x="4" y="212"/>
                    <a:pt x="7" y="212"/>
                  </a:cubicBezTo>
                  <a:cubicBezTo>
                    <a:pt x="12" y="212"/>
                    <a:pt x="14" y="203"/>
                    <a:pt x="14" y="201"/>
                  </a:cubicBezTo>
                  <a:cubicBezTo>
                    <a:pt x="17" y="159"/>
                    <a:pt x="58" y="144"/>
                    <a:pt x="84" y="144"/>
                  </a:cubicBezTo>
                  <a:cubicBezTo>
                    <a:pt x="113" y="144"/>
                    <a:pt x="137" y="159"/>
                    <a:pt x="163" y="177"/>
                  </a:cubicBezTo>
                  <a:cubicBezTo>
                    <a:pt x="190" y="195"/>
                    <a:pt x="217" y="213"/>
                    <a:pt x="250" y="213"/>
                  </a:cubicBezTo>
                  <a:cubicBezTo>
                    <a:pt x="297" y="213"/>
                    <a:pt x="333" y="176"/>
                    <a:pt x="333" y="1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34">
              <a:extLst>
                <a:ext uri="{FF2B5EF4-FFF2-40B4-BE49-F238E27FC236}">
                  <a16:creationId xmlns:a16="http://schemas.microsoft.com/office/drawing/2014/main" id="{0D002215-DA3D-2037-5A30-1DC2CD08F313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383211" y="6099175"/>
              <a:ext cx="87313" cy="20002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35">
              <a:extLst>
                <a:ext uri="{FF2B5EF4-FFF2-40B4-BE49-F238E27FC236}">
                  <a16:creationId xmlns:a16="http://schemas.microsoft.com/office/drawing/2014/main" id="{991C7FA9-E461-3404-72AA-E86BB4202664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505449" y="6073775"/>
              <a:ext cx="101600" cy="300038"/>
            </a:xfrm>
            <a:custGeom>
              <a:avLst/>
              <a:gdLst>
                <a:gd name="T0" fmla="*/ 192 w 194"/>
                <a:gd name="T1" fmla="*/ 19 h 498"/>
                <a:gd name="T2" fmla="*/ 194 w 194"/>
                <a:gd name="T3" fmla="*/ 10 h 498"/>
                <a:gd name="T4" fmla="*/ 184 w 194"/>
                <a:gd name="T5" fmla="*/ 0 h 498"/>
                <a:gd name="T6" fmla="*/ 176 w 194"/>
                <a:gd name="T7" fmla="*/ 4 h 498"/>
                <a:gd name="T8" fmla="*/ 3 w 194"/>
                <a:gd name="T9" fmla="*/ 479 h 498"/>
                <a:gd name="T10" fmla="*/ 0 w 194"/>
                <a:gd name="T11" fmla="*/ 488 h 498"/>
                <a:gd name="T12" fmla="*/ 10 w 194"/>
                <a:gd name="T13" fmla="*/ 498 h 498"/>
                <a:gd name="T14" fmla="*/ 21 w 194"/>
                <a:gd name="T15" fmla="*/ 486 h 498"/>
                <a:gd name="T16" fmla="*/ 192 w 194"/>
                <a:gd name="T17" fmla="*/ 1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8">
                  <a:moveTo>
                    <a:pt x="192" y="19"/>
                  </a:moveTo>
                  <a:cubicBezTo>
                    <a:pt x="194" y="12"/>
                    <a:pt x="194" y="10"/>
                    <a:pt x="194" y="10"/>
                  </a:cubicBezTo>
                  <a:cubicBezTo>
                    <a:pt x="194" y="4"/>
                    <a:pt x="190" y="0"/>
                    <a:pt x="184" y="0"/>
                  </a:cubicBezTo>
                  <a:cubicBezTo>
                    <a:pt x="181" y="0"/>
                    <a:pt x="177" y="1"/>
                    <a:pt x="176" y="4"/>
                  </a:cubicBezTo>
                  <a:lnTo>
                    <a:pt x="3" y="479"/>
                  </a:lnTo>
                  <a:cubicBezTo>
                    <a:pt x="0" y="486"/>
                    <a:pt x="0" y="488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8" y="495"/>
                    <a:pt x="21" y="486"/>
                  </a:cubicBezTo>
                  <a:lnTo>
                    <a:pt x="192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36">
              <a:extLst>
                <a:ext uri="{FF2B5EF4-FFF2-40B4-BE49-F238E27FC236}">
                  <a16:creationId xmlns:a16="http://schemas.microsoft.com/office/drawing/2014/main" id="{74F83A8A-C3FF-570D-7E53-CD86B42482C2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635624" y="6099175"/>
              <a:ext cx="103188" cy="200025"/>
            </a:xfrm>
            <a:custGeom>
              <a:avLst/>
              <a:gdLst>
                <a:gd name="T0" fmla="*/ 38 w 199"/>
                <a:gd name="T1" fmla="*/ 293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6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19 w 199"/>
                <a:gd name="T17" fmla="*/ 66 h 332"/>
                <a:gd name="T18" fmla="*/ 87 w 199"/>
                <a:gd name="T19" fmla="*/ 15 h 332"/>
                <a:gd name="T20" fmla="*/ 153 w 199"/>
                <a:gd name="T21" fmla="*/ 96 h 332"/>
                <a:gd name="T22" fmla="*/ 101 w 199"/>
                <a:gd name="T23" fmla="*/ 207 h 332"/>
                <a:gd name="T24" fmla="*/ 5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6 w 199"/>
                <a:gd name="T33" fmla="*/ 245 h 332"/>
                <a:gd name="T34" fmla="*/ 175 w 199"/>
                <a:gd name="T35" fmla="*/ 289 h 332"/>
                <a:gd name="T36" fmla="*/ 128 w 199"/>
                <a:gd name="T37" fmla="*/ 293 h 332"/>
                <a:gd name="T38" fmla="*/ 38 w 199"/>
                <a:gd name="T39" fmla="*/ 29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3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6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19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3" y="55"/>
                    <a:pt x="153" y="96"/>
                  </a:cubicBezTo>
                  <a:cubicBezTo>
                    <a:pt x="153" y="136"/>
                    <a:pt x="128" y="176"/>
                    <a:pt x="101" y="207"/>
                  </a:cubicBezTo>
                  <a:lnTo>
                    <a:pt x="5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6" y="245"/>
                  </a:lnTo>
                  <a:cubicBezTo>
                    <a:pt x="184" y="260"/>
                    <a:pt x="180" y="282"/>
                    <a:pt x="175" y="289"/>
                  </a:cubicBezTo>
                  <a:cubicBezTo>
                    <a:pt x="172" y="293"/>
                    <a:pt x="139" y="293"/>
                    <a:pt x="128" y="293"/>
                  </a:cubicBezTo>
                  <a:lnTo>
                    <a:pt x="38" y="2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9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00A41D61-EA84-8E20-0EC4-6767772F0887}"/>
              </a:ext>
            </a:extLst>
          </p:cNvPr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3585886" y="6533222"/>
            <a:ext cx="290660" cy="182563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60168760-2BFC-2094-E89F-3D6A16123C2D}"/>
              </a:ext>
            </a:extLst>
          </p:cNvPr>
          <p:cNvSpPr txBox="1"/>
          <p:nvPr/>
        </p:nvSpPr>
        <p:spPr>
          <a:xfrm>
            <a:off x="986596" y="6414422"/>
            <a:ext cx="257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Extractability of ENMC</a:t>
            </a:r>
          </a:p>
        </p:txBody>
      </p:sp>
    </p:spTree>
    <p:extLst>
      <p:ext uri="{BB962C8B-B14F-4D97-AF65-F5344CB8AC3E}">
        <p14:creationId xmlns:p14="http://schemas.microsoft.com/office/powerpoint/2010/main" val="361729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0F74-74DB-963A-6925-BDAF82EC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Lem. 1—Asynchronous Setting</a:t>
            </a:r>
          </a:p>
        </p:txBody>
      </p:sp>
      <p:grpSp>
        <p:nvGrpSpPr>
          <p:cNvPr id="888" name="Group 887">
            <a:extLst>
              <a:ext uri="{FF2B5EF4-FFF2-40B4-BE49-F238E27FC236}">
                <a16:creationId xmlns:a16="http://schemas.microsoft.com/office/drawing/2014/main" id="{878B8A55-B0C6-5C93-5CC6-98E9B6EBC3B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29383" y="1807088"/>
            <a:ext cx="933451" cy="301625"/>
            <a:chOff x="1833563" y="1819275"/>
            <a:chExt cx="933451" cy="301625"/>
          </a:xfrm>
        </p:grpSpPr>
        <p:sp>
          <p:nvSpPr>
            <p:cNvPr id="889" name="Freeform 15 1">
              <a:extLst>
                <a:ext uri="{FF2B5EF4-FFF2-40B4-BE49-F238E27FC236}">
                  <a16:creationId xmlns:a16="http://schemas.microsoft.com/office/drawing/2014/main" id="{A0A0CE3F-6B16-4544-E538-02997CDFC05A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1833563" y="1839913"/>
              <a:ext cx="192088" cy="206375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2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16 1">
              <a:extLst>
                <a:ext uri="{FF2B5EF4-FFF2-40B4-BE49-F238E27FC236}">
                  <a16:creationId xmlns:a16="http://schemas.microsoft.com/office/drawing/2014/main" id="{8EE047B4-CD34-23DE-26A4-523835F6F20C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016126" y="1951038"/>
              <a:ext cx="68263" cy="13970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17 1">
              <a:extLst>
                <a:ext uri="{FF2B5EF4-FFF2-40B4-BE49-F238E27FC236}">
                  <a16:creationId xmlns:a16="http://schemas.microsoft.com/office/drawing/2014/main" id="{B1D8849E-A18D-1E86-5403-3C86696F21DE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141538" y="1819275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18 1">
              <a:extLst>
                <a:ext uri="{FF2B5EF4-FFF2-40B4-BE49-F238E27FC236}">
                  <a16:creationId xmlns:a16="http://schemas.microsoft.com/office/drawing/2014/main" id="{0540E1A6-728A-D2AD-F4E7-34C01099DA45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227263" y="1912938"/>
              <a:ext cx="133350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19 1">
              <a:extLst>
                <a:ext uri="{FF2B5EF4-FFF2-40B4-BE49-F238E27FC236}">
                  <a16:creationId xmlns:a16="http://schemas.microsoft.com/office/drawing/2014/main" id="{4D4D093D-5EC1-6409-074B-B25CAFE734CB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395538" y="2012950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20 1">
              <a:extLst>
                <a:ext uri="{FF2B5EF4-FFF2-40B4-BE49-F238E27FC236}">
                  <a16:creationId xmlns:a16="http://schemas.microsoft.com/office/drawing/2014/main" id="{A6C267B7-53B5-DE8C-7D6C-DFCD27EB9961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498726" y="1912938"/>
              <a:ext cx="177800" cy="136525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2 w 331"/>
                <a:gd name="T9" fmla="*/ 131 h 226"/>
                <a:gd name="T10" fmla="*/ 158 w 331"/>
                <a:gd name="T11" fmla="*/ 164 h 226"/>
                <a:gd name="T12" fmla="*/ 158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Freeform 21 1">
              <a:extLst>
                <a:ext uri="{FF2B5EF4-FFF2-40B4-BE49-F238E27FC236}">
                  <a16:creationId xmlns:a16="http://schemas.microsoft.com/office/drawing/2014/main" id="{E8B7C047-DB5C-B3E6-CDEC-C459D8FABF6F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705101" y="1819275"/>
              <a:ext cx="61913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D94CC470-C1B3-B027-82B6-40FA78D3990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414849" y="1785291"/>
            <a:ext cx="623888" cy="301625"/>
            <a:chOff x="9639308" y="1776413"/>
            <a:chExt cx="623888" cy="301625"/>
          </a:xfrm>
        </p:grpSpPr>
        <p:sp>
          <p:nvSpPr>
            <p:cNvPr id="897" name="Freeform 28">
              <a:extLst>
                <a:ext uri="{FF2B5EF4-FFF2-40B4-BE49-F238E27FC236}">
                  <a16:creationId xmlns:a16="http://schemas.microsoft.com/office/drawing/2014/main" id="{55AAAA8C-99DC-D075-4A5C-88A025935D3A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9639308" y="1797051"/>
              <a:ext cx="200025" cy="2127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29">
              <a:extLst>
                <a:ext uri="{FF2B5EF4-FFF2-40B4-BE49-F238E27FC236}">
                  <a16:creationId xmlns:a16="http://schemas.microsoft.com/office/drawing/2014/main" id="{1AC29BAD-EF07-4832-0700-46F86115CA83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9798058" y="1908176"/>
              <a:ext cx="87313" cy="139700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1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30">
              <a:extLst>
                <a:ext uri="{FF2B5EF4-FFF2-40B4-BE49-F238E27FC236}">
                  <a16:creationId xmlns:a16="http://schemas.microsoft.com/office/drawing/2014/main" id="{815EBD8D-203B-A09A-EDE3-A07572FBAD14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9939346" y="1776413"/>
              <a:ext cx="65088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31">
              <a:extLst>
                <a:ext uri="{FF2B5EF4-FFF2-40B4-BE49-F238E27FC236}">
                  <a16:creationId xmlns:a16="http://schemas.microsoft.com/office/drawing/2014/main" id="{79873B08-FD72-54BB-F15F-C51AEF9D5E95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0029833" y="1870076"/>
              <a:ext cx="139700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32">
              <a:extLst>
                <a:ext uri="{FF2B5EF4-FFF2-40B4-BE49-F238E27FC236}">
                  <a16:creationId xmlns:a16="http://schemas.microsoft.com/office/drawing/2014/main" id="{0F2BB615-4D86-6095-9628-AC497881AD71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0198108" y="1776413"/>
              <a:ext cx="65088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2" name="Freeform 59">
            <a:extLst>
              <a:ext uri="{FF2B5EF4-FFF2-40B4-BE49-F238E27FC236}">
                <a16:creationId xmlns:a16="http://schemas.microsoft.com/office/drawing/2014/main" id="{9DF523EC-0A5B-DEB6-0BC6-508366488421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157503" y="1510747"/>
            <a:ext cx="388026" cy="391758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8" name="Straight Arrow Connector 927">
            <a:extLst>
              <a:ext uri="{FF2B5EF4-FFF2-40B4-BE49-F238E27FC236}">
                <a16:creationId xmlns:a16="http://schemas.microsoft.com/office/drawing/2014/main" id="{86876B9A-15D4-5A47-D5F9-CB55CA97EE2B}"/>
              </a:ext>
            </a:extLst>
          </p:cNvPr>
          <p:cNvCxnSpPr>
            <a:cxnSpLocks/>
          </p:cNvCxnSpPr>
          <p:nvPr/>
        </p:nvCxnSpPr>
        <p:spPr>
          <a:xfrm flipH="1">
            <a:off x="5733024" y="5608345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7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6468A275-4F86-F129-CF5F-526BC1C58CB4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6832316" y="5291613"/>
            <a:ext cx="152917" cy="268128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38" name="Straight Arrow Connector 937">
            <a:extLst>
              <a:ext uri="{FF2B5EF4-FFF2-40B4-BE49-F238E27FC236}">
                <a16:creationId xmlns:a16="http://schemas.microsoft.com/office/drawing/2014/main" id="{C41BB10D-9962-F02C-3985-B4A3BE8A2920}"/>
              </a:ext>
            </a:extLst>
          </p:cNvPr>
          <p:cNvCxnSpPr>
            <a:cxnSpLocks/>
          </p:cNvCxnSpPr>
          <p:nvPr/>
        </p:nvCxnSpPr>
        <p:spPr>
          <a:xfrm flipH="1">
            <a:off x="9557025" y="6417857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0" name="Group 939">
            <a:extLst>
              <a:ext uri="{FF2B5EF4-FFF2-40B4-BE49-F238E27FC236}">
                <a16:creationId xmlns:a16="http://schemas.microsoft.com/office/drawing/2014/main" id="{3E68D5E5-A094-2324-548E-524A3E48611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918787" y="6001339"/>
            <a:ext cx="217492" cy="375670"/>
            <a:chOff x="8370888" y="3222626"/>
            <a:chExt cx="122237" cy="211138"/>
          </a:xfrm>
        </p:grpSpPr>
        <p:sp>
          <p:nvSpPr>
            <p:cNvPr id="941" name="Freeform 20">
              <a:extLst>
                <a:ext uri="{FF2B5EF4-FFF2-40B4-BE49-F238E27FC236}">
                  <a16:creationId xmlns:a16="http://schemas.microsoft.com/office/drawing/2014/main" id="{E4AAC85D-FF0E-36EC-C360-12873CE47033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8370888" y="3222626"/>
              <a:ext cx="122237" cy="254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Freeform 21">
              <a:extLst>
                <a:ext uri="{FF2B5EF4-FFF2-40B4-BE49-F238E27FC236}">
                  <a16:creationId xmlns:a16="http://schemas.microsoft.com/office/drawing/2014/main" id="{18F10684-F97C-B4B5-47A6-77BF7078522A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8394700" y="3286126"/>
              <a:ext cx="80962" cy="147638"/>
            </a:xfrm>
            <a:custGeom>
              <a:avLst/>
              <a:gdLst>
                <a:gd name="T0" fmla="*/ 96 w 184"/>
                <a:gd name="T1" fmla="*/ 5 h 351"/>
                <a:gd name="T2" fmla="*/ 89 w 184"/>
                <a:gd name="T3" fmla="*/ 0 h 351"/>
                <a:gd name="T4" fmla="*/ 28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3 w 184"/>
                <a:gd name="T19" fmla="*/ 351 h 351"/>
                <a:gd name="T20" fmla="*/ 184 w 184"/>
                <a:gd name="T21" fmla="*/ 205 h 351"/>
                <a:gd name="T22" fmla="*/ 117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6 w 184"/>
                <a:gd name="T31" fmla="*/ 176 h 351"/>
                <a:gd name="T32" fmla="*/ 116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3 w 184"/>
                <a:gd name="T39" fmla="*/ 340 h 351"/>
                <a:gd name="T40" fmla="*/ 30 w 184"/>
                <a:gd name="T41" fmla="*/ 290 h 351"/>
                <a:gd name="T42" fmla="*/ 38 w 184"/>
                <a:gd name="T43" fmla="*/ 240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3" name="Straight Arrow Connector 942">
            <a:extLst>
              <a:ext uri="{FF2B5EF4-FFF2-40B4-BE49-F238E27FC236}">
                <a16:creationId xmlns:a16="http://schemas.microsoft.com/office/drawing/2014/main" id="{B8627F22-9088-AF4F-AD52-0F7D157A8E64}"/>
              </a:ext>
            </a:extLst>
          </p:cNvPr>
          <p:cNvCxnSpPr>
            <a:cxnSpLocks/>
          </p:cNvCxnSpPr>
          <p:nvPr/>
        </p:nvCxnSpPr>
        <p:spPr>
          <a:xfrm flipH="1">
            <a:off x="5733024" y="3207501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4" name="Group 943">
            <a:extLst>
              <a:ext uri="{FF2B5EF4-FFF2-40B4-BE49-F238E27FC236}">
                <a16:creationId xmlns:a16="http://schemas.microsoft.com/office/drawing/2014/main" id="{05EA057A-D916-0C02-A5EC-8D2F6591AC3F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132831" y="2598300"/>
            <a:ext cx="1043650" cy="410221"/>
            <a:chOff x="3611563" y="2143125"/>
            <a:chExt cx="823912" cy="323850"/>
          </a:xfrm>
          <a:solidFill>
            <a:schemeClr val="tx1"/>
          </a:solidFill>
        </p:grpSpPr>
        <p:sp>
          <p:nvSpPr>
            <p:cNvPr id="945" name="Freeform 7">
              <a:extLst>
                <a:ext uri="{FF2B5EF4-FFF2-40B4-BE49-F238E27FC236}">
                  <a16:creationId xmlns:a16="http://schemas.microsoft.com/office/drawing/2014/main" id="{A491747F-4AD3-91E0-84F7-CDF3AEB529CD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611563" y="2236788"/>
              <a:ext cx="111125" cy="1524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8">
              <a:extLst>
                <a:ext uri="{FF2B5EF4-FFF2-40B4-BE49-F238E27FC236}">
                  <a16:creationId xmlns:a16="http://schemas.microsoft.com/office/drawing/2014/main" id="{2B38FEA6-7D75-554D-40B2-4A211EF33A2D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3740150" y="2236788"/>
              <a:ext cx="130175" cy="152400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9">
              <a:extLst>
                <a:ext uri="{FF2B5EF4-FFF2-40B4-BE49-F238E27FC236}">
                  <a16:creationId xmlns:a16="http://schemas.microsoft.com/office/drawing/2014/main" id="{2D633914-9E1D-E31F-A77B-87DA6D22DE22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902075" y="2238375"/>
              <a:ext cx="185737" cy="1476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10">
              <a:extLst>
                <a:ext uri="{FF2B5EF4-FFF2-40B4-BE49-F238E27FC236}">
                  <a16:creationId xmlns:a16="http://schemas.microsoft.com/office/drawing/2014/main" id="{D942607E-9306-C840-54F7-1258389B29AB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140200" y="2143125"/>
              <a:ext cx="68262" cy="3238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11">
              <a:extLst>
                <a:ext uri="{FF2B5EF4-FFF2-40B4-BE49-F238E27FC236}">
                  <a16:creationId xmlns:a16="http://schemas.microsoft.com/office/drawing/2014/main" id="{03E44A19-C4B7-211E-4E68-6499766A03BC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4238625" y="2160588"/>
              <a:ext cx="107950" cy="228600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12">
              <a:extLst>
                <a:ext uri="{FF2B5EF4-FFF2-40B4-BE49-F238E27FC236}">
                  <a16:creationId xmlns:a16="http://schemas.microsoft.com/office/drawing/2014/main" id="{C9399B8C-CAC5-0646-BD22-06A0DE043D2D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367213" y="2143125"/>
              <a:ext cx="68262" cy="3238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9" name="TextBox 958">
            <a:extLst>
              <a:ext uri="{FF2B5EF4-FFF2-40B4-BE49-F238E27FC236}">
                <a16:creationId xmlns:a16="http://schemas.microsoft.com/office/drawing/2014/main" id="{B0C3D590-1049-948D-354A-9C882AF89556}"/>
              </a:ext>
            </a:extLst>
          </p:cNvPr>
          <p:cNvSpPr txBox="1"/>
          <p:nvPr/>
        </p:nvSpPr>
        <p:spPr>
          <a:xfrm>
            <a:off x="5678382" y="5219987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</a:t>
            </a:r>
          </a:p>
        </p:txBody>
      </p:sp>
      <p:cxnSp>
        <p:nvCxnSpPr>
          <p:cNvPr id="960" name="Straight Arrow Connector 959">
            <a:extLst>
              <a:ext uri="{FF2B5EF4-FFF2-40B4-BE49-F238E27FC236}">
                <a16:creationId xmlns:a16="http://schemas.microsoft.com/office/drawing/2014/main" id="{379708AC-A633-10A2-8048-F6419C0EF40B}"/>
              </a:ext>
            </a:extLst>
          </p:cNvPr>
          <p:cNvCxnSpPr>
            <a:cxnSpLocks/>
          </p:cNvCxnSpPr>
          <p:nvPr/>
        </p:nvCxnSpPr>
        <p:spPr>
          <a:xfrm flipH="1">
            <a:off x="9531780" y="3198292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1" name="Group 960">
            <a:extLst>
              <a:ext uri="{FF2B5EF4-FFF2-40B4-BE49-F238E27FC236}">
                <a16:creationId xmlns:a16="http://schemas.microsoft.com/office/drawing/2014/main" id="{8092FD05-1502-A258-35D8-8A8DED4A5C0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936282" y="2588601"/>
            <a:ext cx="1042988" cy="508000"/>
            <a:chOff x="7956554" y="2144713"/>
            <a:chExt cx="1042988" cy="508000"/>
          </a:xfrm>
          <a:solidFill>
            <a:schemeClr val="tx1"/>
          </a:solidFill>
        </p:grpSpPr>
        <p:sp>
          <p:nvSpPr>
            <p:cNvPr id="962" name="Freeform 32">
              <a:extLst>
                <a:ext uri="{FF2B5EF4-FFF2-40B4-BE49-F238E27FC236}">
                  <a16:creationId xmlns:a16="http://schemas.microsoft.com/office/drawing/2014/main" id="{D1E6303E-7160-9D86-326D-82636E7B230A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956554" y="2359026"/>
              <a:ext cx="141288" cy="195263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33">
              <a:extLst>
                <a:ext uri="{FF2B5EF4-FFF2-40B4-BE49-F238E27FC236}">
                  <a16:creationId xmlns:a16="http://schemas.microsoft.com/office/drawing/2014/main" id="{AC2B0A0C-3C95-B025-C08E-F078481F5848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8120067" y="2359026"/>
              <a:ext cx="161925" cy="195263"/>
            </a:xfrm>
            <a:custGeom>
              <a:avLst/>
              <a:gdLst>
                <a:gd name="T0" fmla="*/ 219 w 219"/>
                <a:gd name="T1" fmla="*/ 120 h 236"/>
                <a:gd name="T2" fmla="*/ 109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34">
              <a:extLst>
                <a:ext uri="{FF2B5EF4-FFF2-40B4-BE49-F238E27FC236}">
                  <a16:creationId xmlns:a16="http://schemas.microsoft.com/office/drawing/2014/main" id="{DE3AA4DC-CB8F-C40E-0472-3476E5263F6D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8323267" y="2362201"/>
              <a:ext cx="236538" cy="187325"/>
            </a:xfrm>
            <a:custGeom>
              <a:avLst/>
              <a:gdLst>
                <a:gd name="T0" fmla="*/ 316 w 316"/>
                <a:gd name="T1" fmla="*/ 79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9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1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1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9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1"/>
                    <a:pt x="90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35">
              <a:extLst>
                <a:ext uri="{FF2B5EF4-FFF2-40B4-BE49-F238E27FC236}">
                  <a16:creationId xmlns:a16="http://schemas.microsoft.com/office/drawing/2014/main" id="{93F02195-5C9E-8777-8EBA-2CE87BBCE0C7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8624892" y="2239963"/>
              <a:ext cx="87313" cy="41275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36">
              <a:extLst>
                <a:ext uri="{FF2B5EF4-FFF2-40B4-BE49-F238E27FC236}">
                  <a16:creationId xmlns:a16="http://schemas.microsoft.com/office/drawing/2014/main" id="{E11AD016-3DCD-C13D-26F6-72051E48EF6A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8709029" y="2144713"/>
              <a:ext cx="206375" cy="46038"/>
            </a:xfrm>
            <a:custGeom>
              <a:avLst/>
              <a:gdLst>
                <a:gd name="T0" fmla="*/ 270 w 277"/>
                <a:gd name="T1" fmla="*/ 0 h 56"/>
                <a:gd name="T2" fmla="*/ 194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6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4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2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8" y="56"/>
                    <a:pt x="211" y="52"/>
                    <a:pt x="222" y="47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37">
              <a:extLst>
                <a:ext uri="{FF2B5EF4-FFF2-40B4-BE49-F238E27FC236}">
                  <a16:creationId xmlns:a16="http://schemas.microsoft.com/office/drawing/2014/main" id="{59A5F70B-6983-D19E-3F2C-6D0521686860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8750304" y="2263776"/>
              <a:ext cx="136525" cy="290513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3 h 352"/>
                <a:gd name="T18" fmla="*/ 64 w 184"/>
                <a:gd name="T19" fmla="*/ 352 h 352"/>
                <a:gd name="T20" fmla="*/ 184 w 184"/>
                <a:gd name="T21" fmla="*/ 205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89 h 352"/>
                <a:gd name="T38" fmla="*/ 64 w 184"/>
                <a:gd name="T39" fmla="*/ 341 h 352"/>
                <a:gd name="T40" fmla="*/ 30 w 184"/>
                <a:gd name="T41" fmla="*/ 290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3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2" y="352"/>
                    <a:pt x="184" y="277"/>
                    <a:pt x="184" y="205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7"/>
                    <a:pt x="30" y="290"/>
                  </a:cubicBezTo>
                  <a:cubicBezTo>
                    <a:pt x="30" y="281"/>
                    <a:pt x="30" y="271"/>
                    <a:pt x="38" y="240"/>
                  </a:cubicBezTo>
                  <a:lnTo>
                    <a:pt x="49" y="19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38">
              <a:extLst>
                <a:ext uri="{FF2B5EF4-FFF2-40B4-BE49-F238E27FC236}">
                  <a16:creationId xmlns:a16="http://schemas.microsoft.com/office/drawing/2014/main" id="{0180B771-3CD5-D74E-28E3-A1224FE850F1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913817" y="2239963"/>
              <a:ext cx="85725" cy="4127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8" name="TextBox 977">
            <a:extLst>
              <a:ext uri="{FF2B5EF4-FFF2-40B4-BE49-F238E27FC236}">
                <a16:creationId xmlns:a16="http://schemas.microsoft.com/office/drawing/2014/main" id="{EABE164F-8502-CC9D-C1D0-9E9E8B80DA1F}"/>
              </a:ext>
            </a:extLst>
          </p:cNvPr>
          <p:cNvSpPr txBox="1"/>
          <p:nvPr/>
        </p:nvSpPr>
        <p:spPr>
          <a:xfrm>
            <a:off x="9713342" y="6034157"/>
            <a:ext cx="1193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</a:t>
            </a:r>
          </a:p>
        </p:txBody>
      </p: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5F3F2E1B-4BF1-007F-6079-2399427B117B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109633" y="4253682"/>
            <a:ext cx="1252926" cy="354552"/>
            <a:chOff x="2541586" y="2540000"/>
            <a:chExt cx="746125" cy="211138"/>
          </a:xfrm>
        </p:grpSpPr>
        <p:sp>
          <p:nvSpPr>
            <p:cNvPr id="981" name="Freeform 36">
              <a:extLst>
                <a:ext uri="{FF2B5EF4-FFF2-40B4-BE49-F238E27FC236}">
                  <a16:creationId xmlns:a16="http://schemas.microsoft.com/office/drawing/2014/main" id="{ACDCB41B-812E-7F40-4159-41B8B18E7052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541586" y="2552700"/>
              <a:ext cx="88900" cy="1460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37">
              <a:extLst>
                <a:ext uri="{FF2B5EF4-FFF2-40B4-BE49-F238E27FC236}">
                  <a16:creationId xmlns:a16="http://schemas.microsoft.com/office/drawing/2014/main" id="{0B24EB8B-125D-4601-3682-FB22FB5F0E5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655886" y="2551113"/>
              <a:ext cx="98425" cy="1476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Freeform 38">
              <a:extLst>
                <a:ext uri="{FF2B5EF4-FFF2-40B4-BE49-F238E27FC236}">
                  <a16:creationId xmlns:a16="http://schemas.microsoft.com/office/drawing/2014/main" id="{4543A685-24BC-5E90-931E-CE5F9AD82BF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790824" y="2551113"/>
              <a:ext cx="127000" cy="1476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8 w 336"/>
                <a:gd name="T17" fmla="*/ 346 h 346"/>
                <a:gd name="T18" fmla="*/ 38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1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38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1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39">
              <a:extLst>
                <a:ext uri="{FF2B5EF4-FFF2-40B4-BE49-F238E27FC236}">
                  <a16:creationId xmlns:a16="http://schemas.microsoft.com/office/drawing/2014/main" id="{EE5B49D2-1989-A01B-8CF2-009DE0B0070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49574" y="2549525"/>
              <a:ext cx="100013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40">
              <a:extLst>
                <a:ext uri="{FF2B5EF4-FFF2-40B4-BE49-F238E27FC236}">
                  <a16:creationId xmlns:a16="http://schemas.microsoft.com/office/drawing/2014/main" id="{B60AF2F6-8DFA-8A16-E267-297BF7D55FF9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78161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41">
              <a:extLst>
                <a:ext uri="{FF2B5EF4-FFF2-40B4-BE49-F238E27FC236}">
                  <a16:creationId xmlns:a16="http://schemas.microsoft.com/office/drawing/2014/main" id="{C541F674-FC62-7B38-4E6C-D0F86DA86404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3140074" y="2605088"/>
              <a:ext cx="85725" cy="968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42">
              <a:extLst>
                <a:ext uri="{FF2B5EF4-FFF2-40B4-BE49-F238E27FC236}">
                  <a16:creationId xmlns:a16="http://schemas.microsoft.com/office/drawing/2014/main" id="{E74F9859-8C70-5532-9744-E39E7C28F947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43261" y="2540000"/>
              <a:ext cx="44450" cy="211138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44EC196B-9095-E724-F04C-FE6D43273557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9897035" y="4145383"/>
            <a:ext cx="1245997" cy="352591"/>
            <a:chOff x="2541586" y="2540000"/>
            <a:chExt cx="746125" cy="211138"/>
          </a:xfrm>
        </p:grpSpPr>
        <p:sp>
          <p:nvSpPr>
            <p:cNvPr id="989" name="Freeform 77">
              <a:extLst>
                <a:ext uri="{FF2B5EF4-FFF2-40B4-BE49-F238E27FC236}">
                  <a16:creationId xmlns:a16="http://schemas.microsoft.com/office/drawing/2014/main" id="{A968F833-489D-0A8F-89B0-2826FBF2831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541586" y="2552700"/>
              <a:ext cx="88900" cy="1460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78">
              <a:extLst>
                <a:ext uri="{FF2B5EF4-FFF2-40B4-BE49-F238E27FC236}">
                  <a16:creationId xmlns:a16="http://schemas.microsoft.com/office/drawing/2014/main" id="{45873CB1-B388-7C30-4D17-EF87F4F0D24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655886" y="2551113"/>
              <a:ext cx="98425" cy="1476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0 h 346"/>
                <a:gd name="T24" fmla="*/ 217 w 257"/>
                <a:gd name="T25" fmla="*/ 310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0"/>
                  </a:lnTo>
                  <a:lnTo>
                    <a:pt x="217" y="310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79">
              <a:extLst>
                <a:ext uri="{FF2B5EF4-FFF2-40B4-BE49-F238E27FC236}">
                  <a16:creationId xmlns:a16="http://schemas.microsoft.com/office/drawing/2014/main" id="{2BAEB914-B3AF-21B4-93EA-5878018658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790824" y="2551113"/>
              <a:ext cx="127000" cy="1476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299 h 346"/>
                <a:gd name="T4" fmla="*/ 167 w 336"/>
                <a:gd name="T5" fmla="*/ 299 h 346"/>
                <a:gd name="T6" fmla="*/ 151 w 336"/>
                <a:gd name="T7" fmla="*/ 249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8 w 336"/>
                <a:gd name="T17" fmla="*/ 346 h 346"/>
                <a:gd name="T18" fmla="*/ 38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1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299"/>
                  </a:cubicBezTo>
                  <a:lnTo>
                    <a:pt x="167" y="299"/>
                  </a:lnTo>
                  <a:cubicBezTo>
                    <a:pt x="165" y="289"/>
                    <a:pt x="159" y="270"/>
                    <a:pt x="151" y="249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38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1" y="161"/>
                  </a:lnTo>
                  <a:cubicBezTo>
                    <a:pt x="267" y="120"/>
                    <a:pt x="272" y="108"/>
                    <a:pt x="275" y="98"/>
                  </a:cubicBezTo>
                  <a:cubicBezTo>
                    <a:pt x="280" y="83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Freeform 80">
              <a:extLst>
                <a:ext uri="{FF2B5EF4-FFF2-40B4-BE49-F238E27FC236}">
                  <a16:creationId xmlns:a16="http://schemas.microsoft.com/office/drawing/2014/main" id="{D3EFE1B2-DEF1-E2FD-F80E-DEA63A23EB3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949574" y="2549525"/>
              <a:ext cx="100013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81">
              <a:extLst>
                <a:ext uri="{FF2B5EF4-FFF2-40B4-BE49-F238E27FC236}">
                  <a16:creationId xmlns:a16="http://schemas.microsoft.com/office/drawing/2014/main" id="{D4774CED-462E-D4F7-6342-D2CBBEB3F095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78161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82">
              <a:extLst>
                <a:ext uri="{FF2B5EF4-FFF2-40B4-BE49-F238E27FC236}">
                  <a16:creationId xmlns:a16="http://schemas.microsoft.com/office/drawing/2014/main" id="{0AC6AD56-CFCD-C60C-93FC-30C21354736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8961" y="2546350"/>
              <a:ext cx="106363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Freeform 83">
              <a:extLst>
                <a:ext uri="{FF2B5EF4-FFF2-40B4-BE49-F238E27FC236}">
                  <a16:creationId xmlns:a16="http://schemas.microsoft.com/office/drawing/2014/main" id="{180B70B8-4A73-725D-8846-0A05ED4D9360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140074" y="2605088"/>
              <a:ext cx="85725" cy="968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Freeform 84">
              <a:extLst>
                <a:ext uri="{FF2B5EF4-FFF2-40B4-BE49-F238E27FC236}">
                  <a16:creationId xmlns:a16="http://schemas.microsoft.com/office/drawing/2014/main" id="{760A21FC-07DD-8C6F-DDEF-D16B58F5E0B4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43261" y="2540000"/>
              <a:ext cx="44450" cy="211138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7" name="Arrow: Right 996">
            <a:extLst>
              <a:ext uri="{FF2B5EF4-FFF2-40B4-BE49-F238E27FC236}">
                <a16:creationId xmlns:a16="http://schemas.microsoft.com/office/drawing/2014/main" id="{D9BC2B55-546C-BE43-B084-FE0424B47A1B}"/>
              </a:ext>
            </a:extLst>
          </p:cNvPr>
          <p:cNvSpPr/>
          <p:nvPr/>
        </p:nvSpPr>
        <p:spPr>
          <a:xfrm>
            <a:off x="9531780" y="3710032"/>
            <a:ext cx="2041819" cy="1086090"/>
          </a:xfrm>
          <a:prstGeom prst="rightArrow">
            <a:avLst>
              <a:gd name="adj1" fmla="val 82294"/>
              <a:gd name="adj2" fmla="val 2980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Arrow: Right 997">
            <a:extLst>
              <a:ext uri="{FF2B5EF4-FFF2-40B4-BE49-F238E27FC236}">
                <a16:creationId xmlns:a16="http://schemas.microsoft.com/office/drawing/2014/main" id="{9A00E069-5EA3-7626-7577-943779FBA905}"/>
              </a:ext>
            </a:extLst>
          </p:cNvPr>
          <p:cNvSpPr/>
          <p:nvPr/>
        </p:nvSpPr>
        <p:spPr>
          <a:xfrm>
            <a:off x="5733024" y="3943449"/>
            <a:ext cx="2016334" cy="945755"/>
          </a:xfrm>
          <a:prstGeom prst="rightArrow">
            <a:avLst>
              <a:gd name="adj1" fmla="val 82294"/>
              <a:gd name="adj2" fmla="val 2980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9" name="Straight Connector 998">
            <a:extLst>
              <a:ext uri="{FF2B5EF4-FFF2-40B4-BE49-F238E27FC236}">
                <a16:creationId xmlns:a16="http://schemas.microsoft.com/office/drawing/2014/main" id="{234E1F5A-BA5C-45FF-6B78-916FC5F698E9}"/>
              </a:ext>
            </a:extLst>
          </p:cNvPr>
          <p:cNvCxnSpPr>
            <a:cxnSpLocks/>
          </p:cNvCxnSpPr>
          <p:nvPr/>
        </p:nvCxnSpPr>
        <p:spPr>
          <a:xfrm flipV="1">
            <a:off x="4527612" y="4000446"/>
            <a:ext cx="7599285" cy="34232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Straight Connector 1002">
            <a:extLst>
              <a:ext uri="{FF2B5EF4-FFF2-40B4-BE49-F238E27FC236}">
                <a16:creationId xmlns:a16="http://schemas.microsoft.com/office/drawing/2014/main" id="{99A45BF1-DF0C-0AEE-7694-4C2BB5112B31}"/>
              </a:ext>
            </a:extLst>
          </p:cNvPr>
          <p:cNvCxnSpPr>
            <a:cxnSpLocks/>
          </p:cNvCxnSpPr>
          <p:nvPr/>
        </p:nvCxnSpPr>
        <p:spPr>
          <a:xfrm>
            <a:off x="4274216" y="1107494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4" name="TextBox 1003">
            <a:extLst>
              <a:ext uri="{FF2B5EF4-FFF2-40B4-BE49-F238E27FC236}">
                <a16:creationId xmlns:a16="http://schemas.microsoft.com/office/drawing/2014/main" id="{A1DED402-DF0E-3EBE-1F13-AA590DA69F3D}"/>
              </a:ext>
            </a:extLst>
          </p:cNvPr>
          <p:cNvSpPr txBox="1"/>
          <p:nvPr/>
        </p:nvSpPr>
        <p:spPr>
          <a:xfrm>
            <a:off x="410796" y="1310692"/>
            <a:ext cx="3610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Other schedules: easy to handle</a:t>
            </a:r>
          </a:p>
        </p:txBody>
      </p:sp>
      <p:sp>
        <p:nvSpPr>
          <p:cNvPr id="1005" name="TextBox 1004">
            <a:extLst>
              <a:ext uri="{FF2B5EF4-FFF2-40B4-BE49-F238E27FC236}">
                <a16:creationId xmlns:a16="http://schemas.microsoft.com/office/drawing/2014/main" id="{1EECCCA4-D7C2-A9EC-B427-93B3947751E4}"/>
              </a:ext>
            </a:extLst>
          </p:cNvPr>
          <p:cNvSpPr txBox="1"/>
          <p:nvPr/>
        </p:nvSpPr>
        <p:spPr>
          <a:xfrm>
            <a:off x="423555" y="2092928"/>
            <a:ext cx="3539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Only non-trivial case:</a:t>
            </a:r>
          </a:p>
          <a:p>
            <a:pPr algn="l"/>
            <a:r>
              <a:rPr lang="en-US" sz="2000" dirty="0"/>
              <a:t>- right ENMC starts earlier than the left one</a:t>
            </a:r>
          </a:p>
        </p:txBody>
      </p:sp>
      <p:sp>
        <p:nvSpPr>
          <p:cNvPr id="1006" name="TextBox 1005">
            <a:extLst>
              <a:ext uri="{FF2B5EF4-FFF2-40B4-BE49-F238E27FC236}">
                <a16:creationId xmlns:a16="http://schemas.microsoft.com/office/drawing/2014/main" id="{CAA2084A-818D-CC52-B465-6E548B2D163D}"/>
              </a:ext>
            </a:extLst>
          </p:cNvPr>
          <p:cNvSpPr txBox="1"/>
          <p:nvPr/>
        </p:nvSpPr>
        <p:spPr>
          <a:xfrm>
            <a:off x="460795" y="3745245"/>
            <a:ext cx="353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Solution:</a:t>
            </a:r>
          </a:p>
          <a:p>
            <a:pPr algn="l"/>
            <a:r>
              <a:rPr lang="en-US" sz="2000" dirty="0"/>
              <a:t>- First-message binding of ENMC</a:t>
            </a:r>
          </a:p>
        </p:txBody>
      </p:sp>
    </p:spTree>
    <p:extLst>
      <p:ext uri="{BB962C8B-B14F-4D97-AF65-F5344CB8AC3E}">
        <p14:creationId xmlns:p14="http://schemas.microsoft.com/office/powerpoint/2010/main" val="136780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84B4-E6F4-3F5A-C426-ABD4E99C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MPC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77E8D-1C8E-B188-B568-2A17B5A1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55" y="5614788"/>
            <a:ext cx="927339" cy="740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B47B0-3E62-4F17-9180-2F2EC14D83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275" y="3141342"/>
            <a:ext cx="577049" cy="975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955BE-9C14-0147-F16F-992C43DBC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018" y="3211662"/>
            <a:ext cx="810272" cy="837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79380-AC8F-F446-A1B3-25C02BD07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316" y="5496096"/>
            <a:ext cx="662496" cy="98191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2A8AA-87AA-8706-113B-3AB123CA2BE5}"/>
              </a:ext>
            </a:extLst>
          </p:cNvPr>
          <p:cNvCxnSpPr/>
          <p:nvPr/>
        </p:nvCxnSpPr>
        <p:spPr>
          <a:xfrm>
            <a:off x="1931494" y="4107182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A92E17-9E95-A071-1AB7-A527B8B1431B}"/>
              </a:ext>
            </a:extLst>
          </p:cNvPr>
          <p:cNvCxnSpPr/>
          <p:nvPr/>
        </p:nvCxnSpPr>
        <p:spPr>
          <a:xfrm>
            <a:off x="1894807" y="5496096"/>
            <a:ext cx="1219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CD565E-BAC1-2926-2953-C6EA89DB7EF0}"/>
              </a:ext>
            </a:extLst>
          </p:cNvPr>
          <p:cNvCxnSpPr>
            <a:cxnSpLocks/>
          </p:cNvCxnSpPr>
          <p:nvPr/>
        </p:nvCxnSpPr>
        <p:spPr>
          <a:xfrm>
            <a:off x="1931494" y="4115259"/>
            <a:ext cx="1182831" cy="1375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1F182F-180B-E780-04A9-E86F50CFCB04}"/>
              </a:ext>
            </a:extLst>
          </p:cNvPr>
          <p:cNvCxnSpPr>
            <a:cxnSpLocks/>
          </p:cNvCxnSpPr>
          <p:nvPr/>
        </p:nvCxnSpPr>
        <p:spPr>
          <a:xfrm flipH="1">
            <a:off x="1853167" y="4124516"/>
            <a:ext cx="1297490" cy="1366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3A9821-547E-2ACA-CC2A-F380F7E8F287}"/>
              </a:ext>
            </a:extLst>
          </p:cNvPr>
          <p:cNvCxnSpPr>
            <a:cxnSpLocks/>
          </p:cNvCxnSpPr>
          <p:nvPr/>
        </p:nvCxnSpPr>
        <p:spPr>
          <a:xfrm flipH="1">
            <a:off x="1860043" y="4099106"/>
            <a:ext cx="96746" cy="139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9D98AF-CD08-C5C0-5D43-5AD4C8EE01A5}"/>
              </a:ext>
            </a:extLst>
          </p:cNvPr>
          <p:cNvCxnSpPr>
            <a:cxnSpLocks/>
          </p:cNvCxnSpPr>
          <p:nvPr/>
        </p:nvCxnSpPr>
        <p:spPr>
          <a:xfrm flipH="1">
            <a:off x="3108082" y="4132593"/>
            <a:ext cx="41007" cy="13585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0467615-AEAD-0921-0577-1A0B585CA1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5165" y="4049378"/>
            <a:ext cx="1596547" cy="119331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DD8321-F193-D658-31AD-92A0B40C28B5}"/>
              </a:ext>
            </a:extLst>
          </p:cNvPr>
          <p:cNvCxnSpPr>
            <a:cxnSpLocks/>
          </p:cNvCxnSpPr>
          <p:nvPr/>
        </p:nvCxnSpPr>
        <p:spPr>
          <a:xfrm>
            <a:off x="4311018" y="3977640"/>
            <a:ext cx="2034918" cy="7953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969632-867C-A1E7-7C8A-3A4453292A8B}"/>
              </a:ext>
            </a:extLst>
          </p:cNvPr>
          <p:cNvCxnSpPr>
            <a:cxnSpLocks/>
          </p:cNvCxnSpPr>
          <p:nvPr/>
        </p:nvCxnSpPr>
        <p:spPr>
          <a:xfrm flipH="1">
            <a:off x="4309095" y="4773030"/>
            <a:ext cx="2037882" cy="71811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35DC07-34F7-2268-974D-5A03B8B9D944}"/>
              </a:ext>
            </a:extLst>
          </p:cNvPr>
          <p:cNvCxnSpPr>
            <a:cxnSpLocks/>
          </p:cNvCxnSpPr>
          <p:nvPr/>
        </p:nvCxnSpPr>
        <p:spPr>
          <a:xfrm>
            <a:off x="4302305" y="3977640"/>
            <a:ext cx="0" cy="15135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D5FCFF-D707-FC9B-A712-F08D858977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96002" y="3408614"/>
            <a:ext cx="363338" cy="440944"/>
            <a:chOff x="2540000" y="2540000"/>
            <a:chExt cx="163513" cy="198438"/>
          </a:xfrm>
          <a:solidFill>
            <a:schemeClr val="accent1"/>
          </a:solidFill>
        </p:grpSpPr>
        <p:sp>
          <p:nvSpPr>
            <p:cNvPr id="48" name="Freeform 7 1">
              <a:extLst>
                <a:ext uri="{FF2B5EF4-FFF2-40B4-BE49-F238E27FC236}">
                  <a16:creationId xmlns:a16="http://schemas.microsoft.com/office/drawing/2014/main" id="{90DD3B8C-90AC-0D85-342B-FDFD1006912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40000" y="2540000"/>
              <a:ext cx="106363" cy="198438"/>
            </a:xfrm>
            <a:custGeom>
              <a:avLst/>
              <a:gdLst>
                <a:gd name="T0" fmla="*/ 157 w 249"/>
                <a:gd name="T1" fmla="*/ 152 h 453"/>
                <a:gd name="T2" fmla="*/ 200 w 249"/>
                <a:gd name="T3" fmla="*/ 152 h 453"/>
                <a:gd name="T4" fmla="*/ 215 w 249"/>
                <a:gd name="T5" fmla="*/ 142 h 453"/>
                <a:gd name="T6" fmla="*/ 201 w 249"/>
                <a:gd name="T7" fmla="*/ 136 h 453"/>
                <a:gd name="T8" fmla="*/ 160 w 249"/>
                <a:gd name="T9" fmla="*/ 136 h 453"/>
                <a:gd name="T10" fmla="*/ 170 w 249"/>
                <a:gd name="T11" fmla="*/ 79 h 453"/>
                <a:gd name="T12" fmla="*/ 182 w 249"/>
                <a:gd name="T13" fmla="*/ 28 h 453"/>
                <a:gd name="T14" fmla="*/ 206 w 249"/>
                <a:gd name="T15" fmla="*/ 11 h 453"/>
                <a:gd name="T16" fmla="*/ 230 w 249"/>
                <a:gd name="T17" fmla="*/ 20 h 453"/>
                <a:gd name="T18" fmla="*/ 203 w 249"/>
                <a:gd name="T19" fmla="*/ 47 h 453"/>
                <a:gd name="T20" fmla="*/ 222 w 249"/>
                <a:gd name="T21" fmla="*/ 64 h 453"/>
                <a:gd name="T22" fmla="*/ 249 w 249"/>
                <a:gd name="T23" fmla="*/ 34 h 453"/>
                <a:gd name="T24" fmla="*/ 206 w 249"/>
                <a:gd name="T25" fmla="*/ 0 h 453"/>
                <a:gd name="T26" fmla="*/ 142 w 249"/>
                <a:gd name="T27" fmla="*/ 58 h 453"/>
                <a:gd name="T28" fmla="*/ 126 w 249"/>
                <a:gd name="T29" fmla="*/ 136 h 453"/>
                <a:gd name="T30" fmla="*/ 92 w 249"/>
                <a:gd name="T31" fmla="*/ 136 h 453"/>
                <a:gd name="T32" fmla="*/ 77 w 249"/>
                <a:gd name="T33" fmla="*/ 146 h 453"/>
                <a:gd name="T34" fmla="*/ 91 w 249"/>
                <a:gd name="T35" fmla="*/ 152 h 453"/>
                <a:gd name="T36" fmla="*/ 123 w 249"/>
                <a:gd name="T37" fmla="*/ 152 h 453"/>
                <a:gd name="T38" fmla="*/ 86 w 249"/>
                <a:gd name="T39" fmla="*/ 349 h 453"/>
                <a:gd name="T40" fmla="*/ 43 w 249"/>
                <a:gd name="T41" fmla="*/ 442 h 453"/>
                <a:gd name="T42" fmla="*/ 19 w 249"/>
                <a:gd name="T43" fmla="*/ 433 h 453"/>
                <a:gd name="T44" fmla="*/ 46 w 249"/>
                <a:gd name="T45" fmla="*/ 407 h 453"/>
                <a:gd name="T46" fmla="*/ 28 w 249"/>
                <a:gd name="T47" fmla="*/ 389 h 453"/>
                <a:gd name="T48" fmla="*/ 0 w 249"/>
                <a:gd name="T49" fmla="*/ 419 h 453"/>
                <a:gd name="T50" fmla="*/ 43 w 249"/>
                <a:gd name="T51" fmla="*/ 453 h 453"/>
                <a:gd name="T52" fmla="*/ 99 w 249"/>
                <a:gd name="T53" fmla="*/ 405 h 453"/>
                <a:gd name="T54" fmla="*/ 127 w 249"/>
                <a:gd name="T55" fmla="*/ 310 h 453"/>
                <a:gd name="T56" fmla="*/ 157 w 249"/>
                <a:gd name="T57" fmla="*/ 1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3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6"/>
                    <a:pt x="210" y="136"/>
                    <a:pt x="201" y="136"/>
                  </a:cubicBezTo>
                  <a:lnTo>
                    <a:pt x="160" y="136"/>
                  </a:lnTo>
                  <a:lnTo>
                    <a:pt x="170" y="79"/>
                  </a:lnTo>
                  <a:cubicBezTo>
                    <a:pt x="172" y="69"/>
                    <a:pt x="179" y="34"/>
                    <a:pt x="182" y="28"/>
                  </a:cubicBezTo>
                  <a:cubicBezTo>
                    <a:pt x="187" y="18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39"/>
                    <a:pt x="203" y="47"/>
                  </a:cubicBezTo>
                  <a:cubicBezTo>
                    <a:pt x="203" y="58"/>
                    <a:pt x="212" y="64"/>
                    <a:pt x="222" y="64"/>
                  </a:cubicBezTo>
                  <a:cubicBezTo>
                    <a:pt x="235" y="64"/>
                    <a:pt x="249" y="53"/>
                    <a:pt x="249" y="34"/>
                  </a:cubicBezTo>
                  <a:cubicBezTo>
                    <a:pt x="249" y="11"/>
                    <a:pt x="226" y="0"/>
                    <a:pt x="206" y="0"/>
                  </a:cubicBezTo>
                  <a:cubicBezTo>
                    <a:pt x="189" y="0"/>
                    <a:pt x="157" y="9"/>
                    <a:pt x="142" y="58"/>
                  </a:cubicBezTo>
                  <a:cubicBezTo>
                    <a:pt x="139" y="68"/>
                    <a:pt x="138" y="73"/>
                    <a:pt x="126" y="136"/>
                  </a:cubicBezTo>
                  <a:lnTo>
                    <a:pt x="92" y="136"/>
                  </a:lnTo>
                  <a:cubicBezTo>
                    <a:pt x="82" y="136"/>
                    <a:pt x="77" y="136"/>
                    <a:pt x="77" y="146"/>
                  </a:cubicBezTo>
                  <a:cubicBezTo>
                    <a:pt x="77" y="152"/>
                    <a:pt x="81" y="152"/>
                    <a:pt x="91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7"/>
                    <a:pt x="69" y="442"/>
                    <a:pt x="43" y="442"/>
                  </a:cubicBezTo>
                  <a:cubicBezTo>
                    <a:pt x="41" y="442"/>
                    <a:pt x="28" y="442"/>
                    <a:pt x="19" y="433"/>
                  </a:cubicBezTo>
                  <a:cubicBezTo>
                    <a:pt x="42" y="432"/>
                    <a:pt x="46" y="414"/>
                    <a:pt x="46" y="407"/>
                  </a:cubicBezTo>
                  <a:cubicBezTo>
                    <a:pt x="46" y="395"/>
                    <a:pt x="37" y="389"/>
                    <a:pt x="28" y="389"/>
                  </a:cubicBezTo>
                  <a:cubicBezTo>
                    <a:pt x="15" y="389"/>
                    <a:pt x="0" y="400"/>
                    <a:pt x="0" y="419"/>
                  </a:cubicBezTo>
                  <a:cubicBezTo>
                    <a:pt x="0" y="441"/>
                    <a:pt x="22" y="453"/>
                    <a:pt x="43" y="453"/>
                  </a:cubicBezTo>
                  <a:cubicBezTo>
                    <a:pt x="70" y="453"/>
                    <a:pt x="90" y="424"/>
                    <a:pt x="99" y="405"/>
                  </a:cubicBezTo>
                  <a:cubicBezTo>
                    <a:pt x="115" y="374"/>
                    <a:pt x="126" y="313"/>
                    <a:pt x="127" y="310"/>
                  </a:cubicBezTo>
                  <a:lnTo>
                    <a:pt x="157" y="15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Freeform 8 1">
              <a:extLst>
                <a:ext uri="{FF2B5EF4-FFF2-40B4-BE49-F238E27FC236}">
                  <a16:creationId xmlns:a16="http://schemas.microsoft.com/office/drawing/2014/main" id="{2FCCB77F-29F5-61B6-09CC-CDA38A2931D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49538" y="2625725"/>
              <a:ext cx="53975" cy="100013"/>
            </a:xfrm>
            <a:custGeom>
              <a:avLst/>
              <a:gdLst>
                <a:gd name="T0" fmla="*/ 79 w 127"/>
                <a:gd name="T1" fmla="*/ 9 h 231"/>
                <a:gd name="T2" fmla="*/ 68 w 127"/>
                <a:gd name="T3" fmla="*/ 0 h 231"/>
                <a:gd name="T4" fmla="*/ 0 w 127"/>
                <a:gd name="T5" fmla="*/ 22 h 231"/>
                <a:gd name="T6" fmla="*/ 0 w 127"/>
                <a:gd name="T7" fmla="*/ 34 h 231"/>
                <a:gd name="T8" fmla="*/ 51 w 127"/>
                <a:gd name="T9" fmla="*/ 25 h 231"/>
                <a:gd name="T10" fmla="*/ 51 w 127"/>
                <a:gd name="T11" fmla="*/ 202 h 231"/>
                <a:gd name="T12" fmla="*/ 16 w 127"/>
                <a:gd name="T13" fmla="*/ 218 h 231"/>
                <a:gd name="T14" fmla="*/ 2 w 127"/>
                <a:gd name="T15" fmla="*/ 218 h 231"/>
                <a:gd name="T16" fmla="*/ 2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8 h 231"/>
                <a:gd name="T24" fmla="*/ 114 w 127"/>
                <a:gd name="T25" fmla="*/ 218 h 231"/>
                <a:gd name="T26" fmla="*/ 79 w 127"/>
                <a:gd name="T27" fmla="*/ 202 h 231"/>
                <a:gd name="T28" fmla="*/ 79 w 127"/>
                <a:gd name="T29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9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1"/>
                    <a:pt x="14" y="22"/>
                    <a:pt x="0" y="22"/>
                  </a:cubicBezTo>
                  <a:lnTo>
                    <a:pt x="0" y="34"/>
                  </a:lnTo>
                  <a:cubicBezTo>
                    <a:pt x="8" y="34"/>
                    <a:pt x="31" y="34"/>
                    <a:pt x="51" y="25"/>
                  </a:cubicBezTo>
                  <a:lnTo>
                    <a:pt x="51" y="202"/>
                  </a:lnTo>
                  <a:cubicBezTo>
                    <a:pt x="51" y="214"/>
                    <a:pt x="51" y="218"/>
                    <a:pt x="16" y="218"/>
                  </a:cubicBezTo>
                  <a:lnTo>
                    <a:pt x="2" y="218"/>
                  </a:lnTo>
                  <a:lnTo>
                    <a:pt x="2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1"/>
                  </a:cubicBezTo>
                  <a:lnTo>
                    <a:pt x="127" y="218"/>
                  </a:lnTo>
                  <a:lnTo>
                    <a:pt x="114" y="218"/>
                  </a:lnTo>
                  <a:cubicBezTo>
                    <a:pt x="79" y="218"/>
                    <a:pt x="79" y="214"/>
                    <a:pt x="79" y="202"/>
                  </a:cubicBezTo>
                  <a:lnTo>
                    <a:pt x="79" y="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11985FF-0C97-48EA-CD35-C714231C2C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964113" y="3487737"/>
            <a:ext cx="385763" cy="442913"/>
            <a:chOff x="4964113" y="3487737"/>
            <a:chExt cx="385763" cy="442913"/>
          </a:xfrm>
          <a:solidFill>
            <a:srgbClr val="7030A0"/>
          </a:solidFill>
        </p:grpSpPr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0CBEE482-5519-E5BD-77D1-F5DF0B66ED9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964113" y="3487737"/>
              <a:ext cx="242888" cy="442913"/>
            </a:xfrm>
            <a:custGeom>
              <a:avLst/>
              <a:gdLst>
                <a:gd name="T0" fmla="*/ 157 w 249"/>
                <a:gd name="T1" fmla="*/ 152 h 453"/>
                <a:gd name="T2" fmla="*/ 200 w 249"/>
                <a:gd name="T3" fmla="*/ 152 h 453"/>
                <a:gd name="T4" fmla="*/ 215 w 249"/>
                <a:gd name="T5" fmla="*/ 142 h 453"/>
                <a:gd name="T6" fmla="*/ 201 w 249"/>
                <a:gd name="T7" fmla="*/ 136 h 453"/>
                <a:gd name="T8" fmla="*/ 160 w 249"/>
                <a:gd name="T9" fmla="*/ 136 h 453"/>
                <a:gd name="T10" fmla="*/ 170 w 249"/>
                <a:gd name="T11" fmla="*/ 79 h 453"/>
                <a:gd name="T12" fmla="*/ 182 w 249"/>
                <a:gd name="T13" fmla="*/ 28 h 453"/>
                <a:gd name="T14" fmla="*/ 206 w 249"/>
                <a:gd name="T15" fmla="*/ 11 h 453"/>
                <a:gd name="T16" fmla="*/ 230 w 249"/>
                <a:gd name="T17" fmla="*/ 20 h 453"/>
                <a:gd name="T18" fmla="*/ 203 w 249"/>
                <a:gd name="T19" fmla="*/ 47 h 453"/>
                <a:gd name="T20" fmla="*/ 222 w 249"/>
                <a:gd name="T21" fmla="*/ 64 h 453"/>
                <a:gd name="T22" fmla="*/ 249 w 249"/>
                <a:gd name="T23" fmla="*/ 34 h 453"/>
                <a:gd name="T24" fmla="*/ 206 w 249"/>
                <a:gd name="T25" fmla="*/ 0 h 453"/>
                <a:gd name="T26" fmla="*/ 142 w 249"/>
                <a:gd name="T27" fmla="*/ 58 h 453"/>
                <a:gd name="T28" fmla="*/ 126 w 249"/>
                <a:gd name="T29" fmla="*/ 136 h 453"/>
                <a:gd name="T30" fmla="*/ 92 w 249"/>
                <a:gd name="T31" fmla="*/ 136 h 453"/>
                <a:gd name="T32" fmla="*/ 77 w 249"/>
                <a:gd name="T33" fmla="*/ 146 h 453"/>
                <a:gd name="T34" fmla="*/ 91 w 249"/>
                <a:gd name="T35" fmla="*/ 152 h 453"/>
                <a:gd name="T36" fmla="*/ 123 w 249"/>
                <a:gd name="T37" fmla="*/ 152 h 453"/>
                <a:gd name="T38" fmla="*/ 86 w 249"/>
                <a:gd name="T39" fmla="*/ 349 h 453"/>
                <a:gd name="T40" fmla="*/ 43 w 249"/>
                <a:gd name="T41" fmla="*/ 442 h 453"/>
                <a:gd name="T42" fmla="*/ 19 w 249"/>
                <a:gd name="T43" fmla="*/ 433 h 453"/>
                <a:gd name="T44" fmla="*/ 46 w 249"/>
                <a:gd name="T45" fmla="*/ 407 h 453"/>
                <a:gd name="T46" fmla="*/ 28 w 249"/>
                <a:gd name="T47" fmla="*/ 389 h 453"/>
                <a:gd name="T48" fmla="*/ 0 w 249"/>
                <a:gd name="T49" fmla="*/ 419 h 453"/>
                <a:gd name="T50" fmla="*/ 43 w 249"/>
                <a:gd name="T51" fmla="*/ 453 h 453"/>
                <a:gd name="T52" fmla="*/ 99 w 249"/>
                <a:gd name="T53" fmla="*/ 405 h 453"/>
                <a:gd name="T54" fmla="*/ 127 w 249"/>
                <a:gd name="T55" fmla="*/ 310 h 453"/>
                <a:gd name="T56" fmla="*/ 157 w 249"/>
                <a:gd name="T57" fmla="*/ 1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3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6"/>
                    <a:pt x="210" y="136"/>
                    <a:pt x="201" y="136"/>
                  </a:cubicBezTo>
                  <a:lnTo>
                    <a:pt x="160" y="136"/>
                  </a:lnTo>
                  <a:lnTo>
                    <a:pt x="170" y="79"/>
                  </a:lnTo>
                  <a:cubicBezTo>
                    <a:pt x="172" y="69"/>
                    <a:pt x="179" y="34"/>
                    <a:pt x="182" y="28"/>
                  </a:cubicBezTo>
                  <a:cubicBezTo>
                    <a:pt x="187" y="18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39"/>
                    <a:pt x="203" y="47"/>
                  </a:cubicBezTo>
                  <a:cubicBezTo>
                    <a:pt x="203" y="58"/>
                    <a:pt x="212" y="64"/>
                    <a:pt x="222" y="64"/>
                  </a:cubicBezTo>
                  <a:cubicBezTo>
                    <a:pt x="235" y="64"/>
                    <a:pt x="249" y="53"/>
                    <a:pt x="249" y="34"/>
                  </a:cubicBezTo>
                  <a:cubicBezTo>
                    <a:pt x="249" y="11"/>
                    <a:pt x="226" y="0"/>
                    <a:pt x="206" y="0"/>
                  </a:cubicBezTo>
                  <a:cubicBezTo>
                    <a:pt x="189" y="0"/>
                    <a:pt x="157" y="9"/>
                    <a:pt x="142" y="58"/>
                  </a:cubicBezTo>
                  <a:cubicBezTo>
                    <a:pt x="139" y="68"/>
                    <a:pt x="138" y="73"/>
                    <a:pt x="126" y="136"/>
                  </a:cubicBezTo>
                  <a:lnTo>
                    <a:pt x="92" y="136"/>
                  </a:lnTo>
                  <a:cubicBezTo>
                    <a:pt x="82" y="136"/>
                    <a:pt x="77" y="136"/>
                    <a:pt x="77" y="146"/>
                  </a:cubicBezTo>
                  <a:cubicBezTo>
                    <a:pt x="77" y="152"/>
                    <a:pt x="81" y="152"/>
                    <a:pt x="91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7"/>
                    <a:pt x="69" y="442"/>
                    <a:pt x="43" y="442"/>
                  </a:cubicBezTo>
                  <a:cubicBezTo>
                    <a:pt x="41" y="442"/>
                    <a:pt x="28" y="442"/>
                    <a:pt x="19" y="433"/>
                  </a:cubicBezTo>
                  <a:cubicBezTo>
                    <a:pt x="42" y="432"/>
                    <a:pt x="46" y="414"/>
                    <a:pt x="46" y="407"/>
                  </a:cubicBezTo>
                  <a:cubicBezTo>
                    <a:pt x="46" y="395"/>
                    <a:pt x="37" y="389"/>
                    <a:pt x="28" y="389"/>
                  </a:cubicBezTo>
                  <a:cubicBezTo>
                    <a:pt x="15" y="389"/>
                    <a:pt x="0" y="400"/>
                    <a:pt x="0" y="419"/>
                  </a:cubicBezTo>
                  <a:cubicBezTo>
                    <a:pt x="0" y="441"/>
                    <a:pt x="22" y="453"/>
                    <a:pt x="43" y="453"/>
                  </a:cubicBezTo>
                  <a:cubicBezTo>
                    <a:pt x="70" y="453"/>
                    <a:pt x="90" y="424"/>
                    <a:pt x="99" y="405"/>
                  </a:cubicBezTo>
                  <a:cubicBezTo>
                    <a:pt x="115" y="374"/>
                    <a:pt x="126" y="313"/>
                    <a:pt x="127" y="310"/>
                  </a:cubicBezTo>
                  <a:lnTo>
                    <a:pt x="157" y="15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78EC298C-AEAC-EB40-F4FD-A790A38E7CA9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199063" y="3678237"/>
              <a:ext cx="150813" cy="225425"/>
            </a:xfrm>
            <a:custGeom>
              <a:avLst/>
              <a:gdLst>
                <a:gd name="T0" fmla="*/ 154 w 154"/>
                <a:gd name="T1" fmla="*/ 168 h 231"/>
                <a:gd name="T2" fmla="*/ 142 w 154"/>
                <a:gd name="T3" fmla="*/ 168 h 231"/>
                <a:gd name="T4" fmla="*/ 133 w 154"/>
                <a:gd name="T5" fmla="*/ 199 h 231"/>
                <a:gd name="T6" fmla="*/ 99 w 154"/>
                <a:gd name="T7" fmla="*/ 201 h 231"/>
                <a:gd name="T8" fmla="*/ 34 w 154"/>
                <a:gd name="T9" fmla="*/ 201 h 231"/>
                <a:gd name="T10" fmla="*/ 104 w 154"/>
                <a:gd name="T11" fmla="*/ 143 h 231"/>
                <a:gd name="T12" fmla="*/ 154 w 154"/>
                <a:gd name="T13" fmla="*/ 68 h 231"/>
                <a:gd name="T14" fmla="*/ 73 w 154"/>
                <a:gd name="T15" fmla="*/ 0 h 231"/>
                <a:gd name="T16" fmla="*/ 0 w 154"/>
                <a:gd name="T17" fmla="*/ 62 h 231"/>
                <a:gd name="T18" fmla="*/ 18 w 154"/>
                <a:gd name="T19" fmla="*/ 81 h 231"/>
                <a:gd name="T20" fmla="*/ 37 w 154"/>
                <a:gd name="T21" fmla="*/ 63 h 231"/>
                <a:gd name="T22" fmla="*/ 16 w 154"/>
                <a:gd name="T23" fmla="*/ 45 h 231"/>
                <a:gd name="T24" fmla="*/ 67 w 154"/>
                <a:gd name="T25" fmla="*/ 12 h 231"/>
                <a:gd name="T26" fmla="*/ 120 w 154"/>
                <a:gd name="T27" fmla="*/ 68 h 231"/>
                <a:gd name="T28" fmla="*/ 88 w 154"/>
                <a:gd name="T29" fmla="*/ 134 h 231"/>
                <a:gd name="T30" fmla="*/ 3 w 154"/>
                <a:gd name="T31" fmla="*/ 217 h 231"/>
                <a:gd name="T32" fmla="*/ 0 w 154"/>
                <a:gd name="T33" fmla="*/ 231 h 231"/>
                <a:gd name="T34" fmla="*/ 144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2" y="168"/>
                  </a:lnTo>
                  <a:cubicBezTo>
                    <a:pt x="141" y="175"/>
                    <a:pt x="138" y="196"/>
                    <a:pt x="133" y="199"/>
                  </a:cubicBezTo>
                  <a:cubicBezTo>
                    <a:pt x="130" y="201"/>
                    <a:pt x="104" y="201"/>
                    <a:pt x="99" y="201"/>
                  </a:cubicBezTo>
                  <a:lnTo>
                    <a:pt x="34" y="201"/>
                  </a:lnTo>
                  <a:cubicBezTo>
                    <a:pt x="71" y="169"/>
                    <a:pt x="83" y="159"/>
                    <a:pt x="104" y="143"/>
                  </a:cubicBezTo>
                  <a:cubicBezTo>
                    <a:pt x="130" y="122"/>
                    <a:pt x="154" y="101"/>
                    <a:pt x="154" y="68"/>
                  </a:cubicBezTo>
                  <a:cubicBezTo>
                    <a:pt x="154" y="25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1"/>
                    <a:pt x="18" y="81"/>
                  </a:cubicBezTo>
                  <a:cubicBezTo>
                    <a:pt x="27" y="81"/>
                    <a:pt x="37" y="76"/>
                    <a:pt x="37" y="63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39"/>
                    <a:pt x="120" y="68"/>
                  </a:cubicBezTo>
                  <a:cubicBezTo>
                    <a:pt x="120" y="98"/>
                    <a:pt x="99" y="122"/>
                    <a:pt x="88" y="134"/>
                  </a:cubicBezTo>
                  <a:lnTo>
                    <a:pt x="3" y="217"/>
                  </a:lnTo>
                  <a:cubicBezTo>
                    <a:pt x="0" y="221"/>
                    <a:pt x="0" y="221"/>
                    <a:pt x="0" y="231"/>
                  </a:cubicBezTo>
                  <a:lnTo>
                    <a:pt x="144" y="231"/>
                  </a:lnTo>
                  <a:lnTo>
                    <a:pt x="154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5150F2C-7F52-E156-FC00-92E91A7C96F6}"/>
              </a:ext>
            </a:extLst>
          </p:cNvPr>
          <p:cNvSpPr txBox="1"/>
          <p:nvPr/>
        </p:nvSpPr>
        <p:spPr>
          <a:xfrm>
            <a:off x="440834" y="1127924"/>
            <a:ext cx="908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Concurrent Internet E</a:t>
            </a:r>
            <a:r>
              <a:rPr lang="en-US" altLang="zh-CN" sz="2000" b="1" dirty="0"/>
              <a:t>nvironment: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Several protocols running at the same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Different protocols may share the same parties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Highly desirable to have MPC secure in the concurrent Internet environment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2DEAFE-119C-EF3C-F400-41876F338B53}"/>
              </a:ext>
            </a:extLst>
          </p:cNvPr>
          <p:cNvSpPr txBox="1"/>
          <p:nvPr/>
        </p:nvSpPr>
        <p:spPr>
          <a:xfrm rot="10800000">
            <a:off x="8784262" y="473439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D09938-A134-4FBD-7195-B3A0372DE909}"/>
              </a:ext>
            </a:extLst>
          </p:cNvPr>
          <p:cNvSpPr txBox="1"/>
          <p:nvPr/>
        </p:nvSpPr>
        <p:spPr>
          <a:xfrm rot="10800000">
            <a:off x="9754311" y="473439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2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B79D-7944-F6D1-B412-3904C80F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BC24ED-264D-6C52-84DC-06C42D761B5D}"/>
              </a:ext>
            </a:extLst>
          </p:cNvPr>
          <p:cNvCxnSpPr>
            <a:cxnSpLocks/>
          </p:cNvCxnSpPr>
          <p:nvPr/>
        </p:nvCxnSpPr>
        <p:spPr>
          <a:xfrm>
            <a:off x="5285773" y="1030051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59E895-7344-7D65-7E8D-21B6F29D255B}"/>
              </a:ext>
            </a:extLst>
          </p:cNvPr>
          <p:cNvSpPr txBox="1"/>
          <p:nvPr/>
        </p:nvSpPr>
        <p:spPr>
          <a:xfrm>
            <a:off x="292608" y="1188720"/>
            <a:ext cx="366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the Classical World: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2AABD-8E34-A01C-BBF8-758C22B66671}"/>
              </a:ext>
            </a:extLst>
          </p:cNvPr>
          <p:cNvSpPr txBox="1"/>
          <p:nvPr/>
        </p:nvSpPr>
        <p:spPr>
          <a:xfrm>
            <a:off x="5657088" y="1188720"/>
            <a:ext cx="366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the Quantum World: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320C9-9667-6DEF-D654-119D16068A8C}"/>
              </a:ext>
            </a:extLst>
          </p:cNvPr>
          <p:cNvSpPr txBox="1"/>
          <p:nvPr/>
        </p:nvSpPr>
        <p:spPr>
          <a:xfrm>
            <a:off x="205299" y="2105561"/>
            <a:ext cx="470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Impossibilities [</a:t>
            </a:r>
            <a:r>
              <a:rPr lang="en-US" sz="2000" b="1" dirty="0">
                <a:solidFill>
                  <a:schemeClr val="accent1"/>
                </a:solidFill>
              </a:rPr>
              <a:t>Lin03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Lin04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BPS06</a:t>
            </a:r>
            <a:r>
              <a:rPr lang="en-US" sz="2000" b="1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Concurrent MPC is impossible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D3E33-B5D5-3A92-8F5B-8AE14D2C5D0D}"/>
              </a:ext>
            </a:extLst>
          </p:cNvPr>
          <p:cNvSpPr txBox="1"/>
          <p:nvPr/>
        </p:nvSpPr>
        <p:spPr>
          <a:xfrm>
            <a:off x="205298" y="4902168"/>
            <a:ext cx="5025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B</a:t>
            </a:r>
            <a:r>
              <a:rPr lang="en-US" sz="2000" b="1" dirty="0"/>
              <a:t>ounded self-composition: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Composition of the same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priori fixed bound on # of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Const.-round Black-Box MPC [</a:t>
            </a:r>
            <a:r>
              <a:rPr lang="en-US" sz="2000" dirty="0">
                <a:solidFill>
                  <a:schemeClr val="accent1"/>
                </a:solidFill>
              </a:rPr>
              <a:t>Lin03 ,PR03,Pas04,G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PV20</a:t>
            </a:r>
            <a:r>
              <a:rPr lang="en-US" sz="2000" dirty="0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6AA07-743C-9A9F-EB45-0203D8A7624E}"/>
              </a:ext>
            </a:extLst>
          </p:cNvPr>
          <p:cNvSpPr txBox="1"/>
          <p:nvPr/>
        </p:nvSpPr>
        <p:spPr>
          <a:xfrm>
            <a:off x="205299" y="3331444"/>
            <a:ext cx="5135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Alternative Solutions: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Set-up assumptions e.g. CRS [</a:t>
            </a:r>
            <a:r>
              <a:rPr lang="en-US" sz="2000" dirty="0">
                <a:solidFill>
                  <a:schemeClr val="accent1"/>
                </a:solidFill>
              </a:rPr>
              <a:t>CLOS02,…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Super-polynomial Simulation [</a:t>
            </a:r>
            <a:r>
              <a:rPr lang="en-US" sz="2000" dirty="0">
                <a:solidFill>
                  <a:schemeClr val="accent1"/>
                </a:solidFill>
              </a:rPr>
              <a:t>Pas03,…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Hardware-token model [</a:t>
            </a:r>
            <a:r>
              <a:rPr lang="en-US" sz="2000" dirty="0">
                <a:solidFill>
                  <a:schemeClr val="accent1"/>
                </a:solidFill>
              </a:rPr>
              <a:t>Kat07</a:t>
            </a:r>
            <a:r>
              <a:rPr lang="en-US" sz="2000" dirty="0"/>
              <a:t>,…]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3B58C-9816-DD4A-D02A-351B08449F3B}"/>
              </a:ext>
            </a:extLst>
          </p:cNvPr>
          <p:cNvSpPr txBox="1"/>
          <p:nvPr/>
        </p:nvSpPr>
        <p:spPr>
          <a:xfrm>
            <a:off x="5657088" y="2082899"/>
            <a:ext cx="524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Impossibilities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BPS06</a:t>
            </a:r>
            <a:r>
              <a:rPr lang="en-US" sz="2000" dirty="0"/>
              <a:t>]</a:t>
            </a:r>
            <a:r>
              <a:rPr lang="en-US" sz="2000" b="1" dirty="0"/>
              <a:t> </a:t>
            </a:r>
            <a:r>
              <a:rPr lang="en-US" sz="2000" dirty="0"/>
              <a:t>extends to post-quantum setting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Quantum communication??</a:t>
            </a:r>
          </a:p>
          <a:p>
            <a:pPr algn="l"/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077AD-0185-9A50-D9CE-CF8861E8E81A}"/>
              </a:ext>
            </a:extLst>
          </p:cNvPr>
          <p:cNvSpPr txBox="1"/>
          <p:nvPr/>
        </p:nvSpPr>
        <p:spPr>
          <a:xfrm>
            <a:off x="5657088" y="4902168"/>
            <a:ext cx="4709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B</a:t>
            </a:r>
            <a:r>
              <a:rPr lang="en-US" sz="2000" b="1" dirty="0"/>
              <a:t>ounded self-composition: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Concurrent post-quantum ZK [</a:t>
            </a:r>
            <a:r>
              <a:rPr lang="en-US" sz="2000" dirty="0">
                <a:solidFill>
                  <a:schemeClr val="accent1"/>
                </a:solidFill>
              </a:rPr>
              <a:t>ACL21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Post-quantum 2PC??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Post-quantum MPC??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Fully-quantum 2PC/MPC??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51980-B4F9-8FFB-B966-81C4A56E82A1}"/>
              </a:ext>
            </a:extLst>
          </p:cNvPr>
          <p:cNvSpPr txBox="1"/>
          <p:nvPr/>
        </p:nvSpPr>
        <p:spPr>
          <a:xfrm rot="21334304">
            <a:off x="2294651" y="3410136"/>
            <a:ext cx="8121144" cy="954107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Our G</a:t>
            </a:r>
            <a:r>
              <a:rPr lang="en-US" altLang="zh-CN" sz="2800" b="1" dirty="0">
                <a:solidFill>
                  <a:srgbClr val="7030A0"/>
                </a:solidFill>
              </a:rPr>
              <a:t>oal:</a:t>
            </a:r>
          </a:p>
          <a:p>
            <a:pPr algn="ctr"/>
            <a:r>
              <a:rPr lang="en-US" altLang="zh-CN" sz="2800" dirty="0">
                <a:solidFill>
                  <a:srgbClr val="7030A0"/>
                </a:solidFill>
              </a:rPr>
              <a:t>Investigate concurrent MPC in the quantum setting!</a:t>
            </a:r>
          </a:p>
        </p:txBody>
      </p:sp>
    </p:spTree>
    <p:extLst>
      <p:ext uri="{BB962C8B-B14F-4D97-AF65-F5344CB8AC3E}">
        <p14:creationId xmlns:p14="http://schemas.microsoft.com/office/powerpoint/2010/main" val="35772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7B93-B818-DE1F-D3CF-12627BB1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A156A-C67B-072A-C845-E913084C6C31}"/>
              </a:ext>
            </a:extLst>
          </p:cNvPr>
          <p:cNvSpPr txBox="1"/>
          <p:nvPr/>
        </p:nvSpPr>
        <p:spPr>
          <a:xfrm>
            <a:off x="5916168" y="2002536"/>
            <a:ext cx="655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(Bounded) Simulated-Sound Zero-knowledge argument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Key component for concurrent MPC (def. shortly)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Classical: known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Post-Quantum: this work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5A6DEB-476C-7897-00BA-AB4C42E48357}"/>
              </a:ext>
            </a:extLst>
          </p:cNvPr>
          <p:cNvCxnSpPr>
            <a:cxnSpLocks/>
          </p:cNvCxnSpPr>
          <p:nvPr/>
        </p:nvCxnSpPr>
        <p:spPr>
          <a:xfrm>
            <a:off x="7159752" y="3356528"/>
            <a:ext cx="0" cy="649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528D2A-4C43-21C9-D503-8914D8EDEACE}"/>
              </a:ext>
            </a:extLst>
          </p:cNvPr>
          <p:cNvSpPr txBox="1"/>
          <p:nvPr/>
        </p:nvSpPr>
        <p:spPr>
          <a:xfrm>
            <a:off x="6071616" y="4055197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Bounded-concurrent Post-Quantum MPC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88BA96-D28B-EF1B-F984-1EF81F73D18E}"/>
              </a:ext>
            </a:extLst>
          </p:cNvPr>
          <p:cNvCxnSpPr>
            <a:cxnSpLocks/>
          </p:cNvCxnSpPr>
          <p:nvPr/>
        </p:nvCxnSpPr>
        <p:spPr>
          <a:xfrm>
            <a:off x="7156704" y="4573355"/>
            <a:ext cx="0" cy="649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AAFEBD-0FF0-D1A8-22EE-8BFBC0233DE1}"/>
              </a:ext>
            </a:extLst>
          </p:cNvPr>
          <p:cNvSpPr txBox="1"/>
          <p:nvPr/>
        </p:nvSpPr>
        <p:spPr>
          <a:xfrm>
            <a:off x="6071615" y="5361575"/>
            <a:ext cx="596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Bounded-concurrent MPC for quantum functionalities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628FD-AFC6-9E79-E41C-B4A9B46702E7}"/>
              </a:ext>
            </a:extLst>
          </p:cNvPr>
          <p:cNvSpPr txBox="1"/>
          <p:nvPr/>
        </p:nvSpPr>
        <p:spPr>
          <a:xfrm>
            <a:off x="7406640" y="3476616"/>
            <a:ext cx="355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 ‘non-black-box’ security proof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755A5-1C99-D29F-A755-A688351AA690}"/>
              </a:ext>
            </a:extLst>
          </p:cNvPr>
          <p:cNvSpPr txBox="1"/>
          <p:nvPr/>
        </p:nvSpPr>
        <p:spPr>
          <a:xfrm>
            <a:off x="7406640" y="4674772"/>
            <a:ext cx="412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BCKM21</a:t>
            </a:r>
            <a:r>
              <a:rPr lang="en-US" sz="2000" dirty="0"/>
              <a:t>] + </a:t>
            </a:r>
            <a:r>
              <a:rPr lang="en-US" sz="2000" dirty="0" err="1"/>
              <a:t>nBB</a:t>
            </a:r>
            <a:r>
              <a:rPr lang="en-US" sz="2000" dirty="0"/>
              <a:t> security proof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82E0C5-549E-4E93-B033-49A671E0CCB6}"/>
              </a:ext>
            </a:extLst>
          </p:cNvPr>
          <p:cNvCxnSpPr>
            <a:cxnSpLocks/>
          </p:cNvCxnSpPr>
          <p:nvPr/>
        </p:nvCxnSpPr>
        <p:spPr>
          <a:xfrm>
            <a:off x="5560093" y="1033949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7D118A-1850-812B-93D1-0BEA5F4E3450}"/>
              </a:ext>
            </a:extLst>
          </p:cNvPr>
          <p:cNvSpPr txBox="1"/>
          <p:nvPr/>
        </p:nvSpPr>
        <p:spPr>
          <a:xfrm>
            <a:off x="5916168" y="1097280"/>
            <a:ext cx="268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Positive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7CA7A-C487-1CC2-DD9A-DF2DD1B381FB}"/>
              </a:ext>
            </a:extLst>
          </p:cNvPr>
          <p:cNvSpPr txBox="1"/>
          <p:nvPr/>
        </p:nvSpPr>
        <p:spPr>
          <a:xfrm>
            <a:off x="545592" y="1104198"/>
            <a:ext cx="268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Negative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9D535-EA45-9953-76FE-67FE510234FA}"/>
              </a:ext>
            </a:extLst>
          </p:cNvPr>
          <p:cNvSpPr txBox="1"/>
          <p:nvPr/>
        </p:nvSpPr>
        <p:spPr>
          <a:xfrm>
            <a:off x="177128" y="2000039"/>
            <a:ext cx="501504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000" b="1" dirty="0"/>
              <a:t>Concurrent MPC for Quantum Functionalities is impossible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Assuming PQ-OWFs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 if quantum communication is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 new ideas</a:t>
            </a:r>
          </a:p>
        </p:txBody>
      </p:sp>
    </p:spTree>
    <p:extLst>
      <p:ext uri="{BB962C8B-B14F-4D97-AF65-F5344CB8AC3E}">
        <p14:creationId xmlns:p14="http://schemas.microsoft.com/office/powerpoint/2010/main" val="9962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3E55-D55D-CB31-813B-BBB72C1D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C97E-5D54-67E8-78C6-DDD9DD990FB1}"/>
              </a:ext>
            </a:extLst>
          </p:cNvPr>
          <p:cNvSpPr txBox="1"/>
          <p:nvPr/>
        </p:nvSpPr>
        <p:spPr>
          <a:xfrm>
            <a:off x="558800" y="1371600"/>
            <a:ext cx="101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(Post-Quantum) Bounded-Concurrent Sim-Sound ZK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Definition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Recall [</a:t>
            </a:r>
            <a:r>
              <a:rPr lang="en-US" sz="2000" dirty="0">
                <a:solidFill>
                  <a:schemeClr val="accent1"/>
                </a:solidFill>
              </a:rPr>
              <a:t>ACL21</a:t>
            </a:r>
            <a:r>
              <a:rPr lang="en-US" sz="2000" dirty="0"/>
              <a:t>] bounded-concurrent ZK (not sim-sound)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New ideas to build sim-soundness into [</a:t>
            </a:r>
            <a:r>
              <a:rPr lang="en-US" sz="2000" dirty="0">
                <a:solidFill>
                  <a:schemeClr val="accent1"/>
                </a:solidFill>
              </a:rPr>
              <a:t>ACL21</a:t>
            </a:r>
            <a:r>
              <a:rPr lang="en-US" sz="2000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02780-C06A-5826-F842-AE4854DD6A98}"/>
              </a:ext>
            </a:extLst>
          </p:cNvPr>
          <p:cNvSpPr txBox="1"/>
          <p:nvPr/>
        </p:nvSpPr>
        <p:spPr>
          <a:xfrm>
            <a:off x="558800" y="3429000"/>
            <a:ext cx="10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Similar idea leads to bounded-concurrent quantum MPC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52BC6-219D-76D6-6CD6-D7751BD87EA2}"/>
              </a:ext>
            </a:extLst>
          </p:cNvPr>
          <p:cNvSpPr txBox="1"/>
          <p:nvPr/>
        </p:nvSpPr>
        <p:spPr>
          <a:xfrm>
            <a:off x="558800" y="4563071"/>
            <a:ext cx="10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The impossibility of concurrent quantum MPC</a:t>
            </a:r>
          </a:p>
        </p:txBody>
      </p:sp>
    </p:spTree>
    <p:extLst>
      <p:ext uri="{BB962C8B-B14F-4D97-AF65-F5344CB8AC3E}">
        <p14:creationId xmlns:p14="http://schemas.microsoft.com/office/powerpoint/2010/main" val="361603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3E55-D55D-CB31-813B-BBB72C1D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Simulation-Sound Zero-Knowledge Arguments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E46294-9FD2-F690-7806-CCAB4A668A8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51018" y="2237965"/>
            <a:ext cx="1251962" cy="322072"/>
            <a:chOff x="2540000" y="2540000"/>
            <a:chExt cx="820738" cy="211138"/>
          </a:xfrm>
        </p:grpSpPr>
        <p:sp>
          <p:nvSpPr>
            <p:cNvPr id="11" name="Freeform 7 1">
              <a:extLst>
                <a:ext uri="{FF2B5EF4-FFF2-40B4-BE49-F238E27FC236}">
                  <a16:creationId xmlns:a16="http://schemas.microsoft.com/office/drawing/2014/main" id="{6B218E37-F659-0AB5-69A1-700E14514EB8}"/>
                </a:ext>
              </a:extLst>
            </p:cNvPr>
            <p:cNvSpPr>
              <a:spLocks noEditPoints="1"/>
            </p:cNvSpPr>
            <p:nvPr>
              <p:custDataLst>
                <p:tags r:id="rId180"/>
              </p:custDataLst>
            </p:nvPr>
          </p:nvSpPr>
          <p:spPr bwMode="auto">
            <a:xfrm>
              <a:off x="2540000" y="2554288"/>
              <a:ext cx="134938" cy="144463"/>
            </a:xfrm>
            <a:custGeom>
              <a:avLst/>
              <a:gdLst>
                <a:gd name="T0" fmla="*/ 131 w 356"/>
                <a:gd name="T1" fmla="*/ 183 h 341"/>
                <a:gd name="T2" fmla="*/ 216 w 356"/>
                <a:gd name="T3" fmla="*/ 183 h 341"/>
                <a:gd name="T4" fmla="*/ 356 w 356"/>
                <a:gd name="T5" fmla="*/ 75 h 341"/>
                <a:gd name="T6" fmla="*/ 258 w 356"/>
                <a:gd name="T7" fmla="*/ 0 h 341"/>
                <a:gd name="T8" fmla="*/ 96 w 356"/>
                <a:gd name="T9" fmla="*/ 0 h 341"/>
                <a:gd name="T10" fmla="*/ 81 w 356"/>
                <a:gd name="T11" fmla="*/ 10 h 341"/>
                <a:gd name="T12" fmla="*/ 96 w 356"/>
                <a:gd name="T13" fmla="*/ 16 h 341"/>
                <a:gd name="T14" fmla="*/ 117 w 356"/>
                <a:gd name="T15" fmla="*/ 17 h 341"/>
                <a:gd name="T16" fmla="*/ 128 w 356"/>
                <a:gd name="T17" fmla="*/ 25 h 341"/>
                <a:gd name="T18" fmla="*/ 126 w 356"/>
                <a:gd name="T19" fmla="*/ 34 h 341"/>
                <a:gd name="T20" fmla="*/ 59 w 356"/>
                <a:gd name="T21" fmla="*/ 302 h 341"/>
                <a:gd name="T22" fmla="*/ 14 w 356"/>
                <a:gd name="T23" fmla="*/ 325 h 341"/>
                <a:gd name="T24" fmla="*/ 0 w 356"/>
                <a:gd name="T25" fmla="*/ 335 h 341"/>
                <a:gd name="T26" fmla="*/ 7 w 356"/>
                <a:gd name="T27" fmla="*/ 341 h 341"/>
                <a:gd name="T28" fmla="*/ 71 w 356"/>
                <a:gd name="T29" fmla="*/ 339 h 341"/>
                <a:gd name="T30" fmla="*/ 103 w 356"/>
                <a:gd name="T31" fmla="*/ 340 h 341"/>
                <a:gd name="T32" fmla="*/ 135 w 356"/>
                <a:gd name="T33" fmla="*/ 341 h 341"/>
                <a:gd name="T34" fmla="*/ 145 w 356"/>
                <a:gd name="T35" fmla="*/ 331 h 341"/>
                <a:gd name="T36" fmla="*/ 131 w 356"/>
                <a:gd name="T37" fmla="*/ 325 h 341"/>
                <a:gd name="T38" fmla="*/ 99 w 356"/>
                <a:gd name="T39" fmla="*/ 316 h 341"/>
                <a:gd name="T40" fmla="*/ 100 w 356"/>
                <a:gd name="T41" fmla="*/ 308 h 341"/>
                <a:gd name="T42" fmla="*/ 131 w 356"/>
                <a:gd name="T43" fmla="*/ 183 h 341"/>
                <a:gd name="T44" fmla="*/ 167 w 356"/>
                <a:gd name="T45" fmla="*/ 35 h 341"/>
                <a:gd name="T46" fmla="*/ 194 w 356"/>
                <a:gd name="T47" fmla="*/ 16 h 341"/>
                <a:gd name="T48" fmla="*/ 242 w 356"/>
                <a:gd name="T49" fmla="*/ 16 h 341"/>
                <a:gd name="T50" fmla="*/ 310 w 356"/>
                <a:gd name="T51" fmla="*/ 63 h 341"/>
                <a:gd name="T52" fmla="*/ 280 w 356"/>
                <a:gd name="T53" fmla="*/ 144 h 341"/>
                <a:gd name="T54" fmla="*/ 203 w 356"/>
                <a:gd name="T55" fmla="*/ 170 h 341"/>
                <a:gd name="T56" fmla="*/ 133 w 356"/>
                <a:gd name="T57" fmla="*/ 170 h 341"/>
                <a:gd name="T58" fmla="*/ 167 w 356"/>
                <a:gd name="T59" fmla="*/ 3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1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7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7" y="339"/>
                    <a:pt x="71" y="339"/>
                  </a:cubicBezTo>
                  <a:cubicBezTo>
                    <a:pt x="81" y="339"/>
                    <a:pt x="92" y="340"/>
                    <a:pt x="103" y="340"/>
                  </a:cubicBezTo>
                  <a:cubicBezTo>
                    <a:pt x="114" y="340"/>
                    <a:pt x="125" y="341"/>
                    <a:pt x="135" y="341"/>
                  </a:cubicBezTo>
                  <a:cubicBezTo>
                    <a:pt x="139" y="341"/>
                    <a:pt x="145" y="341"/>
                    <a:pt x="145" y="331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1"/>
                    <a:pt x="100" y="308"/>
                  </a:cubicBezTo>
                  <a:lnTo>
                    <a:pt x="131" y="183"/>
                  </a:lnTo>
                  <a:close/>
                  <a:moveTo>
                    <a:pt x="167" y="35"/>
                  </a:moveTo>
                  <a:cubicBezTo>
                    <a:pt x="171" y="17"/>
                    <a:pt x="172" y="16"/>
                    <a:pt x="194" y="16"/>
                  </a:cubicBezTo>
                  <a:lnTo>
                    <a:pt x="242" y="16"/>
                  </a:lnTo>
                  <a:cubicBezTo>
                    <a:pt x="283" y="16"/>
                    <a:pt x="310" y="29"/>
                    <a:pt x="310" y="63"/>
                  </a:cubicBezTo>
                  <a:cubicBezTo>
                    <a:pt x="310" y="83"/>
                    <a:pt x="300" y="126"/>
                    <a:pt x="280" y="144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 1">
              <a:extLst>
                <a:ext uri="{FF2B5EF4-FFF2-40B4-BE49-F238E27FC236}">
                  <a16:creationId xmlns:a16="http://schemas.microsoft.com/office/drawing/2014/main" id="{F5651B8A-F3CA-953E-0252-54B0D23C9A8F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2698750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 1">
              <a:extLst>
                <a:ext uri="{FF2B5EF4-FFF2-40B4-BE49-F238E27FC236}">
                  <a16:creationId xmlns:a16="http://schemas.microsoft.com/office/drawing/2014/main" id="{BD567608-0539-47FB-36ED-D594D7E270EF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2759075" y="2605088"/>
              <a:ext cx="93663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 1">
              <a:extLst>
                <a:ext uri="{FF2B5EF4-FFF2-40B4-BE49-F238E27FC236}">
                  <a16:creationId xmlns:a16="http://schemas.microsoft.com/office/drawing/2014/main" id="{AC7FD88B-94AA-5F01-0254-5BA1AA1CAD50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2870200" y="2628900"/>
              <a:ext cx="85725" cy="101600"/>
            </a:xfrm>
            <a:custGeom>
              <a:avLst/>
              <a:gdLst>
                <a:gd name="T0" fmla="*/ 119 w 227"/>
                <a:gd name="T1" fmla="*/ 29 h 239"/>
                <a:gd name="T2" fmla="*/ 156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3 w 227"/>
                <a:gd name="T15" fmla="*/ 0 h 239"/>
                <a:gd name="T16" fmla="*/ 56 w 227"/>
                <a:gd name="T17" fmla="*/ 8 h 239"/>
                <a:gd name="T18" fmla="*/ 67 w 227"/>
                <a:gd name="T19" fmla="*/ 13 h 239"/>
                <a:gd name="T20" fmla="*/ 81 w 227"/>
                <a:gd name="T21" fmla="*/ 14 h 239"/>
                <a:gd name="T22" fmla="*/ 89 w 227"/>
                <a:gd name="T23" fmla="*/ 19 h 239"/>
                <a:gd name="T24" fmla="*/ 87 w 227"/>
                <a:gd name="T25" fmla="*/ 26 h 239"/>
                <a:gd name="T26" fmla="*/ 41 w 227"/>
                <a:gd name="T27" fmla="*/ 211 h 239"/>
                <a:gd name="T28" fmla="*/ 10 w 227"/>
                <a:gd name="T29" fmla="*/ 226 h 239"/>
                <a:gd name="T30" fmla="*/ 0 w 227"/>
                <a:gd name="T31" fmla="*/ 233 h 239"/>
                <a:gd name="T32" fmla="*/ 10 w 227"/>
                <a:gd name="T33" fmla="*/ 239 h 239"/>
                <a:gd name="T34" fmla="*/ 186 w 227"/>
                <a:gd name="T35" fmla="*/ 239 h 239"/>
                <a:gd name="T36" fmla="*/ 197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2 w 227"/>
                <a:gd name="T47" fmla="*/ 226 h 239"/>
                <a:gd name="T48" fmla="*/ 71 w 227"/>
                <a:gd name="T49" fmla="*/ 222 h 239"/>
                <a:gd name="T50" fmla="*/ 73 w 227"/>
                <a:gd name="T51" fmla="*/ 215 h 239"/>
                <a:gd name="T52" fmla="*/ 119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19" y="29"/>
                  </a:moveTo>
                  <a:cubicBezTo>
                    <a:pt x="122" y="16"/>
                    <a:pt x="123" y="13"/>
                    <a:pt x="156" y="13"/>
                  </a:cubicBezTo>
                  <a:cubicBezTo>
                    <a:pt x="166" y="13"/>
                    <a:pt x="170" y="13"/>
                    <a:pt x="170" y="5"/>
                  </a:cubicBezTo>
                  <a:cubicBezTo>
                    <a:pt x="170" y="5"/>
                    <a:pt x="169" y="0"/>
                    <a:pt x="164" y="0"/>
                  </a:cubicBezTo>
                  <a:cubicBezTo>
                    <a:pt x="156" y="0"/>
                    <a:pt x="146" y="1"/>
                    <a:pt x="138" y="1"/>
                  </a:cubicBezTo>
                  <a:cubicBezTo>
                    <a:pt x="129" y="2"/>
                    <a:pt x="119" y="2"/>
                    <a:pt x="110" y="2"/>
                  </a:cubicBezTo>
                  <a:cubicBezTo>
                    <a:pt x="103" y="2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6" y="239"/>
                  </a:lnTo>
                  <a:cubicBezTo>
                    <a:pt x="194" y="239"/>
                    <a:pt x="195" y="238"/>
                    <a:pt x="197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6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7"/>
                    <a:pt x="186" y="226"/>
                    <a:pt x="122" y="226"/>
                  </a:cubicBezTo>
                  <a:lnTo>
                    <a:pt x="82" y="226"/>
                  </a:lnTo>
                  <a:cubicBezTo>
                    <a:pt x="71" y="226"/>
                    <a:pt x="71" y="226"/>
                    <a:pt x="71" y="222"/>
                  </a:cubicBezTo>
                  <a:cubicBezTo>
                    <a:pt x="71" y="222"/>
                    <a:pt x="71" y="220"/>
                    <a:pt x="73" y="215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 1">
              <a:extLst>
                <a:ext uri="{FF2B5EF4-FFF2-40B4-BE49-F238E27FC236}">
                  <a16:creationId xmlns:a16="http://schemas.microsoft.com/office/drawing/2014/main" id="{7822B838-C2BA-2571-8569-ACE752077A64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2990850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 1">
              <a:extLst>
                <a:ext uri="{FF2B5EF4-FFF2-40B4-BE49-F238E27FC236}">
                  <a16:creationId xmlns:a16="http://schemas.microsoft.com/office/drawing/2014/main" id="{0CE0EE45-5657-1D3E-B674-C202FC713030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3063875" y="2605088"/>
              <a:ext cx="123825" cy="968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 1">
              <a:extLst>
                <a:ext uri="{FF2B5EF4-FFF2-40B4-BE49-F238E27FC236}">
                  <a16:creationId xmlns:a16="http://schemas.microsoft.com/office/drawing/2014/main" id="{8DF01952-81DA-11DB-F2A6-542757231EE0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3201988" y="2628900"/>
              <a:ext cx="85725" cy="101600"/>
            </a:xfrm>
            <a:custGeom>
              <a:avLst/>
              <a:gdLst>
                <a:gd name="T0" fmla="*/ 120 w 227"/>
                <a:gd name="T1" fmla="*/ 29 h 239"/>
                <a:gd name="T2" fmla="*/ 156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4 w 227"/>
                <a:gd name="T15" fmla="*/ 0 h 239"/>
                <a:gd name="T16" fmla="*/ 56 w 227"/>
                <a:gd name="T17" fmla="*/ 8 h 239"/>
                <a:gd name="T18" fmla="*/ 68 w 227"/>
                <a:gd name="T19" fmla="*/ 13 h 239"/>
                <a:gd name="T20" fmla="*/ 81 w 227"/>
                <a:gd name="T21" fmla="*/ 14 h 239"/>
                <a:gd name="T22" fmla="*/ 89 w 227"/>
                <a:gd name="T23" fmla="*/ 19 h 239"/>
                <a:gd name="T24" fmla="*/ 87 w 227"/>
                <a:gd name="T25" fmla="*/ 26 h 239"/>
                <a:gd name="T26" fmla="*/ 41 w 227"/>
                <a:gd name="T27" fmla="*/ 211 h 239"/>
                <a:gd name="T28" fmla="*/ 10 w 227"/>
                <a:gd name="T29" fmla="*/ 226 h 239"/>
                <a:gd name="T30" fmla="*/ 0 w 227"/>
                <a:gd name="T31" fmla="*/ 233 h 239"/>
                <a:gd name="T32" fmla="*/ 10 w 227"/>
                <a:gd name="T33" fmla="*/ 239 h 239"/>
                <a:gd name="T34" fmla="*/ 186 w 227"/>
                <a:gd name="T35" fmla="*/ 239 h 239"/>
                <a:gd name="T36" fmla="*/ 198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3 w 227"/>
                <a:gd name="T47" fmla="*/ 226 h 239"/>
                <a:gd name="T48" fmla="*/ 71 w 227"/>
                <a:gd name="T49" fmla="*/ 222 h 239"/>
                <a:gd name="T50" fmla="*/ 73 w 227"/>
                <a:gd name="T51" fmla="*/ 215 h 239"/>
                <a:gd name="T52" fmla="*/ 120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20" y="29"/>
                  </a:moveTo>
                  <a:cubicBezTo>
                    <a:pt x="123" y="16"/>
                    <a:pt x="124" y="13"/>
                    <a:pt x="156" y="13"/>
                  </a:cubicBezTo>
                  <a:cubicBezTo>
                    <a:pt x="167" y="13"/>
                    <a:pt x="170" y="13"/>
                    <a:pt x="170" y="5"/>
                  </a:cubicBezTo>
                  <a:cubicBezTo>
                    <a:pt x="170" y="5"/>
                    <a:pt x="170" y="0"/>
                    <a:pt x="164" y="0"/>
                  </a:cubicBezTo>
                  <a:cubicBezTo>
                    <a:pt x="156" y="0"/>
                    <a:pt x="147" y="1"/>
                    <a:pt x="138" y="1"/>
                  </a:cubicBezTo>
                  <a:cubicBezTo>
                    <a:pt x="130" y="2"/>
                    <a:pt x="119" y="2"/>
                    <a:pt x="110" y="2"/>
                  </a:cubicBezTo>
                  <a:cubicBezTo>
                    <a:pt x="103" y="2"/>
                    <a:pt x="94" y="1"/>
                    <a:pt x="86" y="1"/>
                  </a:cubicBezTo>
                  <a:cubicBezTo>
                    <a:pt x="79" y="1"/>
                    <a:pt x="71" y="0"/>
                    <a:pt x="64" y="0"/>
                  </a:cubicBezTo>
                  <a:cubicBezTo>
                    <a:pt x="62" y="0"/>
                    <a:pt x="56" y="0"/>
                    <a:pt x="56" y="8"/>
                  </a:cubicBezTo>
                  <a:cubicBezTo>
                    <a:pt x="56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6" y="239"/>
                  </a:lnTo>
                  <a:cubicBezTo>
                    <a:pt x="194" y="239"/>
                    <a:pt x="195" y="238"/>
                    <a:pt x="198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7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7"/>
                    <a:pt x="186" y="226"/>
                    <a:pt x="122" y="226"/>
                  </a:cubicBezTo>
                  <a:lnTo>
                    <a:pt x="83" y="226"/>
                  </a:lnTo>
                  <a:cubicBezTo>
                    <a:pt x="72" y="226"/>
                    <a:pt x="71" y="226"/>
                    <a:pt x="71" y="222"/>
                  </a:cubicBezTo>
                  <a:cubicBezTo>
                    <a:pt x="71" y="222"/>
                    <a:pt x="71" y="220"/>
                    <a:pt x="73" y="215"/>
                  </a:cubicBezTo>
                  <a:lnTo>
                    <a:pt x="120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 1">
              <a:extLst>
                <a:ext uri="{FF2B5EF4-FFF2-40B4-BE49-F238E27FC236}">
                  <a16:creationId xmlns:a16="http://schemas.microsoft.com/office/drawing/2014/main" id="{9867DFC7-430F-FA79-10B5-8F2B682A87F0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3316288" y="2540000"/>
              <a:ext cx="44450" cy="211138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F60679-8D51-7E47-E0F2-E6BAF35FBB3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597115" y="2229104"/>
            <a:ext cx="1114313" cy="294640"/>
            <a:chOff x="2540000" y="2540000"/>
            <a:chExt cx="798513" cy="211138"/>
          </a:xfrm>
        </p:grpSpPr>
        <p:sp>
          <p:nvSpPr>
            <p:cNvPr id="28" name="Freeform 21 1">
              <a:extLst>
                <a:ext uri="{FF2B5EF4-FFF2-40B4-BE49-F238E27FC236}">
                  <a16:creationId xmlns:a16="http://schemas.microsoft.com/office/drawing/2014/main" id="{18C49841-8B72-8B4E-E77E-A76AD73B9A40}"/>
                </a:ext>
              </a:extLst>
            </p:cNvPr>
            <p:cNvSpPr>
              <a:spLocks noEditPoints="1"/>
            </p:cNvSpPr>
            <p:nvPr>
              <p:custDataLst>
                <p:tags r:id="rId172"/>
              </p:custDataLst>
            </p:nvPr>
          </p:nvSpPr>
          <p:spPr bwMode="auto">
            <a:xfrm>
              <a:off x="2540000" y="2546350"/>
              <a:ext cx="144463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3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1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7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5" y="309"/>
                    <a:pt x="291" y="332"/>
                    <a:pt x="294" y="341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4"/>
                    <a:pt x="361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29" y="287"/>
                    <a:pt x="325" y="267"/>
                    <a:pt x="321" y="199"/>
                  </a:cubicBezTo>
                  <a:cubicBezTo>
                    <a:pt x="317" y="148"/>
                    <a:pt x="315" y="97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8"/>
                    <a:pt x="274" y="22"/>
                  </a:cubicBezTo>
                  <a:lnTo>
                    <a:pt x="270" y="27"/>
                  </a:lnTo>
                  <a:cubicBezTo>
                    <a:pt x="231" y="111"/>
                    <a:pt x="194" y="172"/>
                    <a:pt x="168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 1">
              <a:extLst>
                <a:ext uri="{FF2B5EF4-FFF2-40B4-BE49-F238E27FC236}">
                  <a16:creationId xmlns:a16="http://schemas.microsoft.com/office/drawing/2014/main" id="{1E8ABEE3-AE5B-53BE-0EDE-3A4CABE3B058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701925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 1">
              <a:extLst>
                <a:ext uri="{FF2B5EF4-FFF2-40B4-BE49-F238E27FC236}">
                  <a16:creationId xmlns:a16="http://schemas.microsoft.com/office/drawing/2014/main" id="{303F946A-405D-DB87-992C-965121141C25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2762250" y="2605088"/>
              <a:ext cx="92075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 1">
              <a:extLst>
                <a:ext uri="{FF2B5EF4-FFF2-40B4-BE49-F238E27FC236}">
                  <a16:creationId xmlns:a16="http://schemas.microsoft.com/office/drawing/2014/main" id="{E50D0FB4-25C4-1A3E-FA9E-9FB43804A974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2871788" y="2628900"/>
              <a:ext cx="84138" cy="101600"/>
            </a:xfrm>
            <a:custGeom>
              <a:avLst/>
              <a:gdLst>
                <a:gd name="T0" fmla="*/ 119 w 227"/>
                <a:gd name="T1" fmla="*/ 29 h 239"/>
                <a:gd name="T2" fmla="*/ 155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3 w 227"/>
                <a:gd name="T15" fmla="*/ 0 h 239"/>
                <a:gd name="T16" fmla="*/ 56 w 227"/>
                <a:gd name="T17" fmla="*/ 8 h 239"/>
                <a:gd name="T18" fmla="*/ 67 w 227"/>
                <a:gd name="T19" fmla="*/ 13 h 239"/>
                <a:gd name="T20" fmla="*/ 80 w 227"/>
                <a:gd name="T21" fmla="*/ 14 h 239"/>
                <a:gd name="T22" fmla="*/ 88 w 227"/>
                <a:gd name="T23" fmla="*/ 19 h 239"/>
                <a:gd name="T24" fmla="*/ 87 w 227"/>
                <a:gd name="T25" fmla="*/ 26 h 239"/>
                <a:gd name="T26" fmla="*/ 41 w 227"/>
                <a:gd name="T27" fmla="*/ 211 h 239"/>
                <a:gd name="T28" fmla="*/ 10 w 227"/>
                <a:gd name="T29" fmla="*/ 226 h 239"/>
                <a:gd name="T30" fmla="*/ 0 w 227"/>
                <a:gd name="T31" fmla="*/ 233 h 239"/>
                <a:gd name="T32" fmla="*/ 10 w 227"/>
                <a:gd name="T33" fmla="*/ 239 h 239"/>
                <a:gd name="T34" fmla="*/ 185 w 227"/>
                <a:gd name="T35" fmla="*/ 239 h 239"/>
                <a:gd name="T36" fmla="*/ 197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2 w 227"/>
                <a:gd name="T47" fmla="*/ 226 h 239"/>
                <a:gd name="T48" fmla="*/ 71 w 227"/>
                <a:gd name="T49" fmla="*/ 222 h 239"/>
                <a:gd name="T50" fmla="*/ 72 w 227"/>
                <a:gd name="T51" fmla="*/ 215 h 239"/>
                <a:gd name="T52" fmla="*/ 119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19" y="29"/>
                  </a:moveTo>
                  <a:cubicBezTo>
                    <a:pt x="122" y="16"/>
                    <a:pt x="123" y="13"/>
                    <a:pt x="155" y="13"/>
                  </a:cubicBezTo>
                  <a:cubicBezTo>
                    <a:pt x="166" y="13"/>
                    <a:pt x="170" y="13"/>
                    <a:pt x="170" y="5"/>
                  </a:cubicBezTo>
                  <a:cubicBezTo>
                    <a:pt x="170" y="5"/>
                    <a:pt x="169" y="0"/>
                    <a:pt x="164" y="0"/>
                  </a:cubicBezTo>
                  <a:cubicBezTo>
                    <a:pt x="156" y="0"/>
                    <a:pt x="146" y="1"/>
                    <a:pt x="138" y="1"/>
                  </a:cubicBezTo>
                  <a:cubicBezTo>
                    <a:pt x="129" y="2"/>
                    <a:pt x="119" y="2"/>
                    <a:pt x="110" y="2"/>
                  </a:cubicBezTo>
                  <a:cubicBezTo>
                    <a:pt x="103" y="2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0" y="14"/>
                  </a:cubicBezTo>
                  <a:cubicBezTo>
                    <a:pt x="88" y="14"/>
                    <a:pt x="88" y="15"/>
                    <a:pt x="88" y="19"/>
                  </a:cubicBezTo>
                  <a:cubicBezTo>
                    <a:pt x="88" y="19"/>
                    <a:pt x="88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5" y="239"/>
                  </a:lnTo>
                  <a:cubicBezTo>
                    <a:pt x="194" y="239"/>
                    <a:pt x="194" y="238"/>
                    <a:pt x="197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6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7"/>
                    <a:pt x="185" y="226"/>
                    <a:pt x="122" y="226"/>
                  </a:cubicBezTo>
                  <a:lnTo>
                    <a:pt x="82" y="226"/>
                  </a:lnTo>
                  <a:cubicBezTo>
                    <a:pt x="71" y="226"/>
                    <a:pt x="71" y="226"/>
                    <a:pt x="71" y="222"/>
                  </a:cubicBezTo>
                  <a:cubicBezTo>
                    <a:pt x="71" y="222"/>
                    <a:pt x="71" y="220"/>
                    <a:pt x="72" y="215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 1">
              <a:extLst>
                <a:ext uri="{FF2B5EF4-FFF2-40B4-BE49-F238E27FC236}">
                  <a16:creationId xmlns:a16="http://schemas.microsoft.com/office/drawing/2014/main" id="{A87C6931-2DCD-5EF5-5A2A-501F6ACE9314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2990850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 1">
              <a:extLst>
                <a:ext uri="{FF2B5EF4-FFF2-40B4-BE49-F238E27FC236}">
                  <a16:creationId xmlns:a16="http://schemas.microsoft.com/office/drawing/2014/main" id="{6367A104-43D7-11B4-EC38-6069AA43CCAF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062288" y="2605088"/>
              <a:ext cx="92075" cy="968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 1">
              <a:extLst>
                <a:ext uri="{FF2B5EF4-FFF2-40B4-BE49-F238E27FC236}">
                  <a16:creationId xmlns:a16="http://schemas.microsoft.com/office/drawing/2014/main" id="{644A4381-CAA8-5EEF-8BCF-907262F7CEB0}"/>
                </a:ext>
              </a:extLst>
            </p:cNvPr>
            <p:cNvSpPr>
              <a:spLocks noEditPoints="1"/>
            </p:cNvSpPr>
            <p:nvPr>
              <p:custDataLst>
                <p:tags r:id="rId178"/>
              </p:custDataLst>
            </p:nvPr>
          </p:nvSpPr>
          <p:spPr bwMode="auto">
            <a:xfrm>
              <a:off x="3171825" y="2628900"/>
              <a:ext cx="101600" cy="104775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2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2 w 271"/>
                <a:gd name="T17" fmla="*/ 120 h 246"/>
                <a:gd name="T18" fmla="*/ 261 w 271"/>
                <a:gd name="T19" fmla="*/ 54 h 246"/>
                <a:gd name="T20" fmla="*/ 174 w 271"/>
                <a:gd name="T21" fmla="*/ 0 h 246"/>
                <a:gd name="T22" fmla="*/ 67 w 271"/>
                <a:gd name="T23" fmla="*/ 0 h 246"/>
                <a:gd name="T24" fmla="*/ 56 w 271"/>
                <a:gd name="T25" fmla="*/ 8 h 246"/>
                <a:gd name="T26" fmla="*/ 67 w 271"/>
                <a:gd name="T27" fmla="*/ 13 h 246"/>
                <a:gd name="T28" fmla="*/ 81 w 271"/>
                <a:gd name="T29" fmla="*/ 14 h 246"/>
                <a:gd name="T30" fmla="*/ 89 w 271"/>
                <a:gd name="T31" fmla="*/ 19 h 246"/>
                <a:gd name="T32" fmla="*/ 87 w 271"/>
                <a:gd name="T33" fmla="*/ 26 h 246"/>
                <a:gd name="T34" fmla="*/ 41 w 271"/>
                <a:gd name="T35" fmla="*/ 211 h 246"/>
                <a:gd name="T36" fmla="*/ 10 w 271"/>
                <a:gd name="T37" fmla="*/ 226 h 246"/>
                <a:gd name="T38" fmla="*/ 0 w 271"/>
                <a:gd name="T39" fmla="*/ 233 h 246"/>
                <a:gd name="T40" fmla="*/ 5 w 271"/>
                <a:gd name="T41" fmla="*/ 239 h 246"/>
                <a:gd name="T42" fmla="*/ 27 w 271"/>
                <a:gd name="T43" fmla="*/ 237 h 246"/>
                <a:gd name="T44" fmla="*/ 50 w 271"/>
                <a:gd name="T45" fmla="*/ 237 h 246"/>
                <a:gd name="T46" fmla="*/ 72 w 271"/>
                <a:gd name="T47" fmla="*/ 237 h 246"/>
                <a:gd name="T48" fmla="*/ 96 w 271"/>
                <a:gd name="T49" fmla="*/ 239 h 246"/>
                <a:gd name="T50" fmla="*/ 103 w 271"/>
                <a:gd name="T51" fmla="*/ 231 h 246"/>
                <a:gd name="T52" fmla="*/ 91 w 271"/>
                <a:gd name="T53" fmla="*/ 226 h 246"/>
                <a:gd name="T54" fmla="*/ 78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1 w 271"/>
                <a:gd name="T63" fmla="*/ 124 h 246"/>
                <a:gd name="T64" fmla="*/ 184 w 271"/>
                <a:gd name="T65" fmla="*/ 156 h 246"/>
                <a:gd name="T66" fmla="*/ 179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6 w 271"/>
                <a:gd name="T79" fmla="*/ 236 h 246"/>
                <a:gd name="T80" fmla="*/ 211 w 271"/>
                <a:gd name="T81" fmla="*/ 213 h 246"/>
                <a:gd name="T82" fmla="*/ 214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2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1" y="15"/>
                    <a:pt x="122" y="14"/>
                    <a:pt x="130" y="13"/>
                  </a:cubicBezTo>
                  <a:lnTo>
                    <a:pt x="152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7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2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4" y="0"/>
                  </a:cubicBezTo>
                  <a:lnTo>
                    <a:pt x="67" y="0"/>
                  </a:ln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7"/>
                    <a:pt x="2" y="239"/>
                    <a:pt x="5" y="239"/>
                  </a:cubicBezTo>
                  <a:cubicBezTo>
                    <a:pt x="12" y="239"/>
                    <a:pt x="20" y="237"/>
                    <a:pt x="27" y="237"/>
                  </a:cubicBezTo>
                  <a:cubicBezTo>
                    <a:pt x="34" y="237"/>
                    <a:pt x="44" y="237"/>
                    <a:pt x="50" y="237"/>
                  </a:cubicBezTo>
                  <a:cubicBezTo>
                    <a:pt x="57" y="237"/>
                    <a:pt x="65" y="237"/>
                    <a:pt x="72" y="237"/>
                  </a:cubicBezTo>
                  <a:cubicBezTo>
                    <a:pt x="80" y="237"/>
                    <a:pt x="88" y="239"/>
                    <a:pt x="96" y="239"/>
                  </a:cubicBezTo>
                  <a:cubicBezTo>
                    <a:pt x="97" y="239"/>
                    <a:pt x="103" y="239"/>
                    <a:pt x="103" y="231"/>
                  </a:cubicBezTo>
                  <a:cubicBezTo>
                    <a:pt x="103" y="226"/>
                    <a:pt x="100" y="226"/>
                    <a:pt x="91" y="226"/>
                  </a:cubicBezTo>
                  <a:cubicBezTo>
                    <a:pt x="86" y="226"/>
                    <a:pt x="85" y="226"/>
                    <a:pt x="78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1" y="124"/>
                  </a:lnTo>
                  <a:cubicBezTo>
                    <a:pt x="171" y="124"/>
                    <a:pt x="184" y="139"/>
                    <a:pt x="184" y="156"/>
                  </a:cubicBezTo>
                  <a:cubicBezTo>
                    <a:pt x="184" y="160"/>
                    <a:pt x="181" y="172"/>
                    <a:pt x="179" y="180"/>
                  </a:cubicBezTo>
                  <a:cubicBezTo>
                    <a:pt x="175" y="196"/>
                    <a:pt x="174" y="201"/>
                    <a:pt x="174" y="207"/>
                  </a:cubicBezTo>
                  <a:cubicBezTo>
                    <a:pt x="174" y="235"/>
                    <a:pt x="199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0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1"/>
                    <a:pt x="241" y="236"/>
                    <a:pt x="226" y="236"/>
                  </a:cubicBezTo>
                  <a:cubicBezTo>
                    <a:pt x="217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4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199" y="127"/>
                    <a:pt x="190" y="123"/>
                    <a:pt x="182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 1">
              <a:extLst>
                <a:ext uri="{FF2B5EF4-FFF2-40B4-BE49-F238E27FC236}">
                  <a16:creationId xmlns:a16="http://schemas.microsoft.com/office/drawing/2014/main" id="{AC701F3C-E5CE-0663-1443-A4A08EBAFBB3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295650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6413602-E7DB-5344-8369-5790BCD2A3C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706811" y="2237965"/>
            <a:ext cx="754680" cy="320679"/>
            <a:chOff x="2598740" y="2228850"/>
            <a:chExt cx="496888" cy="211138"/>
          </a:xfrm>
        </p:grpSpPr>
        <p:sp>
          <p:nvSpPr>
            <p:cNvPr id="45" name="Freeform 35 1">
              <a:extLst>
                <a:ext uri="{FF2B5EF4-FFF2-40B4-BE49-F238E27FC236}">
                  <a16:creationId xmlns:a16="http://schemas.microsoft.com/office/drawing/2014/main" id="{E9569FF7-4018-C1FF-B595-FA3E0B81F706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598740" y="2243138"/>
              <a:ext cx="133350" cy="149225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8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2 w 355"/>
                <a:gd name="T19" fmla="*/ 51 h 352"/>
                <a:gd name="T20" fmla="*/ 119 w 355"/>
                <a:gd name="T21" fmla="*/ 294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3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8" y="0"/>
                  </a:cubicBezTo>
                  <a:cubicBezTo>
                    <a:pt x="255" y="0"/>
                    <a:pt x="249" y="0"/>
                    <a:pt x="249" y="10"/>
                  </a:cubicBezTo>
                  <a:cubicBezTo>
                    <a:pt x="249" y="15"/>
                    <a:pt x="253" y="16"/>
                    <a:pt x="257" y="16"/>
                  </a:cubicBezTo>
                  <a:cubicBezTo>
                    <a:pt x="270" y="17"/>
                    <a:pt x="280" y="22"/>
                    <a:pt x="280" y="32"/>
                  </a:cubicBezTo>
                  <a:cubicBezTo>
                    <a:pt x="280" y="40"/>
                    <a:pt x="272" y="51"/>
                    <a:pt x="272" y="51"/>
                  </a:cubicBezTo>
                  <a:lnTo>
                    <a:pt x="119" y="294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3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6 1">
              <a:extLst>
                <a:ext uri="{FF2B5EF4-FFF2-40B4-BE49-F238E27FC236}">
                  <a16:creationId xmlns:a16="http://schemas.microsoft.com/office/drawing/2014/main" id="{E19D1513-347B-242D-FB01-1DE4CAFAA789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2757490" y="222885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7 1">
              <a:extLst>
                <a:ext uri="{FF2B5EF4-FFF2-40B4-BE49-F238E27FC236}">
                  <a16:creationId xmlns:a16="http://schemas.microsoft.com/office/drawing/2014/main" id="{12D24BB1-F30F-A881-D67C-94D77813A23F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2816228" y="2293938"/>
              <a:ext cx="93663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8 h 226"/>
                <a:gd name="T6" fmla="*/ 203 w 248"/>
                <a:gd name="T7" fmla="*/ 45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8 1">
              <a:extLst>
                <a:ext uri="{FF2B5EF4-FFF2-40B4-BE49-F238E27FC236}">
                  <a16:creationId xmlns:a16="http://schemas.microsoft.com/office/drawing/2014/main" id="{280C2823-44D1-0F52-942E-2D0065A7EEED}"/>
                </a:ext>
              </a:extLst>
            </p:cNvPr>
            <p:cNvSpPr>
              <a:spLocks noEditPoints="1"/>
            </p:cNvSpPr>
            <p:nvPr>
              <p:custDataLst>
                <p:tags r:id="rId170"/>
              </p:custDataLst>
            </p:nvPr>
          </p:nvSpPr>
          <p:spPr bwMode="auto">
            <a:xfrm>
              <a:off x="2927353" y="2317750"/>
              <a:ext cx="103188" cy="104775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3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3 w 271"/>
                <a:gd name="T17" fmla="*/ 120 h 246"/>
                <a:gd name="T18" fmla="*/ 261 w 271"/>
                <a:gd name="T19" fmla="*/ 54 h 246"/>
                <a:gd name="T20" fmla="*/ 175 w 271"/>
                <a:gd name="T21" fmla="*/ 0 h 246"/>
                <a:gd name="T22" fmla="*/ 68 w 271"/>
                <a:gd name="T23" fmla="*/ 0 h 246"/>
                <a:gd name="T24" fmla="*/ 57 w 271"/>
                <a:gd name="T25" fmla="*/ 8 h 246"/>
                <a:gd name="T26" fmla="*/ 68 w 271"/>
                <a:gd name="T27" fmla="*/ 13 h 246"/>
                <a:gd name="T28" fmla="*/ 81 w 271"/>
                <a:gd name="T29" fmla="*/ 14 h 246"/>
                <a:gd name="T30" fmla="*/ 89 w 271"/>
                <a:gd name="T31" fmla="*/ 19 h 246"/>
                <a:gd name="T32" fmla="*/ 88 w 271"/>
                <a:gd name="T33" fmla="*/ 26 h 246"/>
                <a:gd name="T34" fmla="*/ 41 w 271"/>
                <a:gd name="T35" fmla="*/ 211 h 246"/>
                <a:gd name="T36" fmla="*/ 11 w 271"/>
                <a:gd name="T37" fmla="*/ 226 h 246"/>
                <a:gd name="T38" fmla="*/ 0 w 271"/>
                <a:gd name="T39" fmla="*/ 233 h 246"/>
                <a:gd name="T40" fmla="*/ 6 w 271"/>
                <a:gd name="T41" fmla="*/ 239 h 246"/>
                <a:gd name="T42" fmla="*/ 27 w 271"/>
                <a:gd name="T43" fmla="*/ 237 h 246"/>
                <a:gd name="T44" fmla="*/ 50 w 271"/>
                <a:gd name="T45" fmla="*/ 237 h 246"/>
                <a:gd name="T46" fmla="*/ 73 w 271"/>
                <a:gd name="T47" fmla="*/ 237 h 246"/>
                <a:gd name="T48" fmla="*/ 96 w 271"/>
                <a:gd name="T49" fmla="*/ 239 h 246"/>
                <a:gd name="T50" fmla="*/ 103 w 271"/>
                <a:gd name="T51" fmla="*/ 231 h 246"/>
                <a:gd name="T52" fmla="*/ 92 w 271"/>
                <a:gd name="T53" fmla="*/ 226 h 246"/>
                <a:gd name="T54" fmla="*/ 79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2 w 271"/>
                <a:gd name="T63" fmla="*/ 124 h 246"/>
                <a:gd name="T64" fmla="*/ 185 w 271"/>
                <a:gd name="T65" fmla="*/ 156 h 246"/>
                <a:gd name="T66" fmla="*/ 180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7 w 271"/>
                <a:gd name="T79" fmla="*/ 236 h 246"/>
                <a:gd name="T80" fmla="*/ 211 w 271"/>
                <a:gd name="T81" fmla="*/ 213 h 246"/>
                <a:gd name="T82" fmla="*/ 215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3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2" y="15"/>
                    <a:pt x="123" y="14"/>
                    <a:pt x="130" y="13"/>
                  </a:cubicBezTo>
                  <a:lnTo>
                    <a:pt x="153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8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3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1"/>
                  </a:lnTo>
                  <a:cubicBezTo>
                    <a:pt x="39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7"/>
                    <a:pt x="3" y="239"/>
                    <a:pt x="6" y="239"/>
                  </a:cubicBezTo>
                  <a:cubicBezTo>
                    <a:pt x="12" y="239"/>
                    <a:pt x="20" y="237"/>
                    <a:pt x="27" y="237"/>
                  </a:cubicBezTo>
                  <a:cubicBezTo>
                    <a:pt x="34" y="237"/>
                    <a:pt x="44" y="237"/>
                    <a:pt x="50" y="237"/>
                  </a:cubicBezTo>
                  <a:cubicBezTo>
                    <a:pt x="57" y="237"/>
                    <a:pt x="65" y="237"/>
                    <a:pt x="73" y="237"/>
                  </a:cubicBezTo>
                  <a:cubicBezTo>
                    <a:pt x="80" y="237"/>
                    <a:pt x="89" y="239"/>
                    <a:pt x="96" y="239"/>
                  </a:cubicBezTo>
                  <a:cubicBezTo>
                    <a:pt x="98" y="239"/>
                    <a:pt x="103" y="239"/>
                    <a:pt x="103" y="231"/>
                  </a:cubicBezTo>
                  <a:cubicBezTo>
                    <a:pt x="103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5" y="139"/>
                    <a:pt x="185" y="156"/>
                  </a:cubicBezTo>
                  <a:cubicBezTo>
                    <a:pt x="185" y="160"/>
                    <a:pt x="181" y="172"/>
                    <a:pt x="180" y="180"/>
                  </a:cubicBezTo>
                  <a:cubicBezTo>
                    <a:pt x="176" y="196"/>
                    <a:pt x="174" y="201"/>
                    <a:pt x="174" y="207"/>
                  </a:cubicBezTo>
                  <a:cubicBezTo>
                    <a:pt x="174" y="235"/>
                    <a:pt x="200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1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1"/>
                    <a:pt x="241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5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200" y="127"/>
                    <a:pt x="190" y="123"/>
                    <a:pt x="183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9 1">
              <a:extLst>
                <a:ext uri="{FF2B5EF4-FFF2-40B4-BE49-F238E27FC236}">
                  <a16:creationId xmlns:a16="http://schemas.microsoft.com/office/drawing/2014/main" id="{4A8F8C5B-6434-A53A-F464-665F16FDCBF2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3052765" y="2228850"/>
              <a:ext cx="42863" cy="211138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776208B-203E-5D02-79F3-8A5584A068E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13112" y="1309717"/>
            <a:ext cx="4770323" cy="294639"/>
            <a:chOff x="2540000" y="2538412"/>
            <a:chExt cx="3238501" cy="200026"/>
          </a:xfrm>
        </p:grpSpPr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6207E6F2-C12B-3038-1C9C-DBEC418FD55B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540000" y="2544762"/>
              <a:ext cx="100013" cy="149225"/>
            </a:xfrm>
            <a:custGeom>
              <a:avLst/>
              <a:gdLst>
                <a:gd name="T0" fmla="*/ 274 w 274"/>
                <a:gd name="T1" fmla="*/ 212 h 341"/>
                <a:gd name="T2" fmla="*/ 261 w 274"/>
                <a:gd name="T3" fmla="*/ 212 h 341"/>
                <a:gd name="T4" fmla="*/ 161 w 274"/>
                <a:gd name="T5" fmla="*/ 326 h 341"/>
                <a:gd name="T6" fmla="*/ 120 w 274"/>
                <a:gd name="T7" fmla="*/ 326 h 341"/>
                <a:gd name="T8" fmla="*/ 96 w 274"/>
                <a:gd name="T9" fmla="*/ 306 h 341"/>
                <a:gd name="T10" fmla="*/ 96 w 274"/>
                <a:gd name="T11" fmla="*/ 40 h 341"/>
                <a:gd name="T12" fmla="*/ 143 w 274"/>
                <a:gd name="T13" fmla="*/ 16 h 341"/>
                <a:gd name="T14" fmla="*/ 159 w 274"/>
                <a:gd name="T15" fmla="*/ 16 h 341"/>
                <a:gd name="T16" fmla="*/ 159 w 274"/>
                <a:gd name="T17" fmla="*/ 0 h 341"/>
                <a:gd name="T18" fmla="*/ 76 w 274"/>
                <a:gd name="T19" fmla="*/ 2 h 341"/>
                <a:gd name="T20" fmla="*/ 0 w 274"/>
                <a:gd name="T21" fmla="*/ 0 h 341"/>
                <a:gd name="T22" fmla="*/ 0 w 274"/>
                <a:gd name="T23" fmla="*/ 16 h 341"/>
                <a:gd name="T24" fmla="*/ 12 w 274"/>
                <a:gd name="T25" fmla="*/ 16 h 341"/>
                <a:gd name="T26" fmla="*/ 51 w 274"/>
                <a:gd name="T27" fmla="*/ 39 h 341"/>
                <a:gd name="T28" fmla="*/ 51 w 274"/>
                <a:gd name="T29" fmla="*/ 302 h 341"/>
                <a:gd name="T30" fmla="*/ 12 w 274"/>
                <a:gd name="T31" fmla="*/ 326 h 341"/>
                <a:gd name="T32" fmla="*/ 0 w 274"/>
                <a:gd name="T33" fmla="*/ 326 h 341"/>
                <a:gd name="T34" fmla="*/ 0 w 274"/>
                <a:gd name="T35" fmla="*/ 341 h 341"/>
                <a:gd name="T36" fmla="*/ 260 w 274"/>
                <a:gd name="T37" fmla="*/ 341 h 341"/>
                <a:gd name="T38" fmla="*/ 274 w 274"/>
                <a:gd name="T39" fmla="*/ 21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341">
                  <a:moveTo>
                    <a:pt x="274" y="212"/>
                  </a:moveTo>
                  <a:lnTo>
                    <a:pt x="261" y="212"/>
                  </a:lnTo>
                  <a:cubicBezTo>
                    <a:pt x="256" y="263"/>
                    <a:pt x="249" y="326"/>
                    <a:pt x="161" y="326"/>
                  </a:cubicBezTo>
                  <a:lnTo>
                    <a:pt x="120" y="326"/>
                  </a:lnTo>
                  <a:cubicBezTo>
                    <a:pt x="97" y="326"/>
                    <a:pt x="96" y="322"/>
                    <a:pt x="96" y="306"/>
                  </a:cubicBezTo>
                  <a:lnTo>
                    <a:pt x="96" y="40"/>
                  </a:lnTo>
                  <a:cubicBezTo>
                    <a:pt x="96" y="23"/>
                    <a:pt x="96" y="16"/>
                    <a:pt x="143" y="16"/>
                  </a:cubicBezTo>
                  <a:lnTo>
                    <a:pt x="159" y="16"/>
                  </a:lnTo>
                  <a:lnTo>
                    <a:pt x="159" y="0"/>
                  </a:lnTo>
                  <a:cubicBezTo>
                    <a:pt x="142" y="2"/>
                    <a:pt x="96" y="2"/>
                    <a:pt x="76" y="2"/>
                  </a:cubicBezTo>
                  <a:cubicBezTo>
                    <a:pt x="56" y="2"/>
                    <a:pt x="17" y="2"/>
                    <a:pt x="0" y="0"/>
                  </a:cubicBez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6"/>
                    <a:pt x="12" y="326"/>
                  </a:cubicBezTo>
                  <a:lnTo>
                    <a:pt x="0" y="326"/>
                  </a:lnTo>
                  <a:lnTo>
                    <a:pt x="0" y="341"/>
                  </a:lnTo>
                  <a:lnTo>
                    <a:pt x="260" y="341"/>
                  </a:lnTo>
                  <a:lnTo>
                    <a:pt x="274" y="2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6F957904-7BC7-04C8-BBBD-CB55FF9324B4}"/>
                </a:ext>
              </a:extLst>
            </p:cNvPr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2652713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3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7 h 229"/>
                <a:gd name="T14" fmla="*/ 103 w 193"/>
                <a:gd name="T15" fmla="*/ 0 h 229"/>
                <a:gd name="T16" fmla="*/ 0 w 193"/>
                <a:gd name="T17" fmla="*/ 113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9"/>
                    <a:pt x="109" y="229"/>
                  </a:cubicBezTo>
                  <a:cubicBezTo>
                    <a:pt x="170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7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5D60670F-8195-9EE6-D566-BE316B6C75A4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732088" y="2559050"/>
              <a:ext cx="57150" cy="136525"/>
            </a:xfrm>
            <a:custGeom>
              <a:avLst/>
              <a:gdLst>
                <a:gd name="T0" fmla="*/ 76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6 w 156"/>
                <a:gd name="T7" fmla="*/ 92 h 313"/>
                <a:gd name="T8" fmla="*/ 76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6 w 156"/>
                <a:gd name="T33" fmla="*/ 246 h 313"/>
                <a:gd name="T34" fmla="*/ 76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6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5"/>
                    <a:pt x="76" y="246"/>
                  </a:cubicBezTo>
                  <a:lnTo>
                    <a:pt x="76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F55FD997-2463-233A-D79D-EB7049EE99E1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865438" y="2544762"/>
              <a:ext cx="123825" cy="149225"/>
            </a:xfrm>
            <a:custGeom>
              <a:avLst/>
              <a:gdLst>
                <a:gd name="T0" fmla="*/ 289 w 341"/>
                <a:gd name="T1" fmla="*/ 39 h 339"/>
                <a:gd name="T2" fmla="*/ 329 w 341"/>
                <a:gd name="T3" fmla="*/ 15 h 339"/>
                <a:gd name="T4" fmla="*/ 341 w 341"/>
                <a:gd name="T5" fmla="*/ 15 h 339"/>
                <a:gd name="T6" fmla="*/ 341 w 341"/>
                <a:gd name="T7" fmla="*/ 0 h 339"/>
                <a:gd name="T8" fmla="*/ 0 w 341"/>
                <a:gd name="T9" fmla="*/ 0 h 339"/>
                <a:gd name="T10" fmla="*/ 0 w 341"/>
                <a:gd name="T11" fmla="*/ 15 h 339"/>
                <a:gd name="T12" fmla="*/ 12 w 341"/>
                <a:gd name="T13" fmla="*/ 15 h 339"/>
                <a:gd name="T14" fmla="*/ 52 w 341"/>
                <a:gd name="T15" fmla="*/ 39 h 339"/>
                <a:gd name="T16" fmla="*/ 52 w 341"/>
                <a:gd name="T17" fmla="*/ 300 h 339"/>
                <a:gd name="T18" fmla="*/ 12 w 341"/>
                <a:gd name="T19" fmla="*/ 324 h 339"/>
                <a:gd name="T20" fmla="*/ 0 w 341"/>
                <a:gd name="T21" fmla="*/ 324 h 339"/>
                <a:gd name="T22" fmla="*/ 0 w 341"/>
                <a:gd name="T23" fmla="*/ 339 h 339"/>
                <a:gd name="T24" fmla="*/ 73 w 341"/>
                <a:gd name="T25" fmla="*/ 338 h 339"/>
                <a:gd name="T26" fmla="*/ 147 w 341"/>
                <a:gd name="T27" fmla="*/ 339 h 339"/>
                <a:gd name="T28" fmla="*/ 147 w 341"/>
                <a:gd name="T29" fmla="*/ 324 h 339"/>
                <a:gd name="T30" fmla="*/ 135 w 341"/>
                <a:gd name="T31" fmla="*/ 324 h 339"/>
                <a:gd name="T32" fmla="*/ 96 w 341"/>
                <a:gd name="T33" fmla="*/ 300 h 339"/>
                <a:gd name="T34" fmla="*/ 96 w 341"/>
                <a:gd name="T35" fmla="*/ 15 h 339"/>
                <a:gd name="T36" fmla="*/ 245 w 341"/>
                <a:gd name="T37" fmla="*/ 15 h 339"/>
                <a:gd name="T38" fmla="*/ 245 w 341"/>
                <a:gd name="T39" fmla="*/ 300 h 339"/>
                <a:gd name="T40" fmla="*/ 206 w 341"/>
                <a:gd name="T41" fmla="*/ 324 h 339"/>
                <a:gd name="T42" fmla="*/ 194 w 341"/>
                <a:gd name="T43" fmla="*/ 324 h 339"/>
                <a:gd name="T44" fmla="*/ 194 w 341"/>
                <a:gd name="T45" fmla="*/ 339 h 339"/>
                <a:gd name="T46" fmla="*/ 267 w 341"/>
                <a:gd name="T47" fmla="*/ 338 h 339"/>
                <a:gd name="T48" fmla="*/ 341 w 341"/>
                <a:gd name="T49" fmla="*/ 339 h 339"/>
                <a:gd name="T50" fmla="*/ 341 w 341"/>
                <a:gd name="T51" fmla="*/ 324 h 339"/>
                <a:gd name="T52" fmla="*/ 329 w 341"/>
                <a:gd name="T53" fmla="*/ 324 h 339"/>
                <a:gd name="T54" fmla="*/ 289 w 341"/>
                <a:gd name="T55" fmla="*/ 300 h 339"/>
                <a:gd name="T56" fmla="*/ 289 w 341"/>
                <a:gd name="T57" fmla="*/ 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39">
                  <a:moveTo>
                    <a:pt x="289" y="39"/>
                  </a:moveTo>
                  <a:cubicBezTo>
                    <a:pt x="289" y="21"/>
                    <a:pt x="290" y="15"/>
                    <a:pt x="329" y="15"/>
                  </a:cubicBezTo>
                  <a:lnTo>
                    <a:pt x="341" y="15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1" y="15"/>
                    <a:pt x="52" y="21"/>
                    <a:pt x="52" y="39"/>
                  </a:cubicBezTo>
                  <a:lnTo>
                    <a:pt x="52" y="300"/>
                  </a:lnTo>
                  <a:cubicBezTo>
                    <a:pt x="52" y="318"/>
                    <a:pt x="51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cubicBezTo>
                    <a:pt x="18" y="338"/>
                    <a:pt x="55" y="338"/>
                    <a:pt x="73" y="338"/>
                  </a:cubicBezTo>
                  <a:cubicBezTo>
                    <a:pt x="92" y="338"/>
                    <a:pt x="130" y="338"/>
                    <a:pt x="147" y="339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8"/>
                    <a:pt x="96" y="300"/>
                  </a:cubicBezTo>
                  <a:lnTo>
                    <a:pt x="96" y="15"/>
                  </a:lnTo>
                  <a:lnTo>
                    <a:pt x="245" y="15"/>
                  </a:lnTo>
                  <a:lnTo>
                    <a:pt x="245" y="300"/>
                  </a:lnTo>
                  <a:cubicBezTo>
                    <a:pt x="245" y="318"/>
                    <a:pt x="244" y="324"/>
                    <a:pt x="206" y="324"/>
                  </a:cubicBezTo>
                  <a:lnTo>
                    <a:pt x="194" y="324"/>
                  </a:lnTo>
                  <a:lnTo>
                    <a:pt x="194" y="339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39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8"/>
                    <a:pt x="289" y="300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97042B7D-D151-A15C-9BD0-6277C932668B}"/>
                </a:ext>
              </a:extLst>
            </p:cNvPr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3060700" y="2541587"/>
              <a:ext cx="88900" cy="153988"/>
            </a:xfrm>
            <a:custGeom>
              <a:avLst/>
              <a:gdLst>
                <a:gd name="T0" fmla="*/ 71 w 245"/>
                <a:gd name="T1" fmla="*/ 158 h 352"/>
                <a:gd name="T2" fmla="*/ 71 w 245"/>
                <a:gd name="T3" fmla="*/ 0 h 352"/>
                <a:gd name="T4" fmla="*/ 0 w 245"/>
                <a:gd name="T5" fmla="*/ 5 h 352"/>
                <a:gd name="T6" fmla="*/ 0 w 245"/>
                <a:gd name="T7" fmla="*/ 21 h 352"/>
                <a:gd name="T8" fmla="*/ 39 w 245"/>
                <a:gd name="T9" fmla="*/ 49 h 352"/>
                <a:gd name="T10" fmla="*/ 39 w 245"/>
                <a:gd name="T11" fmla="*/ 346 h 352"/>
                <a:gd name="T12" fmla="*/ 51 w 245"/>
                <a:gd name="T13" fmla="*/ 346 h 352"/>
                <a:gd name="T14" fmla="*/ 69 w 245"/>
                <a:gd name="T15" fmla="*/ 315 h 352"/>
                <a:gd name="T16" fmla="*/ 134 w 245"/>
                <a:gd name="T17" fmla="*/ 352 h 352"/>
                <a:gd name="T18" fmla="*/ 245 w 245"/>
                <a:gd name="T19" fmla="*/ 238 h 352"/>
                <a:gd name="T20" fmla="*/ 140 w 245"/>
                <a:gd name="T21" fmla="*/ 126 h 352"/>
                <a:gd name="T22" fmla="*/ 71 w 245"/>
                <a:gd name="T23" fmla="*/ 158 h 352"/>
                <a:gd name="T24" fmla="*/ 73 w 245"/>
                <a:gd name="T25" fmla="*/ 289 h 352"/>
                <a:gd name="T26" fmla="*/ 73 w 245"/>
                <a:gd name="T27" fmla="*/ 186 h 352"/>
                <a:gd name="T28" fmla="*/ 78 w 245"/>
                <a:gd name="T29" fmla="*/ 168 h 352"/>
                <a:gd name="T30" fmla="*/ 137 w 245"/>
                <a:gd name="T31" fmla="*/ 137 h 352"/>
                <a:gd name="T32" fmla="*/ 190 w 245"/>
                <a:gd name="T33" fmla="*/ 168 h 352"/>
                <a:gd name="T34" fmla="*/ 204 w 245"/>
                <a:gd name="T35" fmla="*/ 238 h 352"/>
                <a:gd name="T36" fmla="*/ 189 w 245"/>
                <a:gd name="T37" fmla="*/ 309 h 352"/>
                <a:gd name="T38" fmla="*/ 132 w 245"/>
                <a:gd name="T39" fmla="*/ 341 h 352"/>
                <a:gd name="T40" fmla="*/ 80 w 245"/>
                <a:gd name="T41" fmla="*/ 310 h 352"/>
                <a:gd name="T42" fmla="*/ 73 w 245"/>
                <a:gd name="T43" fmla="*/ 28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52">
                  <a:moveTo>
                    <a:pt x="71" y="158"/>
                  </a:move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1" y="346"/>
                  </a:lnTo>
                  <a:cubicBezTo>
                    <a:pt x="52" y="346"/>
                    <a:pt x="56" y="339"/>
                    <a:pt x="69" y="315"/>
                  </a:cubicBezTo>
                  <a:cubicBezTo>
                    <a:pt x="76" y="327"/>
                    <a:pt x="97" y="352"/>
                    <a:pt x="134" y="352"/>
                  </a:cubicBezTo>
                  <a:cubicBezTo>
                    <a:pt x="194" y="352"/>
                    <a:pt x="245" y="303"/>
                    <a:pt x="245" y="238"/>
                  </a:cubicBezTo>
                  <a:cubicBezTo>
                    <a:pt x="245" y="175"/>
                    <a:pt x="197" y="126"/>
                    <a:pt x="140" y="126"/>
                  </a:cubicBezTo>
                  <a:cubicBezTo>
                    <a:pt x="101" y="126"/>
                    <a:pt x="79" y="149"/>
                    <a:pt x="71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8" y="168"/>
                  </a:cubicBezTo>
                  <a:cubicBezTo>
                    <a:pt x="98" y="141"/>
                    <a:pt x="125" y="137"/>
                    <a:pt x="137" y="137"/>
                  </a:cubicBezTo>
                  <a:cubicBezTo>
                    <a:pt x="160" y="137"/>
                    <a:pt x="178" y="150"/>
                    <a:pt x="190" y="168"/>
                  </a:cubicBezTo>
                  <a:cubicBezTo>
                    <a:pt x="203" y="189"/>
                    <a:pt x="204" y="217"/>
                    <a:pt x="204" y="238"/>
                  </a:cubicBezTo>
                  <a:cubicBezTo>
                    <a:pt x="204" y="256"/>
                    <a:pt x="203" y="286"/>
                    <a:pt x="189" y="309"/>
                  </a:cubicBezTo>
                  <a:cubicBezTo>
                    <a:pt x="178" y="324"/>
                    <a:pt x="159" y="341"/>
                    <a:pt x="132" y="341"/>
                  </a:cubicBezTo>
                  <a:cubicBezTo>
                    <a:pt x="110" y="341"/>
                    <a:pt x="92" y="329"/>
                    <a:pt x="80" y="310"/>
                  </a:cubicBezTo>
                  <a:cubicBezTo>
                    <a:pt x="73" y="300"/>
                    <a:pt x="73" y="298"/>
                    <a:pt x="73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1C8A87EB-E232-5FA4-9D14-BADFFF403AC0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3165475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9"/>
                    <a:pt x="110" y="229"/>
                  </a:cubicBezTo>
                  <a:cubicBezTo>
                    <a:pt x="170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660A9C5D-7AC0-D5EE-EED8-1849D30D29CF}"/>
                </a:ext>
              </a:extLst>
            </p:cNvPr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3308350" y="2595562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89 w 225"/>
                <a:gd name="T21" fmla="*/ 0 h 229"/>
                <a:gd name="T22" fmla="*/ 14 w 225"/>
                <a:gd name="T23" fmla="*/ 56 h 229"/>
                <a:gd name="T24" fmla="*/ 37 w 225"/>
                <a:gd name="T25" fmla="*/ 79 h 229"/>
                <a:gd name="T26" fmla="*/ 60 w 225"/>
                <a:gd name="T27" fmla="*/ 56 h 229"/>
                <a:gd name="T28" fmla="*/ 35 w 225"/>
                <a:gd name="T29" fmla="*/ 34 h 229"/>
                <a:gd name="T30" fmla="*/ 88 w 225"/>
                <a:gd name="T31" fmla="*/ 11 h 229"/>
                <a:gd name="T32" fmla="*/ 141 w 225"/>
                <a:gd name="T33" fmla="*/ 74 h 229"/>
                <a:gd name="T34" fmla="*/ 141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1 w 225"/>
                <a:gd name="T45" fmla="*/ 103 h 229"/>
                <a:gd name="T46" fmla="*/ 141 w 225"/>
                <a:gd name="T47" fmla="*/ 153 h 229"/>
                <a:gd name="T48" fmla="*/ 83 w 225"/>
                <a:gd name="T49" fmla="*/ 218 h 229"/>
                <a:gd name="T50" fmla="*/ 38 w 225"/>
                <a:gd name="T51" fmla="*/ 175 h 229"/>
                <a:gd name="T52" fmla="*/ 141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0" y="226"/>
                    <a:pt x="184" y="226"/>
                  </a:cubicBezTo>
                  <a:cubicBezTo>
                    <a:pt x="194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79"/>
                    <a:pt x="37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4"/>
                  </a:cubicBezTo>
                  <a:cubicBezTo>
                    <a:pt x="48" y="16"/>
                    <a:pt x="73" y="11"/>
                    <a:pt x="88" y="11"/>
                  </a:cubicBezTo>
                  <a:cubicBezTo>
                    <a:pt x="113" y="11"/>
                    <a:pt x="141" y="30"/>
                    <a:pt x="141" y="74"/>
                  </a:cubicBezTo>
                  <a:lnTo>
                    <a:pt x="141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6"/>
                    <a:pt x="48" y="229"/>
                    <a:pt x="80" y="229"/>
                  </a:cubicBezTo>
                  <a:cubicBezTo>
                    <a:pt x="112" y="229"/>
                    <a:pt x="135" y="209"/>
                    <a:pt x="145" y="185"/>
                  </a:cubicBezTo>
                  <a:close/>
                  <a:moveTo>
                    <a:pt x="141" y="103"/>
                  </a:moveTo>
                  <a:lnTo>
                    <a:pt x="141" y="153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9" y="218"/>
                    <a:pt x="38" y="200"/>
                    <a:pt x="38" y="175"/>
                  </a:cubicBezTo>
                  <a:cubicBezTo>
                    <a:pt x="38" y="148"/>
                    <a:pt x="59" y="106"/>
                    <a:pt x="141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8259C01A-B168-EB1C-F339-20DDBC1D0333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397250" y="2597150"/>
              <a:ext cx="90488" cy="96838"/>
            </a:xfrm>
            <a:custGeom>
              <a:avLst/>
              <a:gdLst>
                <a:gd name="T0" fmla="*/ 39 w 250"/>
                <a:gd name="T1" fmla="*/ 48 h 220"/>
                <a:gd name="T2" fmla="*/ 39 w 250"/>
                <a:gd name="T3" fmla="*/ 182 h 220"/>
                <a:gd name="T4" fmla="*/ 0 w 250"/>
                <a:gd name="T5" fmla="*/ 205 h 220"/>
                <a:gd name="T6" fmla="*/ 0 w 250"/>
                <a:gd name="T7" fmla="*/ 220 h 220"/>
                <a:gd name="T8" fmla="*/ 56 w 250"/>
                <a:gd name="T9" fmla="*/ 219 h 220"/>
                <a:gd name="T10" fmla="*/ 112 w 250"/>
                <a:gd name="T11" fmla="*/ 220 h 220"/>
                <a:gd name="T12" fmla="*/ 112 w 250"/>
                <a:gd name="T13" fmla="*/ 205 h 220"/>
                <a:gd name="T14" fmla="*/ 73 w 250"/>
                <a:gd name="T15" fmla="*/ 182 h 220"/>
                <a:gd name="T16" fmla="*/ 73 w 250"/>
                <a:gd name="T17" fmla="*/ 90 h 220"/>
                <a:gd name="T18" fmla="*/ 140 w 250"/>
                <a:gd name="T19" fmla="*/ 11 h 220"/>
                <a:gd name="T20" fmla="*/ 177 w 250"/>
                <a:gd name="T21" fmla="*/ 66 h 220"/>
                <a:gd name="T22" fmla="*/ 177 w 250"/>
                <a:gd name="T23" fmla="*/ 182 h 220"/>
                <a:gd name="T24" fmla="*/ 138 w 250"/>
                <a:gd name="T25" fmla="*/ 205 h 220"/>
                <a:gd name="T26" fmla="*/ 138 w 250"/>
                <a:gd name="T27" fmla="*/ 220 h 220"/>
                <a:gd name="T28" fmla="*/ 195 w 250"/>
                <a:gd name="T29" fmla="*/ 219 h 220"/>
                <a:gd name="T30" fmla="*/ 250 w 250"/>
                <a:gd name="T31" fmla="*/ 220 h 220"/>
                <a:gd name="T32" fmla="*/ 250 w 250"/>
                <a:gd name="T33" fmla="*/ 205 h 220"/>
                <a:gd name="T34" fmla="*/ 212 w 250"/>
                <a:gd name="T35" fmla="*/ 190 h 220"/>
                <a:gd name="T36" fmla="*/ 212 w 250"/>
                <a:gd name="T37" fmla="*/ 94 h 220"/>
                <a:gd name="T38" fmla="*/ 196 w 250"/>
                <a:gd name="T39" fmla="*/ 18 h 220"/>
                <a:gd name="T40" fmla="*/ 144 w 250"/>
                <a:gd name="T41" fmla="*/ 0 h 220"/>
                <a:gd name="T42" fmla="*/ 70 w 250"/>
                <a:gd name="T43" fmla="*/ 52 h 220"/>
                <a:gd name="T44" fmla="*/ 70 w 250"/>
                <a:gd name="T45" fmla="*/ 0 h 220"/>
                <a:gd name="T46" fmla="*/ 0 w 250"/>
                <a:gd name="T47" fmla="*/ 5 h 220"/>
                <a:gd name="T48" fmla="*/ 0 w 250"/>
                <a:gd name="T49" fmla="*/ 21 h 220"/>
                <a:gd name="T50" fmla="*/ 39 w 250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0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4394DCE0-3061-4BB7-5260-B1C4AB515F11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3559175" y="2546350"/>
              <a:ext cx="38100" cy="147638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5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E536FEC-BD8C-2A0C-B9B8-0BD53D68A728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608388" y="2597150"/>
              <a:ext cx="92075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9E30239-89FC-0BE3-ECB5-C7510CFF2D39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702050" y="2559050"/>
              <a:ext cx="55563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D2BBF050-5955-3288-013C-65B3B2CEE74C}"/>
                </a:ext>
              </a:extLst>
            </p:cNvPr>
            <p:cNvSpPr>
              <a:spLocks noEditPoints="1"/>
            </p:cNvSpPr>
            <p:nvPr>
              <p:custDataLst>
                <p:tags r:id="rId146"/>
              </p:custDataLst>
            </p:nvPr>
          </p:nvSpPr>
          <p:spPr bwMode="auto">
            <a:xfrm>
              <a:off x="3773488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F97D866E-22B6-AD7C-8E3C-88786E769112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854450" y="2597150"/>
              <a:ext cx="60325" cy="96838"/>
            </a:xfrm>
            <a:custGeom>
              <a:avLst/>
              <a:gdLst>
                <a:gd name="T0" fmla="*/ 69 w 167"/>
                <a:gd name="T1" fmla="*/ 54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1 h 220"/>
                <a:gd name="T8" fmla="*/ 39 w 167"/>
                <a:gd name="T9" fmla="*/ 48 h 220"/>
                <a:gd name="T10" fmla="*/ 39 w 167"/>
                <a:gd name="T11" fmla="*/ 182 h 220"/>
                <a:gd name="T12" fmla="*/ 0 w 167"/>
                <a:gd name="T13" fmla="*/ 205 h 220"/>
                <a:gd name="T14" fmla="*/ 0 w 167"/>
                <a:gd name="T15" fmla="*/ 220 h 220"/>
                <a:gd name="T16" fmla="*/ 57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2 w 167"/>
                <a:gd name="T25" fmla="*/ 181 h 220"/>
                <a:gd name="T26" fmla="*/ 72 w 167"/>
                <a:gd name="T27" fmla="*/ 104 h 220"/>
                <a:gd name="T28" fmla="*/ 130 w 167"/>
                <a:gd name="T29" fmla="*/ 11 h 220"/>
                <a:gd name="T30" fmla="*/ 136 w 167"/>
                <a:gd name="T31" fmla="*/ 11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4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5BD15274-3F1A-4B14-F870-29B2B5005B1E}"/>
                </a:ext>
              </a:extLst>
            </p:cNvPr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3927475" y="2595562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4 w 225"/>
                <a:gd name="T23" fmla="*/ 56 h 229"/>
                <a:gd name="T24" fmla="*/ 37 w 225"/>
                <a:gd name="T25" fmla="*/ 79 h 229"/>
                <a:gd name="T26" fmla="*/ 60 w 225"/>
                <a:gd name="T27" fmla="*/ 56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4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3 h 229"/>
                <a:gd name="T46" fmla="*/ 142 w 225"/>
                <a:gd name="T47" fmla="*/ 153 h 229"/>
                <a:gd name="T48" fmla="*/ 83 w 225"/>
                <a:gd name="T49" fmla="*/ 218 h 229"/>
                <a:gd name="T50" fmla="*/ 38 w 225"/>
                <a:gd name="T51" fmla="*/ 175 h 229"/>
                <a:gd name="T52" fmla="*/ 142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0" y="226"/>
                    <a:pt x="184" y="226"/>
                  </a:cubicBezTo>
                  <a:cubicBezTo>
                    <a:pt x="194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79"/>
                    <a:pt x="37" y="79"/>
                  </a:cubicBezTo>
                  <a:cubicBezTo>
                    <a:pt x="51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6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0"/>
                    <a:pt x="38" y="175"/>
                  </a:cubicBezTo>
                  <a:cubicBezTo>
                    <a:pt x="38" y="148"/>
                    <a:pt x="59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BB1B594D-BA46-3B70-58CA-57728392F93F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4016375" y="2595562"/>
              <a:ext cx="69850" cy="100013"/>
            </a:xfrm>
            <a:custGeom>
              <a:avLst/>
              <a:gdLst>
                <a:gd name="T0" fmla="*/ 41 w 190"/>
                <a:gd name="T1" fmla="*/ 114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3 h 229"/>
                <a:gd name="T8" fmla="*/ 162 w 190"/>
                <a:gd name="T9" fmla="*/ 76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5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1 w 190"/>
                <a:gd name="T27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4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1" y="195"/>
                    <a:pt x="41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60214CC3-1D85-1407-C3AF-3A1F4AE63833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4094163" y="2559050"/>
              <a:ext cx="57150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4568F880-FFCD-B2CF-B361-1F516EA94E37}"/>
                </a:ext>
              </a:extLst>
            </p:cNvPr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4167188" y="2546350"/>
              <a:ext cx="38100" cy="147638"/>
            </a:xfrm>
            <a:custGeom>
              <a:avLst/>
              <a:gdLst>
                <a:gd name="T0" fmla="*/ 71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4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1 w 106"/>
                <a:gd name="T21" fmla="*/ 297 h 334"/>
                <a:gd name="T22" fmla="*/ 71 w 106"/>
                <a:gd name="T23" fmla="*/ 114 h 334"/>
                <a:gd name="T24" fmla="*/ 73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4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3" y="319"/>
                    <a:pt x="71" y="316"/>
                    <a:pt x="71" y="297"/>
                  </a:cubicBezTo>
                  <a:lnTo>
                    <a:pt x="71" y="114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C6E54DCA-D6C6-AAED-5846-9399995F1A55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4214813" y="2598737"/>
              <a:ext cx="88900" cy="96838"/>
            </a:xfrm>
            <a:custGeom>
              <a:avLst/>
              <a:gdLst>
                <a:gd name="T0" fmla="*/ 198 w 244"/>
                <a:gd name="T1" fmla="*/ 49 h 221"/>
                <a:gd name="T2" fmla="*/ 244 w 244"/>
                <a:gd name="T3" fmla="*/ 16 h 221"/>
                <a:gd name="T4" fmla="*/ 244 w 244"/>
                <a:gd name="T5" fmla="*/ 0 h 221"/>
                <a:gd name="T6" fmla="*/ 206 w 244"/>
                <a:gd name="T7" fmla="*/ 2 h 221"/>
                <a:gd name="T8" fmla="*/ 163 w 244"/>
                <a:gd name="T9" fmla="*/ 0 h 221"/>
                <a:gd name="T10" fmla="*/ 163 w 244"/>
                <a:gd name="T11" fmla="*/ 16 h 221"/>
                <a:gd name="T12" fmla="*/ 187 w 244"/>
                <a:gd name="T13" fmla="*/ 37 h 221"/>
                <a:gd name="T14" fmla="*/ 184 w 244"/>
                <a:gd name="T15" fmla="*/ 49 h 221"/>
                <a:gd name="T16" fmla="*/ 133 w 244"/>
                <a:gd name="T17" fmla="*/ 176 h 221"/>
                <a:gd name="T18" fmla="*/ 77 w 244"/>
                <a:gd name="T19" fmla="*/ 37 h 221"/>
                <a:gd name="T20" fmla="*/ 74 w 244"/>
                <a:gd name="T21" fmla="*/ 29 h 221"/>
                <a:gd name="T22" fmla="*/ 103 w 244"/>
                <a:gd name="T23" fmla="*/ 16 h 221"/>
                <a:gd name="T24" fmla="*/ 103 w 244"/>
                <a:gd name="T25" fmla="*/ 0 h 221"/>
                <a:gd name="T26" fmla="*/ 48 w 244"/>
                <a:gd name="T27" fmla="*/ 2 h 221"/>
                <a:gd name="T28" fmla="*/ 0 w 244"/>
                <a:gd name="T29" fmla="*/ 0 h 221"/>
                <a:gd name="T30" fmla="*/ 0 w 244"/>
                <a:gd name="T31" fmla="*/ 16 h 221"/>
                <a:gd name="T32" fmla="*/ 40 w 244"/>
                <a:gd name="T33" fmla="*/ 34 h 221"/>
                <a:gd name="T34" fmla="*/ 112 w 244"/>
                <a:gd name="T35" fmla="*/ 211 h 221"/>
                <a:gd name="T36" fmla="*/ 122 w 244"/>
                <a:gd name="T37" fmla="*/ 221 h 221"/>
                <a:gd name="T38" fmla="*/ 133 w 244"/>
                <a:gd name="T39" fmla="*/ 211 h 221"/>
                <a:gd name="T40" fmla="*/ 198 w 244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1">
                  <a:moveTo>
                    <a:pt x="198" y="49"/>
                  </a:moveTo>
                  <a:cubicBezTo>
                    <a:pt x="202" y="37"/>
                    <a:pt x="211" y="16"/>
                    <a:pt x="244" y="16"/>
                  </a:cubicBezTo>
                  <a:lnTo>
                    <a:pt x="244" y="0"/>
                  </a:lnTo>
                  <a:cubicBezTo>
                    <a:pt x="232" y="1"/>
                    <a:pt x="218" y="2"/>
                    <a:pt x="206" y="2"/>
                  </a:cubicBezTo>
                  <a:cubicBezTo>
                    <a:pt x="194" y="2"/>
                    <a:pt x="172" y="1"/>
                    <a:pt x="163" y="0"/>
                  </a:cubicBezTo>
                  <a:lnTo>
                    <a:pt x="163" y="16"/>
                  </a:lnTo>
                  <a:cubicBezTo>
                    <a:pt x="181" y="16"/>
                    <a:pt x="187" y="28"/>
                    <a:pt x="187" y="37"/>
                  </a:cubicBezTo>
                  <a:cubicBezTo>
                    <a:pt x="187" y="41"/>
                    <a:pt x="186" y="43"/>
                    <a:pt x="184" y="49"/>
                  </a:cubicBezTo>
                  <a:lnTo>
                    <a:pt x="133" y="176"/>
                  </a:lnTo>
                  <a:lnTo>
                    <a:pt x="77" y="37"/>
                  </a:lnTo>
                  <a:cubicBezTo>
                    <a:pt x="74" y="30"/>
                    <a:pt x="74" y="29"/>
                    <a:pt x="74" y="29"/>
                  </a:cubicBezTo>
                  <a:cubicBezTo>
                    <a:pt x="74" y="16"/>
                    <a:pt x="94" y="16"/>
                    <a:pt x="103" y="16"/>
                  </a:cubicBezTo>
                  <a:lnTo>
                    <a:pt x="103" y="0"/>
                  </a:lnTo>
                  <a:cubicBezTo>
                    <a:pt x="88" y="1"/>
                    <a:pt x="60" y="2"/>
                    <a:pt x="48" y="2"/>
                  </a:cubicBezTo>
                  <a:cubicBezTo>
                    <a:pt x="35" y="2"/>
                    <a:pt x="15" y="1"/>
                    <a:pt x="0" y="0"/>
                  </a:cubicBezTo>
                  <a:lnTo>
                    <a:pt x="0" y="16"/>
                  </a:lnTo>
                  <a:cubicBezTo>
                    <a:pt x="31" y="16"/>
                    <a:pt x="33" y="19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1"/>
                    <a:pt x="122" y="221"/>
                  </a:cubicBezTo>
                  <a:cubicBezTo>
                    <a:pt x="129" y="221"/>
                    <a:pt x="131" y="216"/>
                    <a:pt x="133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D4AE456D-A6E6-587D-CDAE-ADF094313F0D}"/>
                </a:ext>
              </a:extLst>
            </p:cNvPr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4306888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9"/>
                    <a:pt x="110" y="229"/>
                  </a:cubicBezTo>
                  <a:cubicBezTo>
                    <a:pt x="170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91FC055C-7622-1286-246D-6942AA46E79C}"/>
                </a:ext>
              </a:extLst>
            </p:cNvPr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4449763" y="2595562"/>
              <a:ext cx="82550" cy="100013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79 h 229"/>
                <a:gd name="T26" fmla="*/ 60 w 225"/>
                <a:gd name="T27" fmla="*/ 56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4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3 h 229"/>
                <a:gd name="T46" fmla="*/ 142 w 225"/>
                <a:gd name="T47" fmla="*/ 153 h 229"/>
                <a:gd name="T48" fmla="*/ 83 w 225"/>
                <a:gd name="T49" fmla="*/ 218 h 229"/>
                <a:gd name="T50" fmla="*/ 39 w 225"/>
                <a:gd name="T51" fmla="*/ 175 h 229"/>
                <a:gd name="T52" fmla="*/ 142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0" y="69"/>
                    <a:pt x="60" y="56"/>
                  </a:cubicBezTo>
                  <a:cubicBezTo>
                    <a:pt x="60" y="50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59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373628AF-FAEC-0E75-4F8A-C358EE060FFA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538663" y="2597150"/>
              <a:ext cx="60325" cy="96838"/>
            </a:xfrm>
            <a:custGeom>
              <a:avLst/>
              <a:gdLst>
                <a:gd name="T0" fmla="*/ 70 w 168"/>
                <a:gd name="T1" fmla="*/ 54 h 220"/>
                <a:gd name="T2" fmla="*/ 70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8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4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70 w 168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70" y="54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4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5" y="0"/>
                    <a:pt x="77" y="33"/>
                    <a:pt x="70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4D09AB44-AB28-A7F8-FF72-B8E1D8C6A379}"/>
                </a:ext>
              </a:extLst>
            </p:cNvPr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4608513" y="2593975"/>
              <a:ext cx="84138" cy="144463"/>
            </a:xfrm>
            <a:custGeom>
              <a:avLst/>
              <a:gdLst>
                <a:gd name="T0" fmla="*/ 97 w 228"/>
                <a:gd name="T1" fmla="*/ 140 h 329"/>
                <a:gd name="T2" fmla="*/ 54 w 228"/>
                <a:gd name="T3" fmla="*/ 79 h 329"/>
                <a:gd name="T4" fmla="*/ 62 w 228"/>
                <a:gd name="T5" fmla="*/ 37 h 329"/>
                <a:gd name="T6" fmla="*/ 97 w 228"/>
                <a:gd name="T7" fmla="*/ 17 h 329"/>
                <a:gd name="T8" fmla="*/ 141 w 228"/>
                <a:gd name="T9" fmla="*/ 78 h 329"/>
                <a:gd name="T10" fmla="*/ 133 w 228"/>
                <a:gd name="T11" fmla="*/ 120 h 329"/>
                <a:gd name="T12" fmla="*/ 97 w 228"/>
                <a:gd name="T13" fmla="*/ 140 h 329"/>
                <a:gd name="T14" fmla="*/ 39 w 228"/>
                <a:gd name="T15" fmla="*/ 160 h 329"/>
                <a:gd name="T16" fmla="*/ 48 w 228"/>
                <a:gd name="T17" fmla="*/ 136 h 329"/>
                <a:gd name="T18" fmla="*/ 97 w 228"/>
                <a:gd name="T19" fmla="*/ 152 h 329"/>
                <a:gd name="T20" fmla="*/ 178 w 228"/>
                <a:gd name="T21" fmla="*/ 79 h 329"/>
                <a:gd name="T22" fmla="*/ 158 w 228"/>
                <a:gd name="T23" fmla="*/ 31 h 329"/>
                <a:gd name="T24" fmla="*/ 202 w 228"/>
                <a:gd name="T25" fmla="*/ 11 h 329"/>
                <a:gd name="T26" fmla="*/ 207 w 228"/>
                <a:gd name="T27" fmla="*/ 12 h 329"/>
                <a:gd name="T28" fmla="*/ 199 w 228"/>
                <a:gd name="T29" fmla="*/ 25 h 329"/>
                <a:gd name="T30" fmla="*/ 214 w 228"/>
                <a:gd name="T31" fmla="*/ 40 h 329"/>
                <a:gd name="T32" fmla="*/ 228 w 228"/>
                <a:gd name="T33" fmla="*/ 25 h 329"/>
                <a:gd name="T34" fmla="*/ 203 w 228"/>
                <a:gd name="T35" fmla="*/ 0 h 329"/>
                <a:gd name="T36" fmla="*/ 150 w 228"/>
                <a:gd name="T37" fmla="*/ 24 h 329"/>
                <a:gd name="T38" fmla="*/ 97 w 228"/>
                <a:gd name="T39" fmla="*/ 6 h 329"/>
                <a:gd name="T40" fmla="*/ 16 w 228"/>
                <a:gd name="T41" fmla="*/ 78 h 329"/>
                <a:gd name="T42" fmla="*/ 40 w 228"/>
                <a:gd name="T43" fmla="*/ 130 h 329"/>
                <a:gd name="T44" fmla="*/ 24 w 228"/>
                <a:gd name="T45" fmla="*/ 171 h 329"/>
                <a:gd name="T46" fmla="*/ 46 w 228"/>
                <a:gd name="T47" fmla="*/ 216 h 329"/>
                <a:gd name="T48" fmla="*/ 0 w 228"/>
                <a:gd name="T49" fmla="*/ 266 h 329"/>
                <a:gd name="T50" fmla="*/ 111 w 228"/>
                <a:gd name="T51" fmla="*/ 329 h 329"/>
                <a:gd name="T52" fmla="*/ 221 w 228"/>
                <a:gd name="T53" fmla="*/ 265 h 329"/>
                <a:gd name="T54" fmla="*/ 189 w 228"/>
                <a:gd name="T55" fmla="*/ 208 h 329"/>
                <a:gd name="T56" fmla="*/ 103 w 228"/>
                <a:gd name="T57" fmla="*/ 194 h 329"/>
                <a:gd name="T58" fmla="*/ 66 w 228"/>
                <a:gd name="T59" fmla="*/ 193 h 329"/>
                <a:gd name="T60" fmla="*/ 39 w 228"/>
                <a:gd name="T61" fmla="*/ 160 h 329"/>
                <a:gd name="T62" fmla="*/ 111 w 228"/>
                <a:gd name="T63" fmla="*/ 318 h 329"/>
                <a:gd name="T64" fmla="*/ 26 w 228"/>
                <a:gd name="T65" fmla="*/ 266 h 329"/>
                <a:gd name="T66" fmla="*/ 67 w 228"/>
                <a:gd name="T67" fmla="*/ 223 h 329"/>
                <a:gd name="T68" fmla="*/ 97 w 228"/>
                <a:gd name="T69" fmla="*/ 223 h 329"/>
                <a:gd name="T70" fmla="*/ 195 w 228"/>
                <a:gd name="T71" fmla="*/ 266 h 329"/>
                <a:gd name="T72" fmla="*/ 111 w 228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9">
                  <a:moveTo>
                    <a:pt x="97" y="140"/>
                  </a:moveTo>
                  <a:cubicBezTo>
                    <a:pt x="54" y="140"/>
                    <a:pt x="54" y="90"/>
                    <a:pt x="54" y="79"/>
                  </a:cubicBezTo>
                  <a:cubicBezTo>
                    <a:pt x="54" y="65"/>
                    <a:pt x="54" y="49"/>
                    <a:pt x="62" y="37"/>
                  </a:cubicBezTo>
                  <a:cubicBezTo>
                    <a:pt x="66" y="31"/>
                    <a:pt x="77" y="17"/>
                    <a:pt x="97" y="17"/>
                  </a:cubicBezTo>
                  <a:cubicBezTo>
                    <a:pt x="141" y="17"/>
                    <a:pt x="141" y="67"/>
                    <a:pt x="141" y="78"/>
                  </a:cubicBezTo>
                  <a:cubicBezTo>
                    <a:pt x="141" y="92"/>
                    <a:pt x="140" y="108"/>
                    <a:pt x="133" y="120"/>
                  </a:cubicBezTo>
                  <a:cubicBezTo>
                    <a:pt x="129" y="126"/>
                    <a:pt x="117" y="140"/>
                    <a:pt x="97" y="140"/>
                  </a:cubicBezTo>
                  <a:close/>
                  <a:moveTo>
                    <a:pt x="39" y="160"/>
                  </a:moveTo>
                  <a:cubicBezTo>
                    <a:pt x="39" y="158"/>
                    <a:pt x="39" y="146"/>
                    <a:pt x="48" y="136"/>
                  </a:cubicBezTo>
                  <a:cubicBezTo>
                    <a:pt x="67" y="150"/>
                    <a:pt x="88" y="152"/>
                    <a:pt x="97" y="152"/>
                  </a:cubicBezTo>
                  <a:cubicBezTo>
                    <a:pt x="144" y="152"/>
                    <a:pt x="178" y="117"/>
                    <a:pt x="178" y="79"/>
                  </a:cubicBezTo>
                  <a:cubicBezTo>
                    <a:pt x="178" y="60"/>
                    <a:pt x="170" y="42"/>
                    <a:pt x="158" y="31"/>
                  </a:cubicBezTo>
                  <a:cubicBezTo>
                    <a:pt x="175" y="14"/>
                    <a:pt x="193" y="11"/>
                    <a:pt x="202" y="11"/>
                  </a:cubicBezTo>
                  <a:cubicBezTo>
                    <a:pt x="203" y="11"/>
                    <a:pt x="206" y="11"/>
                    <a:pt x="207" y="12"/>
                  </a:cubicBezTo>
                  <a:cubicBezTo>
                    <a:pt x="202" y="14"/>
                    <a:pt x="199" y="19"/>
                    <a:pt x="199" y="25"/>
                  </a:cubicBezTo>
                  <a:cubicBezTo>
                    <a:pt x="199" y="34"/>
                    <a:pt x="206" y="40"/>
                    <a:pt x="214" y="40"/>
                  </a:cubicBezTo>
                  <a:cubicBezTo>
                    <a:pt x="219" y="40"/>
                    <a:pt x="228" y="36"/>
                    <a:pt x="228" y="25"/>
                  </a:cubicBezTo>
                  <a:cubicBezTo>
                    <a:pt x="228" y="16"/>
                    <a:pt x="222" y="0"/>
                    <a:pt x="203" y="0"/>
                  </a:cubicBezTo>
                  <a:cubicBezTo>
                    <a:pt x="193" y="0"/>
                    <a:pt x="171" y="3"/>
                    <a:pt x="150" y="24"/>
                  </a:cubicBezTo>
                  <a:cubicBezTo>
                    <a:pt x="129" y="7"/>
                    <a:pt x="108" y="6"/>
                    <a:pt x="97" y="6"/>
                  </a:cubicBezTo>
                  <a:cubicBezTo>
                    <a:pt x="51" y="6"/>
                    <a:pt x="16" y="40"/>
                    <a:pt x="16" y="78"/>
                  </a:cubicBezTo>
                  <a:cubicBezTo>
                    <a:pt x="16" y="100"/>
                    <a:pt x="27" y="119"/>
                    <a:pt x="40" y="130"/>
                  </a:cubicBezTo>
                  <a:cubicBezTo>
                    <a:pt x="33" y="137"/>
                    <a:pt x="24" y="154"/>
                    <a:pt x="24" y="171"/>
                  </a:cubicBezTo>
                  <a:cubicBezTo>
                    <a:pt x="24" y="187"/>
                    <a:pt x="31" y="206"/>
                    <a:pt x="46" y="216"/>
                  </a:cubicBezTo>
                  <a:cubicBezTo>
                    <a:pt x="16" y="224"/>
                    <a:pt x="0" y="246"/>
                    <a:pt x="0" y="266"/>
                  </a:cubicBezTo>
                  <a:cubicBezTo>
                    <a:pt x="0" y="302"/>
                    <a:pt x="50" y="329"/>
                    <a:pt x="111" y="329"/>
                  </a:cubicBezTo>
                  <a:cubicBezTo>
                    <a:pt x="170" y="329"/>
                    <a:pt x="221" y="304"/>
                    <a:pt x="221" y="265"/>
                  </a:cubicBezTo>
                  <a:cubicBezTo>
                    <a:pt x="221" y="247"/>
                    <a:pt x="214" y="222"/>
                    <a:pt x="189" y="208"/>
                  </a:cubicBezTo>
                  <a:cubicBezTo>
                    <a:pt x="163" y="194"/>
                    <a:pt x="134" y="194"/>
                    <a:pt x="103" y="194"/>
                  </a:cubicBezTo>
                  <a:cubicBezTo>
                    <a:pt x="91" y="194"/>
                    <a:pt x="69" y="194"/>
                    <a:pt x="66" y="193"/>
                  </a:cubicBezTo>
                  <a:cubicBezTo>
                    <a:pt x="50" y="191"/>
                    <a:pt x="39" y="176"/>
                    <a:pt x="39" y="160"/>
                  </a:cubicBezTo>
                  <a:close/>
                  <a:moveTo>
                    <a:pt x="111" y="318"/>
                  </a:moveTo>
                  <a:cubicBezTo>
                    <a:pt x="61" y="318"/>
                    <a:pt x="26" y="292"/>
                    <a:pt x="26" y="266"/>
                  </a:cubicBezTo>
                  <a:cubicBezTo>
                    <a:pt x="26" y="243"/>
                    <a:pt x="45" y="224"/>
                    <a:pt x="67" y="223"/>
                  </a:cubicBezTo>
                  <a:lnTo>
                    <a:pt x="97" y="223"/>
                  </a:lnTo>
                  <a:cubicBezTo>
                    <a:pt x="140" y="223"/>
                    <a:pt x="195" y="223"/>
                    <a:pt x="195" y="266"/>
                  </a:cubicBezTo>
                  <a:cubicBezTo>
                    <a:pt x="195" y="293"/>
                    <a:pt x="160" y="318"/>
                    <a:pt x="111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3700FAAC-B90E-18DA-9048-24A993B6D86C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700588" y="2597150"/>
              <a:ext cx="90488" cy="98425"/>
            </a:xfrm>
            <a:custGeom>
              <a:avLst/>
              <a:gdLst>
                <a:gd name="T0" fmla="*/ 179 w 250"/>
                <a:gd name="T1" fmla="*/ 181 h 226"/>
                <a:gd name="T2" fmla="*/ 179 w 250"/>
                <a:gd name="T3" fmla="*/ 226 h 226"/>
                <a:gd name="T4" fmla="*/ 250 w 250"/>
                <a:gd name="T5" fmla="*/ 220 h 226"/>
                <a:gd name="T6" fmla="*/ 250 w 250"/>
                <a:gd name="T7" fmla="*/ 205 h 226"/>
                <a:gd name="T8" fmla="*/ 211 w 250"/>
                <a:gd name="T9" fmla="*/ 177 h 226"/>
                <a:gd name="T10" fmla="*/ 211 w 250"/>
                <a:gd name="T11" fmla="*/ 0 h 226"/>
                <a:gd name="T12" fmla="*/ 138 w 250"/>
                <a:gd name="T13" fmla="*/ 5 h 226"/>
                <a:gd name="T14" fmla="*/ 138 w 250"/>
                <a:gd name="T15" fmla="*/ 21 h 226"/>
                <a:gd name="T16" fmla="*/ 177 w 250"/>
                <a:gd name="T17" fmla="*/ 48 h 226"/>
                <a:gd name="T18" fmla="*/ 177 w 250"/>
                <a:gd name="T19" fmla="*/ 137 h 226"/>
                <a:gd name="T20" fmla="*/ 117 w 250"/>
                <a:gd name="T21" fmla="*/ 215 h 226"/>
                <a:gd name="T22" fmla="*/ 73 w 250"/>
                <a:gd name="T23" fmla="*/ 165 h 226"/>
                <a:gd name="T24" fmla="*/ 73 w 250"/>
                <a:gd name="T25" fmla="*/ 0 h 226"/>
                <a:gd name="T26" fmla="*/ 0 w 250"/>
                <a:gd name="T27" fmla="*/ 5 h 226"/>
                <a:gd name="T28" fmla="*/ 0 w 250"/>
                <a:gd name="T29" fmla="*/ 21 h 226"/>
                <a:gd name="T30" fmla="*/ 38 w 250"/>
                <a:gd name="T31" fmla="*/ 66 h 226"/>
                <a:gd name="T32" fmla="*/ 38 w 250"/>
                <a:gd name="T33" fmla="*/ 141 h 226"/>
                <a:gd name="T34" fmla="*/ 114 w 250"/>
                <a:gd name="T35" fmla="*/ 226 h 226"/>
                <a:gd name="T36" fmla="*/ 179 w 250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26">
                  <a:moveTo>
                    <a:pt x="179" y="181"/>
                  </a:moveTo>
                  <a:lnTo>
                    <a:pt x="179" y="226"/>
                  </a:lnTo>
                  <a:lnTo>
                    <a:pt x="250" y="220"/>
                  </a:lnTo>
                  <a:lnTo>
                    <a:pt x="250" y="205"/>
                  </a:lnTo>
                  <a:cubicBezTo>
                    <a:pt x="215" y="205"/>
                    <a:pt x="211" y="201"/>
                    <a:pt x="211" y="177"/>
                  </a:cubicBezTo>
                  <a:lnTo>
                    <a:pt x="211" y="0"/>
                  </a:lnTo>
                  <a:lnTo>
                    <a:pt x="138" y="5"/>
                  </a:lnTo>
                  <a:lnTo>
                    <a:pt x="138" y="21"/>
                  </a:lnTo>
                  <a:cubicBezTo>
                    <a:pt x="173" y="21"/>
                    <a:pt x="177" y="24"/>
                    <a:pt x="177" y="48"/>
                  </a:cubicBezTo>
                  <a:lnTo>
                    <a:pt x="177" y="137"/>
                  </a:lnTo>
                  <a:cubicBezTo>
                    <a:pt x="177" y="181"/>
                    <a:pt x="153" y="215"/>
                    <a:pt x="117" y="215"/>
                  </a:cubicBezTo>
                  <a:cubicBezTo>
                    <a:pt x="75" y="215"/>
                    <a:pt x="73" y="191"/>
                    <a:pt x="73" y="165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8" y="21"/>
                    <a:pt x="38" y="22"/>
                    <a:pt x="38" y="66"/>
                  </a:cubicBezTo>
                  <a:lnTo>
                    <a:pt x="38" y="141"/>
                  </a:lnTo>
                  <a:cubicBezTo>
                    <a:pt x="38" y="180"/>
                    <a:pt x="38" y="226"/>
                    <a:pt x="114" y="226"/>
                  </a:cubicBezTo>
                  <a:cubicBezTo>
                    <a:pt x="142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6D05C5C0-9B31-4636-12E8-65E21F4A3E5B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800600" y="2597150"/>
              <a:ext cx="141288" cy="96838"/>
            </a:xfrm>
            <a:custGeom>
              <a:avLst/>
              <a:gdLst>
                <a:gd name="T0" fmla="*/ 39 w 390"/>
                <a:gd name="T1" fmla="*/ 48 h 220"/>
                <a:gd name="T2" fmla="*/ 39 w 390"/>
                <a:gd name="T3" fmla="*/ 182 h 220"/>
                <a:gd name="T4" fmla="*/ 0 w 390"/>
                <a:gd name="T5" fmla="*/ 205 h 220"/>
                <a:gd name="T6" fmla="*/ 0 w 390"/>
                <a:gd name="T7" fmla="*/ 220 h 220"/>
                <a:gd name="T8" fmla="*/ 57 w 390"/>
                <a:gd name="T9" fmla="*/ 219 h 220"/>
                <a:gd name="T10" fmla="*/ 112 w 390"/>
                <a:gd name="T11" fmla="*/ 220 h 220"/>
                <a:gd name="T12" fmla="*/ 112 w 390"/>
                <a:gd name="T13" fmla="*/ 205 h 220"/>
                <a:gd name="T14" fmla="*/ 74 w 390"/>
                <a:gd name="T15" fmla="*/ 182 h 220"/>
                <a:gd name="T16" fmla="*/ 74 w 390"/>
                <a:gd name="T17" fmla="*/ 90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2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2 h 220"/>
                <a:gd name="T36" fmla="*/ 212 w 390"/>
                <a:gd name="T37" fmla="*/ 90 h 220"/>
                <a:gd name="T38" fmla="*/ 279 w 390"/>
                <a:gd name="T39" fmla="*/ 11 h 220"/>
                <a:gd name="T40" fmla="*/ 316 w 390"/>
                <a:gd name="T41" fmla="*/ 66 h 220"/>
                <a:gd name="T42" fmla="*/ 316 w 390"/>
                <a:gd name="T43" fmla="*/ 182 h 220"/>
                <a:gd name="T44" fmla="*/ 277 w 390"/>
                <a:gd name="T45" fmla="*/ 205 h 220"/>
                <a:gd name="T46" fmla="*/ 277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4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8 h 220"/>
                <a:gd name="T64" fmla="*/ 144 w 390"/>
                <a:gd name="T65" fmla="*/ 0 h 220"/>
                <a:gd name="T66" fmla="*/ 71 w 390"/>
                <a:gd name="T67" fmla="*/ 52 h 220"/>
                <a:gd name="T68" fmla="*/ 71 w 390"/>
                <a:gd name="T69" fmla="*/ 0 h 220"/>
                <a:gd name="T70" fmla="*/ 0 w 390"/>
                <a:gd name="T71" fmla="*/ 5 h 220"/>
                <a:gd name="T72" fmla="*/ 0 w 390"/>
                <a:gd name="T73" fmla="*/ 21 h 220"/>
                <a:gd name="T74" fmla="*/ 39 w 390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0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7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2"/>
                  </a:cubicBezTo>
                  <a:lnTo>
                    <a:pt x="212" y="90"/>
                  </a:lnTo>
                  <a:cubicBezTo>
                    <a:pt x="212" y="39"/>
                    <a:pt x="248" y="11"/>
                    <a:pt x="279" y="11"/>
                  </a:cubicBezTo>
                  <a:cubicBezTo>
                    <a:pt x="311" y="11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0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4"/>
                  </a:lnTo>
                  <a:cubicBezTo>
                    <a:pt x="351" y="51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8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9955D974-8F65-8395-7FF0-DF73BD25752D}"/>
                </a:ext>
              </a:extLst>
            </p:cNvPr>
            <p:cNvSpPr>
              <a:spLocks noEditPoints="1"/>
            </p:cNvSpPr>
            <p:nvPr>
              <p:custDataLst>
                <p:tags r:id="rId159"/>
              </p:custDataLst>
            </p:nvPr>
          </p:nvSpPr>
          <p:spPr bwMode="auto">
            <a:xfrm>
              <a:off x="4951413" y="2595562"/>
              <a:ext cx="69850" cy="100013"/>
            </a:xfrm>
            <a:custGeom>
              <a:avLst/>
              <a:gdLst>
                <a:gd name="T0" fmla="*/ 42 w 193"/>
                <a:gd name="T1" fmla="*/ 97 h 229"/>
                <a:gd name="T2" fmla="*/ 104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7 h 229"/>
                <a:gd name="T14" fmla="*/ 104 w 193"/>
                <a:gd name="T15" fmla="*/ 0 h 229"/>
                <a:gd name="T16" fmla="*/ 0 w 193"/>
                <a:gd name="T17" fmla="*/ 113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3" y="229"/>
                    <a:pt x="110" y="229"/>
                  </a:cubicBezTo>
                  <a:cubicBezTo>
                    <a:pt x="171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5846046C-E517-7FF2-6310-C0863B8E37B0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5032375" y="2597150"/>
              <a:ext cx="90488" cy="96838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ED1048BC-2CEC-BCC4-E29C-91F60DC45A41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5126038" y="2559050"/>
              <a:ext cx="55563" cy="13652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3">
              <a:extLst>
                <a:ext uri="{FF2B5EF4-FFF2-40B4-BE49-F238E27FC236}">
                  <a16:creationId xmlns:a16="http://schemas.microsoft.com/office/drawing/2014/main" id="{F97ACAD0-3336-D05F-7268-40D2246BAFAF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5259388" y="2538412"/>
              <a:ext cx="57150" cy="155575"/>
            </a:xfrm>
            <a:custGeom>
              <a:avLst/>
              <a:gdLst>
                <a:gd name="T0" fmla="*/ 71 w 161"/>
                <a:gd name="T1" fmla="*/ 137 h 352"/>
                <a:gd name="T2" fmla="*/ 71 w 161"/>
                <a:gd name="T3" fmla="*/ 79 h 352"/>
                <a:gd name="T4" fmla="*/ 116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39 w 161"/>
                <a:gd name="T11" fmla="*/ 57 h 352"/>
                <a:gd name="T12" fmla="*/ 161 w 161"/>
                <a:gd name="T13" fmla="*/ 35 h 352"/>
                <a:gd name="T14" fmla="*/ 116 w 161"/>
                <a:gd name="T15" fmla="*/ 0 h 352"/>
                <a:gd name="T16" fmla="*/ 39 w 161"/>
                <a:gd name="T17" fmla="*/ 80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3 h 352"/>
                <a:gd name="T24" fmla="*/ 39 w 161"/>
                <a:gd name="T25" fmla="*/ 153 h 352"/>
                <a:gd name="T26" fmla="*/ 39 w 161"/>
                <a:gd name="T27" fmla="*/ 314 h 352"/>
                <a:gd name="T28" fmla="*/ 0 w 161"/>
                <a:gd name="T29" fmla="*/ 337 h 352"/>
                <a:gd name="T30" fmla="*/ 0 w 161"/>
                <a:gd name="T31" fmla="*/ 352 h 352"/>
                <a:gd name="T32" fmla="*/ 57 w 161"/>
                <a:gd name="T33" fmla="*/ 351 h 352"/>
                <a:gd name="T34" fmla="*/ 120 w 161"/>
                <a:gd name="T35" fmla="*/ 352 h 352"/>
                <a:gd name="T36" fmla="*/ 120 w 161"/>
                <a:gd name="T37" fmla="*/ 337 h 352"/>
                <a:gd name="T38" fmla="*/ 110 w 161"/>
                <a:gd name="T39" fmla="*/ 337 h 352"/>
                <a:gd name="T40" fmla="*/ 72 w 161"/>
                <a:gd name="T41" fmla="*/ 313 h 352"/>
                <a:gd name="T42" fmla="*/ 72 w 161"/>
                <a:gd name="T43" fmla="*/ 153 h 352"/>
                <a:gd name="T44" fmla="*/ 129 w 161"/>
                <a:gd name="T45" fmla="*/ 153 h 352"/>
                <a:gd name="T46" fmla="*/ 129 w 161"/>
                <a:gd name="T47" fmla="*/ 137 h 352"/>
                <a:gd name="T48" fmla="*/ 71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6" y="11"/>
                  </a:cubicBezTo>
                  <a:cubicBezTo>
                    <a:pt x="118" y="11"/>
                    <a:pt x="125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39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6" y="0"/>
                  </a:cubicBezTo>
                  <a:cubicBezTo>
                    <a:pt x="82" y="0"/>
                    <a:pt x="39" y="27"/>
                    <a:pt x="39" y="80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39" y="153"/>
                  </a:lnTo>
                  <a:lnTo>
                    <a:pt x="39" y="314"/>
                  </a:lnTo>
                  <a:cubicBezTo>
                    <a:pt x="39" y="337"/>
                    <a:pt x="34" y="337"/>
                    <a:pt x="0" y="337"/>
                  </a:cubicBezTo>
                  <a:lnTo>
                    <a:pt x="0" y="352"/>
                  </a:lnTo>
                  <a:cubicBezTo>
                    <a:pt x="20" y="352"/>
                    <a:pt x="43" y="351"/>
                    <a:pt x="57" y="351"/>
                  </a:cubicBezTo>
                  <a:cubicBezTo>
                    <a:pt x="77" y="351"/>
                    <a:pt x="101" y="351"/>
                    <a:pt x="120" y="352"/>
                  </a:cubicBezTo>
                  <a:lnTo>
                    <a:pt x="120" y="337"/>
                  </a:lnTo>
                  <a:lnTo>
                    <a:pt x="110" y="337"/>
                  </a:lnTo>
                  <a:cubicBezTo>
                    <a:pt x="73" y="337"/>
                    <a:pt x="72" y="331"/>
                    <a:pt x="72" y="313"/>
                  </a:cubicBezTo>
                  <a:lnTo>
                    <a:pt x="72" y="153"/>
                  </a:lnTo>
                  <a:lnTo>
                    <a:pt x="129" y="153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DA06C7EC-4A5E-D492-05A3-3D77291765FB}"/>
                </a:ext>
              </a:extLst>
            </p:cNvPr>
            <p:cNvSpPr>
              <a:spLocks noEditPoints="1"/>
            </p:cNvSpPr>
            <p:nvPr>
              <p:custDataLst>
                <p:tags r:id="rId163"/>
              </p:custDataLst>
            </p:nvPr>
          </p:nvSpPr>
          <p:spPr bwMode="auto">
            <a:xfrm>
              <a:off x="5313363" y="2595562"/>
              <a:ext cx="79375" cy="100013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1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2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2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9" y="0"/>
                    <a:pt x="0" y="54"/>
                    <a:pt x="0" y="116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0"/>
                    <a:pt x="42" y="112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5">
              <a:extLst>
                <a:ext uri="{FF2B5EF4-FFF2-40B4-BE49-F238E27FC236}">
                  <a16:creationId xmlns:a16="http://schemas.microsoft.com/office/drawing/2014/main" id="{C03629C4-D45F-9926-2563-3423FC8E6F5B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403850" y="2597150"/>
              <a:ext cx="60325" cy="96838"/>
            </a:xfrm>
            <a:custGeom>
              <a:avLst/>
              <a:gdLst>
                <a:gd name="T0" fmla="*/ 69 w 167"/>
                <a:gd name="T1" fmla="*/ 54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1 h 220"/>
                <a:gd name="T8" fmla="*/ 38 w 167"/>
                <a:gd name="T9" fmla="*/ 48 h 220"/>
                <a:gd name="T10" fmla="*/ 38 w 167"/>
                <a:gd name="T11" fmla="*/ 182 h 220"/>
                <a:gd name="T12" fmla="*/ 0 w 167"/>
                <a:gd name="T13" fmla="*/ 205 h 220"/>
                <a:gd name="T14" fmla="*/ 0 w 167"/>
                <a:gd name="T15" fmla="*/ 220 h 220"/>
                <a:gd name="T16" fmla="*/ 56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1 w 167"/>
                <a:gd name="T25" fmla="*/ 181 h 220"/>
                <a:gd name="T26" fmla="*/ 71 w 167"/>
                <a:gd name="T27" fmla="*/ 104 h 220"/>
                <a:gd name="T28" fmla="*/ 130 w 167"/>
                <a:gd name="T29" fmla="*/ 11 h 220"/>
                <a:gd name="T30" fmla="*/ 136 w 167"/>
                <a:gd name="T31" fmla="*/ 11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8"/>
                  </a:cubicBezTo>
                  <a:lnTo>
                    <a:pt x="38" y="182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199"/>
                    <a:pt x="71" y="181"/>
                  </a:cubicBezTo>
                  <a:lnTo>
                    <a:pt x="71" y="104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4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6">
              <a:extLst>
                <a:ext uri="{FF2B5EF4-FFF2-40B4-BE49-F238E27FC236}">
                  <a16:creationId xmlns:a16="http://schemas.microsoft.com/office/drawing/2014/main" id="{9B8FC6B1-EA6F-0285-B90C-F82EFBDD7B5A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5535613" y="2544762"/>
              <a:ext cx="123825" cy="149225"/>
            </a:xfrm>
            <a:custGeom>
              <a:avLst/>
              <a:gdLst>
                <a:gd name="T0" fmla="*/ 99 w 340"/>
                <a:gd name="T1" fmla="*/ 7 h 341"/>
                <a:gd name="T2" fmla="*/ 84 w 340"/>
                <a:gd name="T3" fmla="*/ 0 h 341"/>
                <a:gd name="T4" fmla="*/ 0 w 340"/>
                <a:gd name="T5" fmla="*/ 0 h 341"/>
                <a:gd name="T6" fmla="*/ 0 w 340"/>
                <a:gd name="T7" fmla="*/ 16 h 341"/>
                <a:gd name="T8" fmla="*/ 14 w 340"/>
                <a:gd name="T9" fmla="*/ 16 h 341"/>
                <a:gd name="T10" fmla="*/ 39 w 340"/>
                <a:gd name="T11" fmla="*/ 17 h 341"/>
                <a:gd name="T12" fmla="*/ 51 w 340"/>
                <a:gd name="T13" fmla="*/ 28 h 341"/>
                <a:gd name="T14" fmla="*/ 51 w 340"/>
                <a:gd name="T15" fmla="*/ 289 h 341"/>
                <a:gd name="T16" fmla="*/ 0 w 340"/>
                <a:gd name="T17" fmla="*/ 326 h 341"/>
                <a:gd name="T18" fmla="*/ 0 w 340"/>
                <a:gd name="T19" fmla="*/ 341 h 341"/>
                <a:gd name="T20" fmla="*/ 58 w 340"/>
                <a:gd name="T21" fmla="*/ 340 h 341"/>
                <a:gd name="T22" fmla="*/ 116 w 340"/>
                <a:gd name="T23" fmla="*/ 341 h 341"/>
                <a:gd name="T24" fmla="*/ 116 w 340"/>
                <a:gd name="T25" fmla="*/ 326 h 341"/>
                <a:gd name="T26" fmla="*/ 65 w 340"/>
                <a:gd name="T27" fmla="*/ 289 h 341"/>
                <a:gd name="T28" fmla="*/ 65 w 340"/>
                <a:gd name="T29" fmla="*/ 29 h 341"/>
                <a:gd name="T30" fmla="*/ 70 w 340"/>
                <a:gd name="T31" fmla="*/ 35 h 341"/>
                <a:gd name="T32" fmla="*/ 273 w 340"/>
                <a:gd name="T33" fmla="*/ 335 h 341"/>
                <a:gd name="T34" fmla="*/ 282 w 340"/>
                <a:gd name="T35" fmla="*/ 341 h 341"/>
                <a:gd name="T36" fmla="*/ 289 w 340"/>
                <a:gd name="T37" fmla="*/ 328 h 341"/>
                <a:gd name="T38" fmla="*/ 289 w 340"/>
                <a:gd name="T39" fmla="*/ 53 h 341"/>
                <a:gd name="T40" fmla="*/ 340 w 340"/>
                <a:gd name="T41" fmla="*/ 16 h 341"/>
                <a:gd name="T42" fmla="*/ 340 w 340"/>
                <a:gd name="T43" fmla="*/ 0 h 341"/>
                <a:gd name="T44" fmla="*/ 282 w 340"/>
                <a:gd name="T45" fmla="*/ 2 h 341"/>
                <a:gd name="T46" fmla="*/ 223 w 340"/>
                <a:gd name="T47" fmla="*/ 0 h 341"/>
                <a:gd name="T48" fmla="*/ 223 w 340"/>
                <a:gd name="T49" fmla="*/ 16 h 341"/>
                <a:gd name="T50" fmla="*/ 275 w 340"/>
                <a:gd name="T51" fmla="*/ 53 h 341"/>
                <a:gd name="T52" fmla="*/ 275 w 340"/>
                <a:gd name="T53" fmla="*/ 266 h 341"/>
                <a:gd name="T54" fmla="*/ 99 w 340"/>
                <a:gd name="T55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0" h="341">
                  <a:moveTo>
                    <a:pt x="99" y="7"/>
                  </a:moveTo>
                  <a:cubicBezTo>
                    <a:pt x="94" y="1"/>
                    <a:pt x="94" y="0"/>
                    <a:pt x="84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cubicBezTo>
                    <a:pt x="22" y="16"/>
                    <a:pt x="32" y="16"/>
                    <a:pt x="39" y="17"/>
                  </a:cubicBezTo>
                  <a:cubicBezTo>
                    <a:pt x="50" y="18"/>
                    <a:pt x="51" y="19"/>
                    <a:pt x="51" y="28"/>
                  </a:cubicBezTo>
                  <a:lnTo>
                    <a:pt x="51" y="289"/>
                  </a:lnTo>
                  <a:cubicBezTo>
                    <a:pt x="51" y="302"/>
                    <a:pt x="51" y="326"/>
                    <a:pt x="0" y="326"/>
                  </a:cubicBezTo>
                  <a:lnTo>
                    <a:pt x="0" y="341"/>
                  </a:lnTo>
                  <a:cubicBezTo>
                    <a:pt x="17" y="341"/>
                    <a:pt x="41" y="340"/>
                    <a:pt x="58" y="340"/>
                  </a:cubicBezTo>
                  <a:cubicBezTo>
                    <a:pt x="74" y="340"/>
                    <a:pt x="99" y="341"/>
                    <a:pt x="116" y="341"/>
                  </a:cubicBezTo>
                  <a:lnTo>
                    <a:pt x="116" y="326"/>
                  </a:lnTo>
                  <a:cubicBezTo>
                    <a:pt x="65" y="326"/>
                    <a:pt x="65" y="302"/>
                    <a:pt x="65" y="289"/>
                  </a:cubicBezTo>
                  <a:lnTo>
                    <a:pt x="65" y="29"/>
                  </a:lnTo>
                  <a:cubicBezTo>
                    <a:pt x="67" y="32"/>
                    <a:pt x="68" y="32"/>
                    <a:pt x="70" y="35"/>
                  </a:cubicBezTo>
                  <a:lnTo>
                    <a:pt x="273" y="335"/>
                  </a:lnTo>
                  <a:cubicBezTo>
                    <a:pt x="278" y="341"/>
                    <a:pt x="278" y="341"/>
                    <a:pt x="282" y="341"/>
                  </a:cubicBezTo>
                  <a:cubicBezTo>
                    <a:pt x="289" y="341"/>
                    <a:pt x="289" y="338"/>
                    <a:pt x="289" y="328"/>
                  </a:cubicBezTo>
                  <a:lnTo>
                    <a:pt x="289" y="53"/>
                  </a:lnTo>
                  <a:cubicBezTo>
                    <a:pt x="289" y="39"/>
                    <a:pt x="289" y="16"/>
                    <a:pt x="340" y="16"/>
                  </a:cubicBezTo>
                  <a:lnTo>
                    <a:pt x="340" y="0"/>
                  </a:lnTo>
                  <a:cubicBezTo>
                    <a:pt x="323" y="1"/>
                    <a:pt x="298" y="2"/>
                    <a:pt x="282" y="2"/>
                  </a:cubicBezTo>
                  <a:cubicBezTo>
                    <a:pt x="265" y="2"/>
                    <a:pt x="241" y="1"/>
                    <a:pt x="223" y="0"/>
                  </a:cubicBezTo>
                  <a:lnTo>
                    <a:pt x="223" y="16"/>
                  </a:lnTo>
                  <a:cubicBezTo>
                    <a:pt x="275" y="16"/>
                    <a:pt x="275" y="39"/>
                    <a:pt x="275" y="53"/>
                  </a:cubicBezTo>
                  <a:lnTo>
                    <a:pt x="275" y="266"/>
                  </a:lnTo>
                  <a:lnTo>
                    <a:pt x="99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7">
              <a:extLst>
                <a:ext uri="{FF2B5EF4-FFF2-40B4-BE49-F238E27FC236}">
                  <a16:creationId xmlns:a16="http://schemas.microsoft.com/office/drawing/2014/main" id="{F51ED437-3431-0C44-B714-C2002A1D86F6}"/>
                </a:ext>
              </a:extLst>
            </p:cNvPr>
            <p:cNvSpPr>
              <a:spLocks noEditPoints="1"/>
            </p:cNvSpPr>
            <p:nvPr>
              <p:custDataLst>
                <p:tags r:id="rId166"/>
              </p:custDataLst>
            </p:nvPr>
          </p:nvSpPr>
          <p:spPr bwMode="auto">
            <a:xfrm>
              <a:off x="5672138" y="2544762"/>
              <a:ext cx="106363" cy="149225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2 w 294"/>
                <a:gd name="T15" fmla="*/ 39 h 341"/>
                <a:gd name="T16" fmla="*/ 52 w 294"/>
                <a:gd name="T17" fmla="*/ 302 h 341"/>
                <a:gd name="T18" fmla="*/ 12 w 294"/>
                <a:gd name="T19" fmla="*/ 326 h 341"/>
                <a:gd name="T20" fmla="*/ 0 w 294"/>
                <a:gd name="T21" fmla="*/ 326 h 341"/>
                <a:gd name="T22" fmla="*/ 0 w 294"/>
                <a:gd name="T23" fmla="*/ 341 h 341"/>
                <a:gd name="T24" fmla="*/ 73 w 294"/>
                <a:gd name="T25" fmla="*/ 340 h 341"/>
                <a:gd name="T26" fmla="*/ 147 w 294"/>
                <a:gd name="T27" fmla="*/ 341 h 341"/>
                <a:gd name="T28" fmla="*/ 147 w 294"/>
                <a:gd name="T29" fmla="*/ 326 h 341"/>
                <a:gd name="T30" fmla="*/ 135 w 294"/>
                <a:gd name="T31" fmla="*/ 326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2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1" y="16"/>
                    <a:pt x="52" y="21"/>
                    <a:pt x="52" y="39"/>
                  </a:cubicBezTo>
                  <a:lnTo>
                    <a:pt x="52" y="302"/>
                  </a:lnTo>
                  <a:cubicBezTo>
                    <a:pt x="52" y="320"/>
                    <a:pt x="51" y="326"/>
                    <a:pt x="12" y="326"/>
                  </a:cubicBezTo>
                  <a:lnTo>
                    <a:pt x="0" y="326"/>
                  </a:lnTo>
                  <a:lnTo>
                    <a:pt x="0" y="341"/>
                  </a:lnTo>
                  <a:cubicBezTo>
                    <a:pt x="18" y="340"/>
                    <a:pt x="55" y="340"/>
                    <a:pt x="73" y="340"/>
                  </a:cubicBezTo>
                  <a:cubicBezTo>
                    <a:pt x="92" y="340"/>
                    <a:pt x="130" y="340"/>
                    <a:pt x="147" y="341"/>
                  </a:cubicBezTo>
                  <a:lnTo>
                    <a:pt x="147" y="326"/>
                  </a:lnTo>
                  <a:lnTo>
                    <a:pt x="135" y="326"/>
                  </a:lnTo>
                  <a:cubicBezTo>
                    <a:pt x="97" y="326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2" y="16"/>
                    <a:pt x="242" y="69"/>
                    <a:pt x="242" y="93"/>
                  </a:cubicBezTo>
                  <a:cubicBezTo>
                    <a:pt x="242" y="117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CBD03E38-12BF-36F2-F28A-85A525B5D70E}"/>
              </a:ext>
            </a:extLst>
          </p:cNvPr>
          <p:cNvSpPr/>
          <p:nvPr/>
        </p:nvSpPr>
        <p:spPr>
          <a:xfrm>
            <a:off x="1328075" y="2640771"/>
            <a:ext cx="1449691" cy="1080838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8438AEA-C575-ACBC-5836-71568AE9DBE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446120" y="3039028"/>
            <a:ext cx="1048721" cy="272619"/>
            <a:chOff x="2541589" y="2540000"/>
            <a:chExt cx="677863" cy="176213"/>
          </a:xfrm>
        </p:grpSpPr>
        <p:sp>
          <p:nvSpPr>
            <p:cNvPr id="101" name="Freeform 84 1 1">
              <a:extLst>
                <a:ext uri="{FF2B5EF4-FFF2-40B4-BE49-F238E27FC236}">
                  <a16:creationId xmlns:a16="http://schemas.microsoft.com/office/drawing/2014/main" id="{3C5DEC64-7DFA-688A-A41F-5E7B33E83D7E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541589" y="2544763"/>
              <a:ext cx="125413" cy="139700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6 h 340"/>
                <a:gd name="T4" fmla="*/ 341 w 341"/>
                <a:gd name="T5" fmla="*/ 16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6 h 340"/>
                <a:gd name="T12" fmla="*/ 12 w 341"/>
                <a:gd name="T13" fmla="*/ 16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5 h 340"/>
                <a:gd name="T20" fmla="*/ 0 w 341"/>
                <a:gd name="T21" fmla="*/ 325 h 340"/>
                <a:gd name="T22" fmla="*/ 0 w 341"/>
                <a:gd name="T23" fmla="*/ 340 h 340"/>
                <a:gd name="T24" fmla="*/ 73 w 341"/>
                <a:gd name="T25" fmla="*/ 339 h 340"/>
                <a:gd name="T26" fmla="*/ 147 w 341"/>
                <a:gd name="T27" fmla="*/ 340 h 340"/>
                <a:gd name="T28" fmla="*/ 147 w 341"/>
                <a:gd name="T29" fmla="*/ 325 h 340"/>
                <a:gd name="T30" fmla="*/ 135 w 341"/>
                <a:gd name="T31" fmla="*/ 325 h 340"/>
                <a:gd name="T32" fmla="*/ 96 w 341"/>
                <a:gd name="T33" fmla="*/ 301 h 340"/>
                <a:gd name="T34" fmla="*/ 96 w 341"/>
                <a:gd name="T35" fmla="*/ 16 h 340"/>
                <a:gd name="T36" fmla="*/ 245 w 341"/>
                <a:gd name="T37" fmla="*/ 16 h 340"/>
                <a:gd name="T38" fmla="*/ 245 w 341"/>
                <a:gd name="T39" fmla="*/ 301 h 340"/>
                <a:gd name="T40" fmla="*/ 205 w 341"/>
                <a:gd name="T41" fmla="*/ 325 h 340"/>
                <a:gd name="T42" fmla="*/ 193 w 341"/>
                <a:gd name="T43" fmla="*/ 325 h 340"/>
                <a:gd name="T44" fmla="*/ 193 w 341"/>
                <a:gd name="T45" fmla="*/ 340 h 340"/>
                <a:gd name="T46" fmla="*/ 267 w 341"/>
                <a:gd name="T47" fmla="*/ 339 h 340"/>
                <a:gd name="T48" fmla="*/ 341 w 341"/>
                <a:gd name="T49" fmla="*/ 340 h 340"/>
                <a:gd name="T50" fmla="*/ 341 w 341"/>
                <a:gd name="T51" fmla="*/ 325 h 340"/>
                <a:gd name="T52" fmla="*/ 329 w 341"/>
                <a:gd name="T53" fmla="*/ 325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6"/>
                    <a:pt x="329" y="16"/>
                  </a:cubicBezTo>
                  <a:lnTo>
                    <a:pt x="341" y="16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30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19"/>
                    <a:pt x="96" y="301"/>
                  </a:cubicBezTo>
                  <a:lnTo>
                    <a:pt x="96" y="16"/>
                  </a:lnTo>
                  <a:lnTo>
                    <a:pt x="245" y="16"/>
                  </a:lnTo>
                  <a:lnTo>
                    <a:pt x="245" y="301"/>
                  </a:lnTo>
                  <a:cubicBezTo>
                    <a:pt x="245" y="319"/>
                    <a:pt x="244" y="325"/>
                    <a:pt x="205" y="325"/>
                  </a:cubicBezTo>
                  <a:lnTo>
                    <a:pt x="193" y="325"/>
                  </a:lnTo>
                  <a:lnTo>
                    <a:pt x="193" y="340"/>
                  </a:lnTo>
                  <a:cubicBezTo>
                    <a:pt x="211" y="339"/>
                    <a:pt x="248" y="339"/>
                    <a:pt x="267" y="339"/>
                  </a:cubicBezTo>
                  <a:cubicBezTo>
                    <a:pt x="286" y="339"/>
                    <a:pt x="323" y="339"/>
                    <a:pt x="341" y="340"/>
                  </a:cubicBezTo>
                  <a:lnTo>
                    <a:pt x="341" y="325"/>
                  </a:lnTo>
                  <a:lnTo>
                    <a:pt x="329" y="325"/>
                  </a:lnTo>
                  <a:cubicBezTo>
                    <a:pt x="290" y="325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5 1 1">
              <a:extLst>
                <a:ext uri="{FF2B5EF4-FFF2-40B4-BE49-F238E27FC236}">
                  <a16:creationId xmlns:a16="http://schemas.microsoft.com/office/drawing/2014/main" id="{5A37597F-578F-D868-84F8-894B6DFF4B27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741614" y="2540000"/>
              <a:ext cx="60325" cy="144463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4 w 162"/>
                <a:gd name="T7" fmla="*/ 14 h 352"/>
                <a:gd name="T8" fmla="*/ 119 w 162"/>
                <a:gd name="T9" fmla="*/ 35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7 h 352"/>
                <a:gd name="T30" fmla="*/ 1 w 162"/>
                <a:gd name="T31" fmla="*/ 352 h 352"/>
                <a:gd name="T32" fmla="*/ 58 w 162"/>
                <a:gd name="T33" fmla="*/ 351 h 352"/>
                <a:gd name="T34" fmla="*/ 121 w 162"/>
                <a:gd name="T35" fmla="*/ 352 h 352"/>
                <a:gd name="T36" fmla="*/ 121 w 162"/>
                <a:gd name="T37" fmla="*/ 337 h 352"/>
                <a:gd name="T38" fmla="*/ 111 w 162"/>
                <a:gd name="T39" fmla="*/ 337 h 352"/>
                <a:gd name="T40" fmla="*/ 73 w 162"/>
                <a:gd name="T41" fmla="*/ 313 h 352"/>
                <a:gd name="T42" fmla="*/ 73 w 162"/>
                <a:gd name="T43" fmla="*/ 152 h 352"/>
                <a:gd name="T44" fmla="*/ 130 w 162"/>
                <a:gd name="T45" fmla="*/ 152 h 352"/>
                <a:gd name="T46" fmla="*/ 130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4"/>
                  </a:cubicBezTo>
                  <a:cubicBezTo>
                    <a:pt x="128" y="16"/>
                    <a:pt x="119" y="23"/>
                    <a:pt x="119" y="35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5" y="57"/>
                    <a:pt x="162" y="47"/>
                    <a:pt x="162" y="35"/>
                  </a:cubicBezTo>
                  <a:cubicBezTo>
                    <a:pt x="162" y="16"/>
                    <a:pt x="144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7"/>
                    <a:pt x="34" y="337"/>
                    <a:pt x="1" y="337"/>
                  </a:cubicBezTo>
                  <a:lnTo>
                    <a:pt x="1" y="352"/>
                  </a:lnTo>
                  <a:cubicBezTo>
                    <a:pt x="20" y="352"/>
                    <a:pt x="44" y="351"/>
                    <a:pt x="58" y="351"/>
                  </a:cubicBezTo>
                  <a:cubicBezTo>
                    <a:pt x="78" y="351"/>
                    <a:pt x="101" y="351"/>
                    <a:pt x="121" y="352"/>
                  </a:cubicBezTo>
                  <a:lnTo>
                    <a:pt x="121" y="337"/>
                  </a:lnTo>
                  <a:lnTo>
                    <a:pt x="111" y="337"/>
                  </a:lnTo>
                  <a:cubicBezTo>
                    <a:pt x="74" y="337"/>
                    <a:pt x="73" y="331"/>
                    <a:pt x="73" y="313"/>
                  </a:cubicBezTo>
                  <a:lnTo>
                    <a:pt x="73" y="152"/>
                  </a:lnTo>
                  <a:lnTo>
                    <a:pt x="130" y="152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6 1 1">
              <a:extLst>
                <a:ext uri="{FF2B5EF4-FFF2-40B4-BE49-F238E27FC236}">
                  <a16:creationId xmlns:a16="http://schemas.microsoft.com/office/drawing/2014/main" id="{783AF1D6-4617-B3A2-61E9-9D2E826FF54F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2797177" y="2592388"/>
              <a:ext cx="82550" cy="95250"/>
            </a:xfrm>
            <a:custGeom>
              <a:avLst/>
              <a:gdLst>
                <a:gd name="T0" fmla="*/ 221 w 221"/>
                <a:gd name="T1" fmla="*/ 117 h 230"/>
                <a:gd name="T2" fmla="*/ 111 w 221"/>
                <a:gd name="T3" fmla="*/ 0 h 230"/>
                <a:gd name="T4" fmla="*/ 0 w 221"/>
                <a:gd name="T5" fmla="*/ 117 h 230"/>
                <a:gd name="T6" fmla="*/ 111 w 221"/>
                <a:gd name="T7" fmla="*/ 230 h 230"/>
                <a:gd name="T8" fmla="*/ 221 w 221"/>
                <a:gd name="T9" fmla="*/ 117 h 230"/>
                <a:gd name="T10" fmla="*/ 111 w 221"/>
                <a:gd name="T11" fmla="*/ 217 h 230"/>
                <a:gd name="T12" fmla="*/ 54 w 221"/>
                <a:gd name="T13" fmla="*/ 184 h 230"/>
                <a:gd name="T14" fmla="*/ 42 w 221"/>
                <a:gd name="T15" fmla="*/ 113 h 230"/>
                <a:gd name="T16" fmla="*/ 54 w 221"/>
                <a:gd name="T17" fmla="*/ 45 h 230"/>
                <a:gd name="T18" fmla="*/ 111 w 221"/>
                <a:gd name="T19" fmla="*/ 11 h 230"/>
                <a:gd name="T20" fmla="*/ 167 w 221"/>
                <a:gd name="T21" fmla="*/ 44 h 230"/>
                <a:gd name="T22" fmla="*/ 180 w 221"/>
                <a:gd name="T23" fmla="*/ 113 h 230"/>
                <a:gd name="T24" fmla="*/ 169 w 221"/>
                <a:gd name="T25" fmla="*/ 180 h 230"/>
                <a:gd name="T26" fmla="*/ 111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2"/>
                    <a:pt x="52" y="230"/>
                    <a:pt x="111" y="230"/>
                  </a:cubicBezTo>
                  <a:cubicBezTo>
                    <a:pt x="171" y="230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7"/>
                    <a:pt x="54" y="184"/>
                  </a:cubicBezTo>
                  <a:cubicBezTo>
                    <a:pt x="42" y="162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1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3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 1 1">
              <a:extLst>
                <a:ext uri="{FF2B5EF4-FFF2-40B4-BE49-F238E27FC236}">
                  <a16:creationId xmlns:a16="http://schemas.microsoft.com/office/drawing/2014/main" id="{35F0060F-502B-E6A2-9D4E-F9FCAFBCA600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889252" y="2593975"/>
              <a:ext cx="63500" cy="90488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6 h 221"/>
                <a:gd name="T14" fmla="*/ 0 w 168"/>
                <a:gd name="T15" fmla="*/ 221 h 221"/>
                <a:gd name="T16" fmla="*/ 57 w 168"/>
                <a:gd name="T17" fmla="*/ 220 h 221"/>
                <a:gd name="T18" fmla="*/ 120 w 168"/>
                <a:gd name="T19" fmla="*/ 221 h 221"/>
                <a:gd name="T20" fmla="*/ 120 w 168"/>
                <a:gd name="T21" fmla="*/ 206 h 221"/>
                <a:gd name="T22" fmla="*/ 110 w 168"/>
                <a:gd name="T23" fmla="*/ 206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2 h 221"/>
                <a:gd name="T32" fmla="*/ 125 w 168"/>
                <a:gd name="T33" fmla="*/ 31 h 221"/>
                <a:gd name="T34" fmla="*/ 146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20" y="221"/>
                    <a:pt x="43" y="220"/>
                    <a:pt x="57" y="220"/>
                  </a:cubicBezTo>
                  <a:cubicBezTo>
                    <a:pt x="77" y="220"/>
                    <a:pt x="101" y="220"/>
                    <a:pt x="120" y="221"/>
                  </a:cubicBezTo>
                  <a:lnTo>
                    <a:pt x="120" y="206"/>
                  </a:lnTo>
                  <a:lnTo>
                    <a:pt x="110" y="206"/>
                  </a:lnTo>
                  <a:cubicBezTo>
                    <a:pt x="73" y="206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 1 1">
              <a:extLst>
                <a:ext uri="{FF2B5EF4-FFF2-40B4-BE49-F238E27FC236}">
                  <a16:creationId xmlns:a16="http://schemas.microsoft.com/office/drawing/2014/main" id="{65A7F3C2-C33A-7BC4-BF27-46F6F1F7053D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024189" y="2593975"/>
              <a:ext cx="93663" cy="93663"/>
            </a:xfrm>
            <a:custGeom>
              <a:avLst/>
              <a:gdLst>
                <a:gd name="T0" fmla="*/ 153 w 249"/>
                <a:gd name="T1" fmla="*/ 70 h 227"/>
                <a:gd name="T2" fmla="*/ 202 w 249"/>
                <a:gd name="T3" fmla="*/ 11 h 227"/>
                <a:gd name="T4" fmla="*/ 227 w 249"/>
                <a:gd name="T5" fmla="*/ 18 h 227"/>
                <a:gd name="T6" fmla="*/ 203 w 249"/>
                <a:gd name="T7" fmla="*/ 45 h 227"/>
                <a:gd name="T8" fmla="*/ 222 w 249"/>
                <a:gd name="T9" fmla="*/ 62 h 227"/>
                <a:gd name="T10" fmla="*/ 249 w 249"/>
                <a:gd name="T11" fmla="*/ 33 h 227"/>
                <a:gd name="T12" fmla="*/ 202 w 249"/>
                <a:gd name="T13" fmla="*/ 0 h 227"/>
                <a:gd name="T14" fmla="*/ 150 w 249"/>
                <a:gd name="T15" fmla="*/ 38 h 227"/>
                <a:gd name="T16" fmla="*/ 96 w 249"/>
                <a:gd name="T17" fmla="*/ 0 h 227"/>
                <a:gd name="T18" fmla="*/ 16 w 249"/>
                <a:gd name="T19" fmla="*/ 77 h 227"/>
                <a:gd name="T20" fmla="*/ 22 w 249"/>
                <a:gd name="T21" fmla="*/ 82 h 227"/>
                <a:gd name="T22" fmla="*/ 28 w 249"/>
                <a:gd name="T23" fmla="*/ 77 h 227"/>
                <a:gd name="T24" fmla="*/ 95 w 249"/>
                <a:gd name="T25" fmla="*/ 11 h 227"/>
                <a:gd name="T26" fmla="*/ 122 w 249"/>
                <a:gd name="T27" fmla="*/ 45 h 227"/>
                <a:gd name="T28" fmla="*/ 95 w 249"/>
                <a:gd name="T29" fmla="*/ 164 h 227"/>
                <a:gd name="T30" fmla="*/ 48 w 249"/>
                <a:gd name="T31" fmla="*/ 215 h 227"/>
                <a:gd name="T32" fmla="*/ 23 w 249"/>
                <a:gd name="T33" fmla="*/ 209 h 227"/>
                <a:gd name="T34" fmla="*/ 46 w 249"/>
                <a:gd name="T35" fmla="*/ 182 h 227"/>
                <a:gd name="T36" fmla="*/ 28 w 249"/>
                <a:gd name="T37" fmla="*/ 165 h 227"/>
                <a:gd name="T38" fmla="*/ 0 w 249"/>
                <a:gd name="T39" fmla="*/ 194 h 227"/>
                <a:gd name="T40" fmla="*/ 47 w 249"/>
                <a:gd name="T41" fmla="*/ 227 h 227"/>
                <a:gd name="T42" fmla="*/ 100 w 249"/>
                <a:gd name="T43" fmla="*/ 189 h 227"/>
                <a:gd name="T44" fmla="*/ 154 w 249"/>
                <a:gd name="T45" fmla="*/ 227 h 227"/>
                <a:gd name="T46" fmla="*/ 233 w 249"/>
                <a:gd name="T47" fmla="*/ 150 h 227"/>
                <a:gd name="T48" fmla="*/ 227 w 249"/>
                <a:gd name="T49" fmla="*/ 145 h 227"/>
                <a:gd name="T50" fmla="*/ 221 w 249"/>
                <a:gd name="T51" fmla="*/ 150 h 227"/>
                <a:gd name="T52" fmla="*/ 155 w 249"/>
                <a:gd name="T53" fmla="*/ 215 h 227"/>
                <a:gd name="T54" fmla="*/ 127 w 249"/>
                <a:gd name="T55" fmla="*/ 183 h 227"/>
                <a:gd name="T56" fmla="*/ 136 w 249"/>
                <a:gd name="T57" fmla="*/ 139 h 227"/>
                <a:gd name="T58" fmla="*/ 153 w 249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7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4"/>
                  </a:cubicBezTo>
                  <a:cubicBezTo>
                    <a:pt x="87" y="195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8" y="165"/>
                  </a:cubicBezTo>
                  <a:cubicBezTo>
                    <a:pt x="13" y="165"/>
                    <a:pt x="0" y="178"/>
                    <a:pt x="0" y="194"/>
                  </a:cubicBezTo>
                  <a:cubicBezTo>
                    <a:pt x="0" y="216"/>
                    <a:pt x="25" y="227"/>
                    <a:pt x="47" y="227"/>
                  </a:cubicBezTo>
                  <a:cubicBezTo>
                    <a:pt x="80" y="227"/>
                    <a:pt x="98" y="192"/>
                    <a:pt x="100" y="189"/>
                  </a:cubicBezTo>
                  <a:cubicBezTo>
                    <a:pt x="106" y="207"/>
                    <a:pt x="124" y="227"/>
                    <a:pt x="154" y="227"/>
                  </a:cubicBezTo>
                  <a:cubicBezTo>
                    <a:pt x="205" y="227"/>
                    <a:pt x="233" y="162"/>
                    <a:pt x="233" y="150"/>
                  </a:cubicBezTo>
                  <a:cubicBezTo>
                    <a:pt x="233" y="145"/>
                    <a:pt x="229" y="145"/>
                    <a:pt x="227" y="145"/>
                  </a:cubicBezTo>
                  <a:cubicBezTo>
                    <a:pt x="223" y="145"/>
                    <a:pt x="222" y="147"/>
                    <a:pt x="221" y="150"/>
                  </a:cubicBezTo>
                  <a:cubicBezTo>
                    <a:pt x="204" y="204"/>
                    <a:pt x="170" y="215"/>
                    <a:pt x="155" y="215"/>
                  </a:cubicBezTo>
                  <a:cubicBezTo>
                    <a:pt x="135" y="215"/>
                    <a:pt x="127" y="200"/>
                    <a:pt x="127" y="183"/>
                  </a:cubicBezTo>
                  <a:cubicBezTo>
                    <a:pt x="127" y="172"/>
                    <a:pt x="130" y="161"/>
                    <a:pt x="136" y="139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9 1 1">
              <a:extLst>
                <a:ext uri="{FF2B5EF4-FFF2-40B4-BE49-F238E27FC236}">
                  <a16:creationId xmlns:a16="http://schemas.microsoft.com/office/drawing/2014/main" id="{5D473011-5960-1D3E-B58B-5A8920FA4A61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133727" y="2617788"/>
              <a:ext cx="85725" cy="98425"/>
            </a:xfrm>
            <a:custGeom>
              <a:avLst/>
              <a:gdLst>
                <a:gd name="T0" fmla="*/ 119 w 227"/>
                <a:gd name="T1" fmla="*/ 29 h 239"/>
                <a:gd name="T2" fmla="*/ 155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3 w 227"/>
                <a:gd name="T15" fmla="*/ 0 h 239"/>
                <a:gd name="T16" fmla="*/ 56 w 227"/>
                <a:gd name="T17" fmla="*/ 8 h 239"/>
                <a:gd name="T18" fmla="*/ 67 w 227"/>
                <a:gd name="T19" fmla="*/ 13 h 239"/>
                <a:gd name="T20" fmla="*/ 81 w 227"/>
                <a:gd name="T21" fmla="*/ 14 h 239"/>
                <a:gd name="T22" fmla="*/ 89 w 227"/>
                <a:gd name="T23" fmla="*/ 18 h 239"/>
                <a:gd name="T24" fmla="*/ 87 w 227"/>
                <a:gd name="T25" fmla="*/ 26 h 239"/>
                <a:gd name="T26" fmla="*/ 41 w 227"/>
                <a:gd name="T27" fmla="*/ 212 h 239"/>
                <a:gd name="T28" fmla="*/ 10 w 227"/>
                <a:gd name="T29" fmla="*/ 226 h 239"/>
                <a:gd name="T30" fmla="*/ 0 w 227"/>
                <a:gd name="T31" fmla="*/ 234 h 239"/>
                <a:gd name="T32" fmla="*/ 10 w 227"/>
                <a:gd name="T33" fmla="*/ 239 h 239"/>
                <a:gd name="T34" fmla="*/ 185 w 227"/>
                <a:gd name="T35" fmla="*/ 239 h 239"/>
                <a:gd name="T36" fmla="*/ 197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2 w 227"/>
                <a:gd name="T47" fmla="*/ 226 h 239"/>
                <a:gd name="T48" fmla="*/ 71 w 227"/>
                <a:gd name="T49" fmla="*/ 223 h 239"/>
                <a:gd name="T50" fmla="*/ 73 w 227"/>
                <a:gd name="T51" fmla="*/ 216 h 239"/>
                <a:gd name="T52" fmla="*/ 119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19" y="29"/>
                  </a:moveTo>
                  <a:cubicBezTo>
                    <a:pt x="122" y="16"/>
                    <a:pt x="123" y="13"/>
                    <a:pt x="155" y="13"/>
                  </a:cubicBezTo>
                  <a:cubicBezTo>
                    <a:pt x="166" y="13"/>
                    <a:pt x="170" y="13"/>
                    <a:pt x="170" y="5"/>
                  </a:cubicBezTo>
                  <a:cubicBezTo>
                    <a:pt x="170" y="5"/>
                    <a:pt x="169" y="0"/>
                    <a:pt x="164" y="0"/>
                  </a:cubicBezTo>
                  <a:cubicBezTo>
                    <a:pt x="156" y="0"/>
                    <a:pt x="146" y="1"/>
                    <a:pt x="138" y="1"/>
                  </a:cubicBezTo>
                  <a:cubicBezTo>
                    <a:pt x="129" y="2"/>
                    <a:pt x="119" y="2"/>
                    <a:pt x="110" y="2"/>
                  </a:cubicBezTo>
                  <a:cubicBezTo>
                    <a:pt x="103" y="2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1" y="14"/>
                  </a:cubicBezTo>
                  <a:cubicBezTo>
                    <a:pt x="88" y="14"/>
                    <a:pt x="89" y="15"/>
                    <a:pt x="89" y="18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2"/>
                  </a:lnTo>
                  <a:cubicBezTo>
                    <a:pt x="38" y="224"/>
                    <a:pt x="37" y="226"/>
                    <a:pt x="10" y="226"/>
                  </a:cubicBezTo>
                  <a:cubicBezTo>
                    <a:pt x="4" y="226"/>
                    <a:pt x="0" y="226"/>
                    <a:pt x="0" y="234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5" y="239"/>
                  </a:lnTo>
                  <a:cubicBezTo>
                    <a:pt x="194" y="239"/>
                    <a:pt x="195" y="239"/>
                    <a:pt x="197" y="232"/>
                  </a:cubicBezTo>
                  <a:cubicBezTo>
                    <a:pt x="201" y="223"/>
                    <a:pt x="227" y="155"/>
                    <a:pt x="227" y="152"/>
                  </a:cubicBezTo>
                  <a:cubicBezTo>
                    <a:pt x="227" y="151"/>
                    <a:pt x="226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8"/>
                    <a:pt x="185" y="226"/>
                    <a:pt x="122" y="226"/>
                  </a:cubicBezTo>
                  <a:lnTo>
                    <a:pt x="82" y="226"/>
                  </a:lnTo>
                  <a:cubicBezTo>
                    <a:pt x="71" y="226"/>
                    <a:pt x="71" y="226"/>
                    <a:pt x="71" y="223"/>
                  </a:cubicBezTo>
                  <a:cubicBezTo>
                    <a:pt x="71" y="223"/>
                    <a:pt x="71" y="221"/>
                    <a:pt x="73" y="216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8EA742B3-6309-D0C1-3A8D-0142DC3D2275}"/>
              </a:ext>
            </a:extLst>
          </p:cNvPr>
          <p:cNvSpPr/>
          <p:nvPr/>
        </p:nvSpPr>
        <p:spPr>
          <a:xfrm>
            <a:off x="3478817" y="2618955"/>
            <a:ext cx="1449691" cy="1080838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D7AA105-6FD4-19FC-D58F-FE83C8CA089C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598864" y="3016251"/>
            <a:ext cx="1100138" cy="282576"/>
            <a:chOff x="3598864" y="3016251"/>
            <a:chExt cx="1100138" cy="282576"/>
          </a:xfrm>
        </p:grpSpPr>
        <p:sp>
          <p:nvSpPr>
            <p:cNvPr id="124" name="Freeform 96 1">
              <a:extLst>
                <a:ext uri="{FF2B5EF4-FFF2-40B4-BE49-F238E27FC236}">
                  <a16:creationId xmlns:a16="http://schemas.microsoft.com/office/drawing/2014/main" id="{18ABB76E-7A8E-7A85-BC09-B4E954C82401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598864" y="3025776"/>
              <a:ext cx="200025" cy="219075"/>
            </a:xfrm>
            <a:custGeom>
              <a:avLst/>
              <a:gdLst>
                <a:gd name="T0" fmla="*/ 289 w 341"/>
                <a:gd name="T1" fmla="*/ 39 h 340"/>
                <a:gd name="T2" fmla="*/ 329 w 341"/>
                <a:gd name="T3" fmla="*/ 15 h 340"/>
                <a:gd name="T4" fmla="*/ 341 w 341"/>
                <a:gd name="T5" fmla="*/ 15 h 340"/>
                <a:gd name="T6" fmla="*/ 341 w 341"/>
                <a:gd name="T7" fmla="*/ 0 h 340"/>
                <a:gd name="T8" fmla="*/ 0 w 341"/>
                <a:gd name="T9" fmla="*/ 0 h 340"/>
                <a:gd name="T10" fmla="*/ 0 w 341"/>
                <a:gd name="T11" fmla="*/ 15 h 340"/>
                <a:gd name="T12" fmla="*/ 12 w 341"/>
                <a:gd name="T13" fmla="*/ 15 h 340"/>
                <a:gd name="T14" fmla="*/ 51 w 341"/>
                <a:gd name="T15" fmla="*/ 39 h 340"/>
                <a:gd name="T16" fmla="*/ 51 w 341"/>
                <a:gd name="T17" fmla="*/ 301 h 340"/>
                <a:gd name="T18" fmla="*/ 12 w 341"/>
                <a:gd name="T19" fmla="*/ 324 h 340"/>
                <a:gd name="T20" fmla="*/ 0 w 341"/>
                <a:gd name="T21" fmla="*/ 324 h 340"/>
                <a:gd name="T22" fmla="*/ 0 w 341"/>
                <a:gd name="T23" fmla="*/ 340 h 340"/>
                <a:gd name="T24" fmla="*/ 73 w 341"/>
                <a:gd name="T25" fmla="*/ 338 h 340"/>
                <a:gd name="T26" fmla="*/ 147 w 341"/>
                <a:gd name="T27" fmla="*/ 340 h 340"/>
                <a:gd name="T28" fmla="*/ 147 w 341"/>
                <a:gd name="T29" fmla="*/ 324 h 340"/>
                <a:gd name="T30" fmla="*/ 135 w 341"/>
                <a:gd name="T31" fmla="*/ 324 h 340"/>
                <a:gd name="T32" fmla="*/ 96 w 341"/>
                <a:gd name="T33" fmla="*/ 301 h 340"/>
                <a:gd name="T34" fmla="*/ 96 w 341"/>
                <a:gd name="T35" fmla="*/ 15 h 340"/>
                <a:gd name="T36" fmla="*/ 245 w 341"/>
                <a:gd name="T37" fmla="*/ 15 h 340"/>
                <a:gd name="T38" fmla="*/ 245 w 341"/>
                <a:gd name="T39" fmla="*/ 301 h 340"/>
                <a:gd name="T40" fmla="*/ 205 w 341"/>
                <a:gd name="T41" fmla="*/ 324 h 340"/>
                <a:gd name="T42" fmla="*/ 193 w 341"/>
                <a:gd name="T43" fmla="*/ 324 h 340"/>
                <a:gd name="T44" fmla="*/ 193 w 341"/>
                <a:gd name="T45" fmla="*/ 340 h 340"/>
                <a:gd name="T46" fmla="*/ 267 w 341"/>
                <a:gd name="T47" fmla="*/ 338 h 340"/>
                <a:gd name="T48" fmla="*/ 341 w 341"/>
                <a:gd name="T49" fmla="*/ 340 h 340"/>
                <a:gd name="T50" fmla="*/ 341 w 341"/>
                <a:gd name="T51" fmla="*/ 324 h 340"/>
                <a:gd name="T52" fmla="*/ 329 w 341"/>
                <a:gd name="T53" fmla="*/ 324 h 340"/>
                <a:gd name="T54" fmla="*/ 289 w 341"/>
                <a:gd name="T55" fmla="*/ 301 h 340"/>
                <a:gd name="T56" fmla="*/ 289 w 341"/>
                <a:gd name="T57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" h="340">
                  <a:moveTo>
                    <a:pt x="289" y="39"/>
                  </a:moveTo>
                  <a:cubicBezTo>
                    <a:pt x="289" y="21"/>
                    <a:pt x="290" y="15"/>
                    <a:pt x="329" y="15"/>
                  </a:cubicBezTo>
                  <a:lnTo>
                    <a:pt x="341" y="15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0" y="15"/>
                    <a:pt x="51" y="21"/>
                    <a:pt x="51" y="39"/>
                  </a:cubicBezTo>
                  <a:lnTo>
                    <a:pt x="51" y="301"/>
                  </a:lnTo>
                  <a:cubicBezTo>
                    <a:pt x="51" y="319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40"/>
                  </a:lnTo>
                  <a:cubicBezTo>
                    <a:pt x="17" y="338"/>
                    <a:pt x="54" y="338"/>
                    <a:pt x="73" y="338"/>
                  </a:cubicBezTo>
                  <a:cubicBezTo>
                    <a:pt x="92" y="338"/>
                    <a:pt x="130" y="338"/>
                    <a:pt x="147" y="340"/>
                  </a:cubicBezTo>
                  <a:lnTo>
                    <a:pt x="147" y="324"/>
                  </a:lnTo>
                  <a:lnTo>
                    <a:pt x="135" y="324"/>
                  </a:lnTo>
                  <a:cubicBezTo>
                    <a:pt x="97" y="324"/>
                    <a:pt x="96" y="319"/>
                    <a:pt x="96" y="301"/>
                  </a:cubicBezTo>
                  <a:lnTo>
                    <a:pt x="96" y="15"/>
                  </a:lnTo>
                  <a:lnTo>
                    <a:pt x="245" y="15"/>
                  </a:lnTo>
                  <a:lnTo>
                    <a:pt x="245" y="301"/>
                  </a:lnTo>
                  <a:cubicBezTo>
                    <a:pt x="245" y="319"/>
                    <a:pt x="244" y="324"/>
                    <a:pt x="205" y="324"/>
                  </a:cubicBezTo>
                  <a:lnTo>
                    <a:pt x="193" y="324"/>
                  </a:lnTo>
                  <a:lnTo>
                    <a:pt x="193" y="340"/>
                  </a:lnTo>
                  <a:cubicBezTo>
                    <a:pt x="211" y="338"/>
                    <a:pt x="248" y="338"/>
                    <a:pt x="267" y="338"/>
                  </a:cubicBezTo>
                  <a:cubicBezTo>
                    <a:pt x="286" y="338"/>
                    <a:pt x="323" y="338"/>
                    <a:pt x="341" y="340"/>
                  </a:cubicBezTo>
                  <a:lnTo>
                    <a:pt x="341" y="324"/>
                  </a:lnTo>
                  <a:lnTo>
                    <a:pt x="329" y="324"/>
                  </a:lnTo>
                  <a:cubicBezTo>
                    <a:pt x="290" y="324"/>
                    <a:pt x="289" y="319"/>
                    <a:pt x="289" y="301"/>
                  </a:cubicBezTo>
                  <a:lnTo>
                    <a:pt x="289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7 1">
              <a:extLst>
                <a:ext uri="{FF2B5EF4-FFF2-40B4-BE49-F238E27FC236}">
                  <a16:creationId xmlns:a16="http://schemas.microsoft.com/office/drawing/2014/main" id="{F169AF78-EBCB-6148-86C5-258792F2D9DF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916364" y="3016251"/>
              <a:ext cx="95250" cy="228600"/>
            </a:xfrm>
            <a:custGeom>
              <a:avLst/>
              <a:gdLst>
                <a:gd name="T0" fmla="*/ 71 w 162"/>
                <a:gd name="T1" fmla="*/ 137 h 353"/>
                <a:gd name="T2" fmla="*/ 71 w 162"/>
                <a:gd name="T3" fmla="*/ 79 h 353"/>
                <a:gd name="T4" fmla="*/ 117 w 162"/>
                <a:gd name="T5" fmla="*/ 11 h 353"/>
                <a:gd name="T6" fmla="*/ 134 w 162"/>
                <a:gd name="T7" fmla="*/ 15 h 353"/>
                <a:gd name="T8" fmla="*/ 119 w 162"/>
                <a:gd name="T9" fmla="*/ 36 h 353"/>
                <a:gd name="T10" fmla="*/ 140 w 162"/>
                <a:gd name="T11" fmla="*/ 57 h 353"/>
                <a:gd name="T12" fmla="*/ 162 w 162"/>
                <a:gd name="T13" fmla="*/ 35 h 353"/>
                <a:gd name="T14" fmla="*/ 117 w 162"/>
                <a:gd name="T15" fmla="*/ 0 h 353"/>
                <a:gd name="T16" fmla="*/ 40 w 162"/>
                <a:gd name="T17" fmla="*/ 80 h 353"/>
                <a:gd name="T18" fmla="*/ 40 w 162"/>
                <a:gd name="T19" fmla="*/ 137 h 353"/>
                <a:gd name="T20" fmla="*/ 0 w 162"/>
                <a:gd name="T21" fmla="*/ 137 h 353"/>
                <a:gd name="T22" fmla="*/ 0 w 162"/>
                <a:gd name="T23" fmla="*/ 153 h 353"/>
                <a:gd name="T24" fmla="*/ 40 w 162"/>
                <a:gd name="T25" fmla="*/ 153 h 353"/>
                <a:gd name="T26" fmla="*/ 40 w 162"/>
                <a:gd name="T27" fmla="*/ 315 h 353"/>
                <a:gd name="T28" fmla="*/ 1 w 162"/>
                <a:gd name="T29" fmla="*/ 337 h 353"/>
                <a:gd name="T30" fmla="*/ 1 w 162"/>
                <a:gd name="T31" fmla="*/ 353 h 353"/>
                <a:gd name="T32" fmla="*/ 58 w 162"/>
                <a:gd name="T33" fmla="*/ 351 h 353"/>
                <a:gd name="T34" fmla="*/ 121 w 162"/>
                <a:gd name="T35" fmla="*/ 353 h 353"/>
                <a:gd name="T36" fmla="*/ 121 w 162"/>
                <a:gd name="T37" fmla="*/ 337 h 353"/>
                <a:gd name="T38" fmla="*/ 111 w 162"/>
                <a:gd name="T39" fmla="*/ 337 h 353"/>
                <a:gd name="T40" fmla="*/ 73 w 162"/>
                <a:gd name="T41" fmla="*/ 314 h 353"/>
                <a:gd name="T42" fmla="*/ 73 w 162"/>
                <a:gd name="T43" fmla="*/ 153 h 353"/>
                <a:gd name="T44" fmla="*/ 130 w 162"/>
                <a:gd name="T45" fmla="*/ 153 h 353"/>
                <a:gd name="T46" fmla="*/ 130 w 162"/>
                <a:gd name="T47" fmla="*/ 137 h 353"/>
                <a:gd name="T48" fmla="*/ 71 w 162"/>
                <a:gd name="T49" fmla="*/ 1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3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9" y="11"/>
                    <a:pt x="126" y="11"/>
                    <a:pt x="134" y="15"/>
                  </a:cubicBezTo>
                  <a:cubicBezTo>
                    <a:pt x="128" y="17"/>
                    <a:pt x="119" y="23"/>
                    <a:pt x="119" y="36"/>
                  </a:cubicBezTo>
                  <a:cubicBezTo>
                    <a:pt x="119" y="47"/>
                    <a:pt x="127" y="57"/>
                    <a:pt x="140" y="57"/>
                  </a:cubicBezTo>
                  <a:cubicBezTo>
                    <a:pt x="155" y="57"/>
                    <a:pt x="162" y="47"/>
                    <a:pt x="162" y="35"/>
                  </a:cubicBezTo>
                  <a:cubicBezTo>
                    <a:pt x="162" y="17"/>
                    <a:pt x="144" y="0"/>
                    <a:pt x="117" y="0"/>
                  </a:cubicBezTo>
                  <a:cubicBezTo>
                    <a:pt x="82" y="0"/>
                    <a:pt x="40" y="27"/>
                    <a:pt x="40" y="80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40" y="153"/>
                  </a:lnTo>
                  <a:lnTo>
                    <a:pt x="40" y="315"/>
                  </a:lnTo>
                  <a:cubicBezTo>
                    <a:pt x="40" y="337"/>
                    <a:pt x="34" y="337"/>
                    <a:pt x="1" y="337"/>
                  </a:cubicBezTo>
                  <a:lnTo>
                    <a:pt x="1" y="353"/>
                  </a:lnTo>
                  <a:cubicBezTo>
                    <a:pt x="20" y="352"/>
                    <a:pt x="44" y="351"/>
                    <a:pt x="58" y="351"/>
                  </a:cubicBezTo>
                  <a:cubicBezTo>
                    <a:pt x="78" y="351"/>
                    <a:pt x="101" y="351"/>
                    <a:pt x="121" y="353"/>
                  </a:cubicBezTo>
                  <a:lnTo>
                    <a:pt x="121" y="337"/>
                  </a:lnTo>
                  <a:lnTo>
                    <a:pt x="111" y="337"/>
                  </a:lnTo>
                  <a:cubicBezTo>
                    <a:pt x="74" y="337"/>
                    <a:pt x="73" y="332"/>
                    <a:pt x="73" y="314"/>
                  </a:cubicBezTo>
                  <a:lnTo>
                    <a:pt x="73" y="153"/>
                  </a:lnTo>
                  <a:lnTo>
                    <a:pt x="130" y="153"/>
                  </a:lnTo>
                  <a:lnTo>
                    <a:pt x="130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8 1">
              <a:extLst>
                <a:ext uri="{FF2B5EF4-FFF2-40B4-BE49-F238E27FC236}">
                  <a16:creationId xmlns:a16="http://schemas.microsoft.com/office/drawing/2014/main" id="{339EDB3C-3B56-6163-3528-C9118E33BCE6}"/>
                </a:ext>
              </a:extLst>
            </p:cNvPr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4005264" y="3100389"/>
              <a:ext cx="130175" cy="1476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9 1">
              <a:extLst>
                <a:ext uri="{FF2B5EF4-FFF2-40B4-BE49-F238E27FC236}">
                  <a16:creationId xmlns:a16="http://schemas.microsoft.com/office/drawing/2014/main" id="{E6F10A00-044B-E104-8A9C-7A51A4F31DFB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4151314" y="3101976"/>
              <a:ext cx="98425" cy="142875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1 h 221"/>
                <a:gd name="T32" fmla="*/ 125 w 168"/>
                <a:gd name="T33" fmla="*/ 31 h 221"/>
                <a:gd name="T34" fmla="*/ 146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0 1">
              <a:extLst>
                <a:ext uri="{FF2B5EF4-FFF2-40B4-BE49-F238E27FC236}">
                  <a16:creationId xmlns:a16="http://schemas.microsoft.com/office/drawing/2014/main" id="{807EDF5F-8CFA-2E45-83D6-425E918955ED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4364039" y="3101976"/>
              <a:ext cx="147638" cy="1460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4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1 1">
              <a:extLst>
                <a:ext uri="{FF2B5EF4-FFF2-40B4-BE49-F238E27FC236}">
                  <a16:creationId xmlns:a16="http://schemas.microsoft.com/office/drawing/2014/main" id="{364EFCE6-76F9-B4F9-3876-B46A9E4E4AF6}"/>
                </a:ext>
              </a:extLst>
            </p:cNvPr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4538664" y="3138489"/>
              <a:ext cx="160338" cy="160338"/>
            </a:xfrm>
            <a:custGeom>
              <a:avLst/>
              <a:gdLst>
                <a:gd name="T0" fmla="*/ 120 w 272"/>
                <a:gd name="T1" fmla="*/ 25 h 246"/>
                <a:gd name="T2" fmla="*/ 130 w 272"/>
                <a:gd name="T3" fmla="*/ 13 h 246"/>
                <a:gd name="T4" fmla="*/ 153 w 272"/>
                <a:gd name="T5" fmla="*/ 13 h 246"/>
                <a:gd name="T6" fmla="*/ 225 w 272"/>
                <a:gd name="T7" fmla="*/ 49 h 246"/>
                <a:gd name="T8" fmla="*/ 202 w 272"/>
                <a:gd name="T9" fmla="*/ 98 h 246"/>
                <a:gd name="T10" fmla="*/ 142 w 272"/>
                <a:gd name="T11" fmla="*/ 114 h 246"/>
                <a:gd name="T12" fmla="*/ 97 w 272"/>
                <a:gd name="T13" fmla="*/ 114 h 246"/>
                <a:gd name="T14" fmla="*/ 120 w 272"/>
                <a:gd name="T15" fmla="*/ 25 h 246"/>
                <a:gd name="T16" fmla="*/ 183 w 272"/>
                <a:gd name="T17" fmla="*/ 120 h 246"/>
                <a:gd name="T18" fmla="*/ 261 w 272"/>
                <a:gd name="T19" fmla="*/ 54 h 246"/>
                <a:gd name="T20" fmla="*/ 175 w 272"/>
                <a:gd name="T21" fmla="*/ 0 h 246"/>
                <a:gd name="T22" fmla="*/ 68 w 272"/>
                <a:gd name="T23" fmla="*/ 0 h 246"/>
                <a:gd name="T24" fmla="*/ 57 w 272"/>
                <a:gd name="T25" fmla="*/ 8 h 246"/>
                <a:gd name="T26" fmla="*/ 68 w 272"/>
                <a:gd name="T27" fmla="*/ 13 h 246"/>
                <a:gd name="T28" fmla="*/ 81 w 272"/>
                <a:gd name="T29" fmla="*/ 13 h 246"/>
                <a:gd name="T30" fmla="*/ 89 w 272"/>
                <a:gd name="T31" fmla="*/ 18 h 246"/>
                <a:gd name="T32" fmla="*/ 88 w 272"/>
                <a:gd name="T33" fmla="*/ 26 h 246"/>
                <a:gd name="T34" fmla="*/ 41 w 272"/>
                <a:gd name="T35" fmla="*/ 212 h 246"/>
                <a:gd name="T36" fmla="*/ 11 w 272"/>
                <a:gd name="T37" fmla="*/ 226 h 246"/>
                <a:gd name="T38" fmla="*/ 0 w 272"/>
                <a:gd name="T39" fmla="*/ 234 h 246"/>
                <a:gd name="T40" fmla="*/ 6 w 272"/>
                <a:gd name="T41" fmla="*/ 239 h 246"/>
                <a:gd name="T42" fmla="*/ 27 w 272"/>
                <a:gd name="T43" fmla="*/ 238 h 246"/>
                <a:gd name="T44" fmla="*/ 51 w 272"/>
                <a:gd name="T45" fmla="*/ 237 h 246"/>
                <a:gd name="T46" fmla="*/ 73 w 272"/>
                <a:gd name="T47" fmla="*/ 238 h 246"/>
                <a:gd name="T48" fmla="*/ 96 w 272"/>
                <a:gd name="T49" fmla="*/ 239 h 246"/>
                <a:gd name="T50" fmla="*/ 104 w 272"/>
                <a:gd name="T51" fmla="*/ 231 h 246"/>
                <a:gd name="T52" fmla="*/ 92 w 272"/>
                <a:gd name="T53" fmla="*/ 226 h 246"/>
                <a:gd name="T54" fmla="*/ 79 w 272"/>
                <a:gd name="T55" fmla="*/ 226 h 246"/>
                <a:gd name="T56" fmla="*/ 71 w 272"/>
                <a:gd name="T57" fmla="*/ 220 h 246"/>
                <a:gd name="T58" fmla="*/ 72 w 272"/>
                <a:gd name="T59" fmla="*/ 213 h 246"/>
                <a:gd name="T60" fmla="*/ 94 w 272"/>
                <a:gd name="T61" fmla="*/ 124 h 246"/>
                <a:gd name="T62" fmla="*/ 142 w 272"/>
                <a:gd name="T63" fmla="*/ 124 h 246"/>
                <a:gd name="T64" fmla="*/ 185 w 272"/>
                <a:gd name="T65" fmla="*/ 156 h 246"/>
                <a:gd name="T66" fmla="*/ 180 w 272"/>
                <a:gd name="T67" fmla="*/ 180 h 246"/>
                <a:gd name="T68" fmla="*/ 174 w 272"/>
                <a:gd name="T69" fmla="*/ 207 h 246"/>
                <a:gd name="T70" fmla="*/ 226 w 272"/>
                <a:gd name="T71" fmla="*/ 246 h 246"/>
                <a:gd name="T72" fmla="*/ 272 w 272"/>
                <a:gd name="T73" fmla="*/ 205 h 246"/>
                <a:gd name="T74" fmla="*/ 266 w 272"/>
                <a:gd name="T75" fmla="*/ 200 h 246"/>
                <a:gd name="T76" fmla="*/ 259 w 272"/>
                <a:gd name="T77" fmla="*/ 206 h 246"/>
                <a:gd name="T78" fmla="*/ 227 w 272"/>
                <a:gd name="T79" fmla="*/ 236 h 246"/>
                <a:gd name="T80" fmla="*/ 211 w 272"/>
                <a:gd name="T81" fmla="*/ 213 h 246"/>
                <a:gd name="T82" fmla="*/ 215 w 272"/>
                <a:gd name="T83" fmla="*/ 177 h 246"/>
                <a:gd name="T84" fmla="*/ 216 w 272"/>
                <a:gd name="T85" fmla="*/ 161 h 246"/>
                <a:gd name="T86" fmla="*/ 206 w 272"/>
                <a:gd name="T87" fmla="*/ 135 h 246"/>
                <a:gd name="T88" fmla="*/ 183 w 272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246">
                  <a:moveTo>
                    <a:pt x="120" y="25"/>
                  </a:moveTo>
                  <a:cubicBezTo>
                    <a:pt x="122" y="15"/>
                    <a:pt x="123" y="14"/>
                    <a:pt x="130" y="13"/>
                  </a:cubicBezTo>
                  <a:lnTo>
                    <a:pt x="153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9" y="85"/>
                    <a:pt x="202" y="98"/>
                  </a:cubicBezTo>
                  <a:cubicBezTo>
                    <a:pt x="188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20" y="25"/>
                  </a:lnTo>
                  <a:close/>
                  <a:moveTo>
                    <a:pt x="183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6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3"/>
                  </a:cubicBezTo>
                  <a:cubicBezTo>
                    <a:pt x="89" y="14"/>
                    <a:pt x="89" y="15"/>
                    <a:pt x="89" y="18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2"/>
                  </a:lnTo>
                  <a:cubicBezTo>
                    <a:pt x="39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4"/>
                  </a:cubicBezTo>
                  <a:cubicBezTo>
                    <a:pt x="0" y="237"/>
                    <a:pt x="3" y="239"/>
                    <a:pt x="6" y="239"/>
                  </a:cubicBezTo>
                  <a:cubicBezTo>
                    <a:pt x="13" y="239"/>
                    <a:pt x="21" y="238"/>
                    <a:pt x="27" y="238"/>
                  </a:cubicBezTo>
                  <a:cubicBezTo>
                    <a:pt x="34" y="238"/>
                    <a:pt x="44" y="237"/>
                    <a:pt x="51" y="237"/>
                  </a:cubicBezTo>
                  <a:cubicBezTo>
                    <a:pt x="57" y="237"/>
                    <a:pt x="66" y="238"/>
                    <a:pt x="73" y="238"/>
                  </a:cubicBezTo>
                  <a:cubicBezTo>
                    <a:pt x="80" y="238"/>
                    <a:pt x="89" y="239"/>
                    <a:pt x="96" y="239"/>
                  </a:cubicBezTo>
                  <a:cubicBezTo>
                    <a:pt x="98" y="239"/>
                    <a:pt x="104" y="239"/>
                    <a:pt x="104" y="231"/>
                  </a:cubicBezTo>
                  <a:cubicBezTo>
                    <a:pt x="104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6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3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5" y="139"/>
                    <a:pt x="185" y="156"/>
                  </a:cubicBezTo>
                  <a:cubicBezTo>
                    <a:pt x="185" y="160"/>
                    <a:pt x="182" y="172"/>
                    <a:pt x="180" y="180"/>
                  </a:cubicBezTo>
                  <a:cubicBezTo>
                    <a:pt x="176" y="196"/>
                    <a:pt x="174" y="201"/>
                    <a:pt x="174" y="207"/>
                  </a:cubicBezTo>
                  <a:cubicBezTo>
                    <a:pt x="174" y="235"/>
                    <a:pt x="200" y="246"/>
                    <a:pt x="226" y="246"/>
                  </a:cubicBezTo>
                  <a:cubicBezTo>
                    <a:pt x="258" y="246"/>
                    <a:pt x="272" y="212"/>
                    <a:pt x="272" y="205"/>
                  </a:cubicBezTo>
                  <a:cubicBezTo>
                    <a:pt x="272" y="204"/>
                    <a:pt x="271" y="200"/>
                    <a:pt x="266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5" y="222"/>
                    <a:pt x="242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5"/>
                    <a:pt x="213" y="186"/>
                    <a:pt x="215" y="177"/>
                  </a:cubicBezTo>
                  <a:cubicBezTo>
                    <a:pt x="216" y="167"/>
                    <a:pt x="216" y="164"/>
                    <a:pt x="216" y="161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200" y="127"/>
                    <a:pt x="190" y="123"/>
                    <a:pt x="183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15AF47F-B3B9-421F-0EAF-F4242B6AFF7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611626" y="4118469"/>
            <a:ext cx="619072" cy="245255"/>
            <a:chOff x="2541590" y="2540000"/>
            <a:chExt cx="496888" cy="196850"/>
          </a:xfrm>
        </p:grpSpPr>
        <p:sp>
          <p:nvSpPr>
            <p:cNvPr id="146" name="Freeform 108 1 1">
              <a:extLst>
                <a:ext uri="{FF2B5EF4-FFF2-40B4-BE49-F238E27FC236}">
                  <a16:creationId xmlns:a16="http://schemas.microsoft.com/office/drawing/2014/main" id="{67210F6D-DAF3-8345-C45D-7662BD749C8E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541590" y="2540000"/>
              <a:ext cx="123825" cy="161925"/>
            </a:xfrm>
            <a:custGeom>
              <a:avLst/>
              <a:gdLst>
                <a:gd name="T0" fmla="*/ 319 w 319"/>
                <a:gd name="T1" fmla="*/ 0 h 346"/>
                <a:gd name="T2" fmla="*/ 280 w 319"/>
                <a:gd name="T3" fmla="*/ 0 h 346"/>
                <a:gd name="T4" fmla="*/ 213 w 319"/>
                <a:gd name="T5" fmla="*/ 170 h 346"/>
                <a:gd name="T6" fmla="*/ 163 w 319"/>
                <a:gd name="T7" fmla="*/ 310 h 346"/>
                <a:gd name="T8" fmla="*/ 163 w 319"/>
                <a:gd name="T9" fmla="*/ 310 h 346"/>
                <a:gd name="T10" fmla="*/ 133 w 319"/>
                <a:gd name="T11" fmla="*/ 223 h 346"/>
                <a:gd name="T12" fmla="*/ 47 w 319"/>
                <a:gd name="T13" fmla="*/ 0 h 346"/>
                <a:gd name="T14" fmla="*/ 0 w 319"/>
                <a:gd name="T15" fmla="*/ 0 h 346"/>
                <a:gd name="T16" fmla="*/ 136 w 319"/>
                <a:gd name="T17" fmla="*/ 346 h 346"/>
                <a:gd name="T18" fmla="*/ 182 w 319"/>
                <a:gd name="T19" fmla="*/ 346 h 346"/>
                <a:gd name="T20" fmla="*/ 319 w 319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6">
                  <a:moveTo>
                    <a:pt x="319" y="0"/>
                  </a:moveTo>
                  <a:lnTo>
                    <a:pt x="280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3" y="310"/>
                  </a:cubicBezTo>
                  <a:lnTo>
                    <a:pt x="163" y="310"/>
                  </a:lnTo>
                  <a:cubicBezTo>
                    <a:pt x="159" y="290"/>
                    <a:pt x="137" y="235"/>
                    <a:pt x="133" y="223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6" y="346"/>
                  </a:lnTo>
                  <a:lnTo>
                    <a:pt x="182" y="346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9 1 1">
              <a:extLst>
                <a:ext uri="{FF2B5EF4-FFF2-40B4-BE49-F238E27FC236}">
                  <a16:creationId xmlns:a16="http://schemas.microsoft.com/office/drawing/2014/main" id="{3132F0CF-EB3A-0526-0817-C7E881AD5EF6}"/>
                </a:ext>
              </a:extLst>
            </p:cNvPr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2682878" y="2543175"/>
              <a:ext cx="17463" cy="158750"/>
            </a:xfrm>
            <a:custGeom>
              <a:avLst/>
              <a:gdLst>
                <a:gd name="T0" fmla="*/ 45 w 45"/>
                <a:gd name="T1" fmla="*/ 0 h 339"/>
                <a:gd name="T2" fmla="*/ 0 w 45"/>
                <a:gd name="T3" fmla="*/ 0 h 339"/>
                <a:gd name="T4" fmla="*/ 0 w 45"/>
                <a:gd name="T5" fmla="*/ 44 h 339"/>
                <a:gd name="T6" fmla="*/ 45 w 45"/>
                <a:gd name="T7" fmla="*/ 44 h 339"/>
                <a:gd name="T8" fmla="*/ 45 w 45"/>
                <a:gd name="T9" fmla="*/ 0 h 339"/>
                <a:gd name="T10" fmla="*/ 41 w 45"/>
                <a:gd name="T11" fmla="*/ 117 h 339"/>
                <a:gd name="T12" fmla="*/ 4 w 45"/>
                <a:gd name="T13" fmla="*/ 117 h 339"/>
                <a:gd name="T14" fmla="*/ 4 w 45"/>
                <a:gd name="T15" fmla="*/ 339 h 339"/>
                <a:gd name="T16" fmla="*/ 41 w 45"/>
                <a:gd name="T17" fmla="*/ 339 h 339"/>
                <a:gd name="T18" fmla="*/ 41 w 45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39">
                  <a:moveTo>
                    <a:pt x="4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close/>
                  <a:moveTo>
                    <a:pt x="41" y="117"/>
                  </a:moveTo>
                  <a:lnTo>
                    <a:pt x="4" y="117"/>
                  </a:lnTo>
                  <a:lnTo>
                    <a:pt x="4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0 1 1">
              <a:extLst>
                <a:ext uri="{FF2B5EF4-FFF2-40B4-BE49-F238E27FC236}">
                  <a16:creationId xmlns:a16="http://schemas.microsoft.com/office/drawing/2014/main" id="{E1BAB816-04F2-B1D1-3A39-A3704A8E60BB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2722565" y="2593975"/>
              <a:ext cx="74613" cy="111125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6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0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1 1 1">
              <a:extLst>
                <a:ext uri="{FF2B5EF4-FFF2-40B4-BE49-F238E27FC236}">
                  <a16:creationId xmlns:a16="http://schemas.microsoft.com/office/drawing/2014/main" id="{C9BF284E-6168-D255-AB17-0DA8C99B4A0B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805115" y="2597150"/>
              <a:ext cx="128588" cy="104775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2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5 h 222"/>
                <a:gd name="T20" fmla="*/ 91 w 326"/>
                <a:gd name="T21" fmla="*/ 195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8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4"/>
                    <a:pt x="235" y="195"/>
                  </a:cubicBezTo>
                  <a:lnTo>
                    <a:pt x="234" y="195"/>
                  </a:lnTo>
                  <a:cubicBezTo>
                    <a:pt x="232" y="180"/>
                    <a:pt x="220" y="135"/>
                    <a:pt x="212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5"/>
                  </a:cubicBezTo>
                  <a:lnTo>
                    <a:pt x="91" y="195"/>
                  </a:lnTo>
                  <a:cubicBezTo>
                    <a:pt x="88" y="171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8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2 1 1">
              <a:extLst>
                <a:ext uri="{FF2B5EF4-FFF2-40B4-BE49-F238E27FC236}">
                  <a16:creationId xmlns:a16="http://schemas.microsoft.com/office/drawing/2014/main" id="{E8E02571-C53B-2D4D-1983-6D464943C3C6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947990" y="2625725"/>
              <a:ext cx="90488" cy="111125"/>
            </a:xfrm>
            <a:custGeom>
              <a:avLst/>
              <a:gdLst>
                <a:gd name="T0" fmla="*/ 119 w 227"/>
                <a:gd name="T1" fmla="*/ 28 h 238"/>
                <a:gd name="T2" fmla="*/ 155 w 227"/>
                <a:gd name="T3" fmla="*/ 12 h 238"/>
                <a:gd name="T4" fmla="*/ 170 w 227"/>
                <a:gd name="T5" fmla="*/ 4 h 238"/>
                <a:gd name="T6" fmla="*/ 164 w 227"/>
                <a:gd name="T7" fmla="*/ 0 h 238"/>
                <a:gd name="T8" fmla="*/ 138 w 227"/>
                <a:gd name="T9" fmla="*/ 1 h 238"/>
                <a:gd name="T10" fmla="*/ 110 w 227"/>
                <a:gd name="T11" fmla="*/ 1 h 238"/>
                <a:gd name="T12" fmla="*/ 86 w 227"/>
                <a:gd name="T13" fmla="*/ 1 h 238"/>
                <a:gd name="T14" fmla="*/ 63 w 227"/>
                <a:gd name="T15" fmla="*/ 0 h 238"/>
                <a:gd name="T16" fmla="*/ 56 w 227"/>
                <a:gd name="T17" fmla="*/ 7 h 238"/>
                <a:gd name="T18" fmla="*/ 67 w 227"/>
                <a:gd name="T19" fmla="*/ 12 h 238"/>
                <a:gd name="T20" fmla="*/ 80 w 227"/>
                <a:gd name="T21" fmla="*/ 13 h 238"/>
                <a:gd name="T22" fmla="*/ 89 w 227"/>
                <a:gd name="T23" fmla="*/ 18 h 238"/>
                <a:gd name="T24" fmla="*/ 87 w 227"/>
                <a:gd name="T25" fmla="*/ 25 h 238"/>
                <a:gd name="T26" fmla="*/ 41 w 227"/>
                <a:gd name="T27" fmla="*/ 211 h 238"/>
                <a:gd name="T28" fmla="*/ 10 w 227"/>
                <a:gd name="T29" fmla="*/ 225 h 238"/>
                <a:gd name="T30" fmla="*/ 0 w 227"/>
                <a:gd name="T31" fmla="*/ 233 h 238"/>
                <a:gd name="T32" fmla="*/ 10 w 227"/>
                <a:gd name="T33" fmla="*/ 238 h 238"/>
                <a:gd name="T34" fmla="*/ 185 w 227"/>
                <a:gd name="T35" fmla="*/ 238 h 238"/>
                <a:gd name="T36" fmla="*/ 197 w 227"/>
                <a:gd name="T37" fmla="*/ 231 h 238"/>
                <a:gd name="T38" fmla="*/ 227 w 227"/>
                <a:gd name="T39" fmla="*/ 151 h 238"/>
                <a:gd name="T40" fmla="*/ 221 w 227"/>
                <a:gd name="T41" fmla="*/ 146 h 238"/>
                <a:gd name="T42" fmla="*/ 214 w 227"/>
                <a:gd name="T43" fmla="*/ 154 h 238"/>
                <a:gd name="T44" fmla="*/ 122 w 227"/>
                <a:gd name="T45" fmla="*/ 225 h 238"/>
                <a:gd name="T46" fmla="*/ 82 w 227"/>
                <a:gd name="T47" fmla="*/ 225 h 238"/>
                <a:gd name="T48" fmla="*/ 71 w 227"/>
                <a:gd name="T49" fmla="*/ 222 h 238"/>
                <a:gd name="T50" fmla="*/ 72 w 227"/>
                <a:gd name="T51" fmla="*/ 215 h 238"/>
                <a:gd name="T52" fmla="*/ 119 w 227"/>
                <a:gd name="T53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8">
                  <a:moveTo>
                    <a:pt x="119" y="28"/>
                  </a:moveTo>
                  <a:cubicBezTo>
                    <a:pt x="122" y="16"/>
                    <a:pt x="123" y="12"/>
                    <a:pt x="155" y="12"/>
                  </a:cubicBezTo>
                  <a:cubicBezTo>
                    <a:pt x="166" y="12"/>
                    <a:pt x="170" y="12"/>
                    <a:pt x="170" y="4"/>
                  </a:cubicBezTo>
                  <a:cubicBezTo>
                    <a:pt x="170" y="4"/>
                    <a:pt x="169" y="0"/>
                    <a:pt x="164" y="0"/>
                  </a:cubicBezTo>
                  <a:cubicBezTo>
                    <a:pt x="156" y="0"/>
                    <a:pt x="146" y="0"/>
                    <a:pt x="138" y="1"/>
                  </a:cubicBezTo>
                  <a:cubicBezTo>
                    <a:pt x="129" y="1"/>
                    <a:pt x="119" y="1"/>
                    <a:pt x="110" y="1"/>
                  </a:cubicBezTo>
                  <a:cubicBezTo>
                    <a:pt x="103" y="1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7"/>
                  </a:cubicBezTo>
                  <a:cubicBezTo>
                    <a:pt x="56" y="12"/>
                    <a:pt x="60" y="12"/>
                    <a:pt x="67" y="12"/>
                  </a:cubicBezTo>
                  <a:cubicBezTo>
                    <a:pt x="68" y="12"/>
                    <a:pt x="74" y="12"/>
                    <a:pt x="80" y="13"/>
                  </a:cubicBezTo>
                  <a:cubicBezTo>
                    <a:pt x="88" y="14"/>
                    <a:pt x="89" y="14"/>
                    <a:pt x="89" y="18"/>
                  </a:cubicBezTo>
                  <a:cubicBezTo>
                    <a:pt x="89" y="18"/>
                    <a:pt x="89" y="20"/>
                    <a:pt x="87" y="25"/>
                  </a:cubicBezTo>
                  <a:lnTo>
                    <a:pt x="41" y="211"/>
                  </a:lnTo>
                  <a:cubicBezTo>
                    <a:pt x="38" y="223"/>
                    <a:pt x="37" y="225"/>
                    <a:pt x="10" y="225"/>
                  </a:cubicBezTo>
                  <a:cubicBezTo>
                    <a:pt x="4" y="225"/>
                    <a:pt x="0" y="225"/>
                    <a:pt x="0" y="233"/>
                  </a:cubicBezTo>
                  <a:cubicBezTo>
                    <a:pt x="0" y="238"/>
                    <a:pt x="4" y="238"/>
                    <a:pt x="10" y="238"/>
                  </a:cubicBezTo>
                  <a:lnTo>
                    <a:pt x="185" y="238"/>
                  </a:lnTo>
                  <a:cubicBezTo>
                    <a:pt x="194" y="238"/>
                    <a:pt x="195" y="238"/>
                    <a:pt x="197" y="231"/>
                  </a:cubicBezTo>
                  <a:cubicBezTo>
                    <a:pt x="201" y="222"/>
                    <a:pt x="227" y="154"/>
                    <a:pt x="227" y="151"/>
                  </a:cubicBezTo>
                  <a:cubicBezTo>
                    <a:pt x="227" y="150"/>
                    <a:pt x="226" y="146"/>
                    <a:pt x="221" y="146"/>
                  </a:cubicBezTo>
                  <a:cubicBezTo>
                    <a:pt x="217" y="146"/>
                    <a:pt x="216" y="148"/>
                    <a:pt x="214" y="154"/>
                  </a:cubicBezTo>
                  <a:cubicBezTo>
                    <a:pt x="201" y="187"/>
                    <a:pt x="185" y="225"/>
                    <a:pt x="122" y="225"/>
                  </a:cubicBezTo>
                  <a:lnTo>
                    <a:pt x="82" y="225"/>
                  </a:lnTo>
                  <a:cubicBezTo>
                    <a:pt x="71" y="225"/>
                    <a:pt x="71" y="225"/>
                    <a:pt x="71" y="222"/>
                  </a:cubicBezTo>
                  <a:cubicBezTo>
                    <a:pt x="71" y="222"/>
                    <a:pt x="71" y="220"/>
                    <a:pt x="72" y="215"/>
                  </a:cubicBezTo>
                  <a:lnTo>
                    <a:pt x="119" y="2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615ABA9-DED1-9F88-FC8A-7C2F33F77BBC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657280" y="4091814"/>
            <a:ext cx="711201" cy="247651"/>
            <a:chOff x="3611560" y="4073526"/>
            <a:chExt cx="711201" cy="247651"/>
          </a:xfrm>
        </p:grpSpPr>
        <p:sp>
          <p:nvSpPr>
            <p:cNvPr id="166" name="Freeform 119 1">
              <a:extLst>
                <a:ext uri="{FF2B5EF4-FFF2-40B4-BE49-F238E27FC236}">
                  <a16:creationId xmlns:a16="http://schemas.microsoft.com/office/drawing/2014/main" id="{E04B52CE-4F86-B597-C143-CDC9C05A6113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611560" y="4073526"/>
              <a:ext cx="173038" cy="200025"/>
            </a:xfrm>
            <a:custGeom>
              <a:avLst/>
              <a:gdLst>
                <a:gd name="T0" fmla="*/ 319 w 319"/>
                <a:gd name="T1" fmla="*/ 0 h 347"/>
                <a:gd name="T2" fmla="*/ 280 w 319"/>
                <a:gd name="T3" fmla="*/ 0 h 347"/>
                <a:gd name="T4" fmla="*/ 213 w 319"/>
                <a:gd name="T5" fmla="*/ 171 h 347"/>
                <a:gd name="T6" fmla="*/ 163 w 319"/>
                <a:gd name="T7" fmla="*/ 311 h 347"/>
                <a:gd name="T8" fmla="*/ 163 w 319"/>
                <a:gd name="T9" fmla="*/ 311 h 347"/>
                <a:gd name="T10" fmla="*/ 133 w 319"/>
                <a:gd name="T11" fmla="*/ 224 h 347"/>
                <a:gd name="T12" fmla="*/ 47 w 319"/>
                <a:gd name="T13" fmla="*/ 0 h 347"/>
                <a:gd name="T14" fmla="*/ 0 w 319"/>
                <a:gd name="T15" fmla="*/ 0 h 347"/>
                <a:gd name="T16" fmla="*/ 136 w 319"/>
                <a:gd name="T17" fmla="*/ 347 h 347"/>
                <a:gd name="T18" fmla="*/ 182 w 319"/>
                <a:gd name="T19" fmla="*/ 347 h 347"/>
                <a:gd name="T20" fmla="*/ 319 w 319"/>
                <a:gd name="T2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7">
                  <a:moveTo>
                    <a:pt x="319" y="0"/>
                  </a:moveTo>
                  <a:lnTo>
                    <a:pt x="280" y="0"/>
                  </a:lnTo>
                  <a:lnTo>
                    <a:pt x="213" y="171"/>
                  </a:lnTo>
                  <a:cubicBezTo>
                    <a:pt x="205" y="192"/>
                    <a:pt x="168" y="288"/>
                    <a:pt x="163" y="311"/>
                  </a:cubicBezTo>
                  <a:lnTo>
                    <a:pt x="163" y="311"/>
                  </a:lnTo>
                  <a:cubicBezTo>
                    <a:pt x="159" y="291"/>
                    <a:pt x="137" y="236"/>
                    <a:pt x="133" y="224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6" y="347"/>
                  </a:lnTo>
                  <a:lnTo>
                    <a:pt x="182" y="347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0 1">
              <a:extLst>
                <a:ext uri="{FF2B5EF4-FFF2-40B4-BE49-F238E27FC236}">
                  <a16:creationId xmlns:a16="http://schemas.microsoft.com/office/drawing/2014/main" id="{63824853-4ED8-BDEA-737E-F899CA894E5B}"/>
                </a:ext>
              </a:extLst>
            </p:cNvPr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3808410" y="4078289"/>
              <a:ext cx="23813" cy="195263"/>
            </a:xfrm>
            <a:custGeom>
              <a:avLst/>
              <a:gdLst>
                <a:gd name="T0" fmla="*/ 45 w 45"/>
                <a:gd name="T1" fmla="*/ 0 h 340"/>
                <a:gd name="T2" fmla="*/ 0 w 45"/>
                <a:gd name="T3" fmla="*/ 0 h 340"/>
                <a:gd name="T4" fmla="*/ 0 w 45"/>
                <a:gd name="T5" fmla="*/ 45 h 340"/>
                <a:gd name="T6" fmla="*/ 45 w 45"/>
                <a:gd name="T7" fmla="*/ 45 h 340"/>
                <a:gd name="T8" fmla="*/ 45 w 45"/>
                <a:gd name="T9" fmla="*/ 0 h 340"/>
                <a:gd name="T10" fmla="*/ 41 w 45"/>
                <a:gd name="T11" fmla="*/ 118 h 340"/>
                <a:gd name="T12" fmla="*/ 4 w 45"/>
                <a:gd name="T13" fmla="*/ 118 h 340"/>
                <a:gd name="T14" fmla="*/ 4 w 45"/>
                <a:gd name="T15" fmla="*/ 340 h 340"/>
                <a:gd name="T16" fmla="*/ 41 w 45"/>
                <a:gd name="T17" fmla="*/ 340 h 340"/>
                <a:gd name="T18" fmla="*/ 41 w 45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40">
                  <a:moveTo>
                    <a:pt x="45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  <a:moveTo>
                    <a:pt x="41" y="118"/>
                  </a:moveTo>
                  <a:lnTo>
                    <a:pt x="4" y="118"/>
                  </a:lnTo>
                  <a:lnTo>
                    <a:pt x="4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1 1">
              <a:extLst>
                <a:ext uri="{FF2B5EF4-FFF2-40B4-BE49-F238E27FC236}">
                  <a16:creationId xmlns:a16="http://schemas.microsoft.com/office/drawing/2014/main" id="{8C5ABBE4-6D65-75B6-7600-1D397DC8EE91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3862385" y="4141789"/>
              <a:ext cx="101600" cy="134938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8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1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8" y="235"/>
                  </a:cubicBezTo>
                  <a:cubicBezTo>
                    <a:pt x="139" y="235"/>
                    <a:pt x="168" y="223"/>
                    <a:pt x="187" y="209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69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2 1">
              <a:extLst>
                <a:ext uri="{FF2B5EF4-FFF2-40B4-BE49-F238E27FC236}">
                  <a16:creationId xmlns:a16="http://schemas.microsoft.com/office/drawing/2014/main" id="{5F05245A-4376-B413-0760-7084CA41AF4C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976685" y="4146551"/>
              <a:ext cx="176213" cy="127000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2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4 h 222"/>
                <a:gd name="T20" fmla="*/ 91 w 326"/>
                <a:gd name="T21" fmla="*/ 194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8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3"/>
                    <a:pt x="235" y="195"/>
                  </a:cubicBezTo>
                  <a:lnTo>
                    <a:pt x="234" y="195"/>
                  </a:lnTo>
                  <a:cubicBezTo>
                    <a:pt x="232" y="179"/>
                    <a:pt x="220" y="135"/>
                    <a:pt x="212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4"/>
                  </a:cubicBezTo>
                  <a:lnTo>
                    <a:pt x="91" y="194"/>
                  </a:lnTo>
                  <a:cubicBezTo>
                    <a:pt x="88" y="170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8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3 1">
              <a:extLst>
                <a:ext uri="{FF2B5EF4-FFF2-40B4-BE49-F238E27FC236}">
                  <a16:creationId xmlns:a16="http://schemas.microsoft.com/office/drawing/2014/main" id="{333C8494-EE66-388B-EC82-B7DD8553272E}"/>
                </a:ext>
              </a:extLst>
            </p:cNvPr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4175123" y="4179889"/>
              <a:ext cx="147638" cy="141288"/>
            </a:xfrm>
            <a:custGeom>
              <a:avLst/>
              <a:gdLst>
                <a:gd name="T0" fmla="*/ 120 w 272"/>
                <a:gd name="T1" fmla="*/ 25 h 246"/>
                <a:gd name="T2" fmla="*/ 130 w 272"/>
                <a:gd name="T3" fmla="*/ 13 h 246"/>
                <a:gd name="T4" fmla="*/ 153 w 272"/>
                <a:gd name="T5" fmla="*/ 13 h 246"/>
                <a:gd name="T6" fmla="*/ 225 w 272"/>
                <a:gd name="T7" fmla="*/ 49 h 246"/>
                <a:gd name="T8" fmla="*/ 202 w 272"/>
                <a:gd name="T9" fmla="*/ 98 h 246"/>
                <a:gd name="T10" fmla="*/ 142 w 272"/>
                <a:gd name="T11" fmla="*/ 115 h 246"/>
                <a:gd name="T12" fmla="*/ 97 w 272"/>
                <a:gd name="T13" fmla="*/ 115 h 246"/>
                <a:gd name="T14" fmla="*/ 120 w 272"/>
                <a:gd name="T15" fmla="*/ 25 h 246"/>
                <a:gd name="T16" fmla="*/ 183 w 272"/>
                <a:gd name="T17" fmla="*/ 120 h 246"/>
                <a:gd name="T18" fmla="*/ 261 w 272"/>
                <a:gd name="T19" fmla="*/ 54 h 246"/>
                <a:gd name="T20" fmla="*/ 175 w 272"/>
                <a:gd name="T21" fmla="*/ 0 h 246"/>
                <a:gd name="T22" fmla="*/ 68 w 272"/>
                <a:gd name="T23" fmla="*/ 0 h 246"/>
                <a:gd name="T24" fmla="*/ 57 w 272"/>
                <a:gd name="T25" fmla="*/ 8 h 246"/>
                <a:gd name="T26" fmla="*/ 68 w 272"/>
                <a:gd name="T27" fmla="*/ 13 h 246"/>
                <a:gd name="T28" fmla="*/ 81 w 272"/>
                <a:gd name="T29" fmla="*/ 14 h 246"/>
                <a:gd name="T30" fmla="*/ 89 w 272"/>
                <a:gd name="T31" fmla="*/ 19 h 246"/>
                <a:gd name="T32" fmla="*/ 88 w 272"/>
                <a:gd name="T33" fmla="*/ 26 h 246"/>
                <a:gd name="T34" fmla="*/ 41 w 272"/>
                <a:gd name="T35" fmla="*/ 212 h 246"/>
                <a:gd name="T36" fmla="*/ 11 w 272"/>
                <a:gd name="T37" fmla="*/ 226 h 246"/>
                <a:gd name="T38" fmla="*/ 0 w 272"/>
                <a:gd name="T39" fmla="*/ 234 h 246"/>
                <a:gd name="T40" fmla="*/ 6 w 272"/>
                <a:gd name="T41" fmla="*/ 239 h 246"/>
                <a:gd name="T42" fmla="*/ 27 w 272"/>
                <a:gd name="T43" fmla="*/ 238 h 246"/>
                <a:gd name="T44" fmla="*/ 50 w 272"/>
                <a:gd name="T45" fmla="*/ 237 h 246"/>
                <a:gd name="T46" fmla="*/ 73 w 272"/>
                <a:gd name="T47" fmla="*/ 238 h 246"/>
                <a:gd name="T48" fmla="*/ 96 w 272"/>
                <a:gd name="T49" fmla="*/ 239 h 246"/>
                <a:gd name="T50" fmla="*/ 104 w 272"/>
                <a:gd name="T51" fmla="*/ 231 h 246"/>
                <a:gd name="T52" fmla="*/ 92 w 272"/>
                <a:gd name="T53" fmla="*/ 226 h 246"/>
                <a:gd name="T54" fmla="*/ 79 w 272"/>
                <a:gd name="T55" fmla="*/ 226 h 246"/>
                <a:gd name="T56" fmla="*/ 71 w 272"/>
                <a:gd name="T57" fmla="*/ 220 h 246"/>
                <a:gd name="T58" fmla="*/ 72 w 272"/>
                <a:gd name="T59" fmla="*/ 213 h 246"/>
                <a:gd name="T60" fmla="*/ 94 w 272"/>
                <a:gd name="T61" fmla="*/ 124 h 246"/>
                <a:gd name="T62" fmla="*/ 142 w 272"/>
                <a:gd name="T63" fmla="*/ 124 h 246"/>
                <a:gd name="T64" fmla="*/ 185 w 272"/>
                <a:gd name="T65" fmla="*/ 156 h 246"/>
                <a:gd name="T66" fmla="*/ 180 w 272"/>
                <a:gd name="T67" fmla="*/ 180 h 246"/>
                <a:gd name="T68" fmla="*/ 174 w 272"/>
                <a:gd name="T69" fmla="*/ 207 h 246"/>
                <a:gd name="T70" fmla="*/ 226 w 272"/>
                <a:gd name="T71" fmla="*/ 246 h 246"/>
                <a:gd name="T72" fmla="*/ 272 w 272"/>
                <a:gd name="T73" fmla="*/ 205 h 246"/>
                <a:gd name="T74" fmla="*/ 266 w 272"/>
                <a:gd name="T75" fmla="*/ 200 h 246"/>
                <a:gd name="T76" fmla="*/ 259 w 272"/>
                <a:gd name="T77" fmla="*/ 206 h 246"/>
                <a:gd name="T78" fmla="*/ 227 w 272"/>
                <a:gd name="T79" fmla="*/ 236 h 246"/>
                <a:gd name="T80" fmla="*/ 211 w 272"/>
                <a:gd name="T81" fmla="*/ 213 h 246"/>
                <a:gd name="T82" fmla="*/ 215 w 272"/>
                <a:gd name="T83" fmla="*/ 177 h 246"/>
                <a:gd name="T84" fmla="*/ 216 w 272"/>
                <a:gd name="T85" fmla="*/ 161 h 246"/>
                <a:gd name="T86" fmla="*/ 206 w 272"/>
                <a:gd name="T87" fmla="*/ 135 h 246"/>
                <a:gd name="T88" fmla="*/ 183 w 272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246">
                  <a:moveTo>
                    <a:pt x="120" y="25"/>
                  </a:moveTo>
                  <a:cubicBezTo>
                    <a:pt x="122" y="15"/>
                    <a:pt x="123" y="14"/>
                    <a:pt x="130" y="13"/>
                  </a:cubicBezTo>
                  <a:lnTo>
                    <a:pt x="153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9" y="85"/>
                    <a:pt x="202" y="98"/>
                  </a:cubicBezTo>
                  <a:cubicBezTo>
                    <a:pt x="188" y="109"/>
                    <a:pt x="166" y="115"/>
                    <a:pt x="142" y="115"/>
                  </a:cubicBezTo>
                  <a:lnTo>
                    <a:pt x="97" y="115"/>
                  </a:lnTo>
                  <a:lnTo>
                    <a:pt x="120" y="25"/>
                  </a:lnTo>
                  <a:close/>
                  <a:moveTo>
                    <a:pt x="183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6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2"/>
                  </a:lnTo>
                  <a:cubicBezTo>
                    <a:pt x="39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4"/>
                  </a:cubicBezTo>
                  <a:cubicBezTo>
                    <a:pt x="0" y="237"/>
                    <a:pt x="3" y="239"/>
                    <a:pt x="6" y="239"/>
                  </a:cubicBezTo>
                  <a:cubicBezTo>
                    <a:pt x="12" y="239"/>
                    <a:pt x="20" y="238"/>
                    <a:pt x="27" y="238"/>
                  </a:cubicBezTo>
                  <a:cubicBezTo>
                    <a:pt x="34" y="238"/>
                    <a:pt x="44" y="237"/>
                    <a:pt x="50" y="237"/>
                  </a:cubicBezTo>
                  <a:cubicBezTo>
                    <a:pt x="57" y="237"/>
                    <a:pt x="65" y="238"/>
                    <a:pt x="73" y="238"/>
                  </a:cubicBezTo>
                  <a:cubicBezTo>
                    <a:pt x="80" y="238"/>
                    <a:pt x="89" y="239"/>
                    <a:pt x="96" y="239"/>
                  </a:cubicBezTo>
                  <a:cubicBezTo>
                    <a:pt x="98" y="239"/>
                    <a:pt x="104" y="239"/>
                    <a:pt x="104" y="231"/>
                  </a:cubicBezTo>
                  <a:cubicBezTo>
                    <a:pt x="104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6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3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5" y="139"/>
                    <a:pt x="185" y="156"/>
                  </a:cubicBezTo>
                  <a:cubicBezTo>
                    <a:pt x="185" y="160"/>
                    <a:pt x="182" y="172"/>
                    <a:pt x="180" y="180"/>
                  </a:cubicBezTo>
                  <a:cubicBezTo>
                    <a:pt x="176" y="196"/>
                    <a:pt x="174" y="201"/>
                    <a:pt x="174" y="207"/>
                  </a:cubicBezTo>
                  <a:cubicBezTo>
                    <a:pt x="174" y="235"/>
                    <a:pt x="200" y="246"/>
                    <a:pt x="226" y="246"/>
                  </a:cubicBezTo>
                  <a:cubicBezTo>
                    <a:pt x="258" y="246"/>
                    <a:pt x="272" y="212"/>
                    <a:pt x="272" y="205"/>
                  </a:cubicBezTo>
                  <a:cubicBezTo>
                    <a:pt x="272" y="204"/>
                    <a:pt x="271" y="200"/>
                    <a:pt x="266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5" y="222"/>
                    <a:pt x="242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5"/>
                    <a:pt x="213" y="186"/>
                    <a:pt x="215" y="177"/>
                  </a:cubicBezTo>
                  <a:cubicBezTo>
                    <a:pt x="216" y="168"/>
                    <a:pt x="216" y="164"/>
                    <a:pt x="216" y="161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200" y="127"/>
                    <a:pt x="190" y="123"/>
                    <a:pt x="183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31B0DD7-397E-E54B-BE67-112095566202}"/>
              </a:ext>
            </a:extLst>
          </p:cNvPr>
          <p:cNvCxnSpPr/>
          <p:nvPr/>
        </p:nvCxnSpPr>
        <p:spPr>
          <a:xfrm>
            <a:off x="4011614" y="3699793"/>
            <a:ext cx="0" cy="3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62F93A20-3883-9F31-01E6-AF0566005E0A}"/>
              </a:ext>
            </a:extLst>
          </p:cNvPr>
          <p:cNvCxnSpPr/>
          <p:nvPr/>
        </p:nvCxnSpPr>
        <p:spPr>
          <a:xfrm>
            <a:off x="1908280" y="3699793"/>
            <a:ext cx="0" cy="3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6E2B2D0-B086-CCD2-2F10-465DD5012940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602416" y="2217738"/>
            <a:ext cx="976313" cy="323850"/>
            <a:chOff x="6602416" y="2217738"/>
            <a:chExt cx="976313" cy="323850"/>
          </a:xfrm>
          <a:solidFill>
            <a:srgbClr val="7030A0"/>
          </a:solidFill>
        </p:grpSpPr>
        <p:sp>
          <p:nvSpPr>
            <p:cNvPr id="243" name="Freeform 130">
              <a:extLst>
                <a:ext uri="{FF2B5EF4-FFF2-40B4-BE49-F238E27FC236}">
                  <a16:creationId xmlns:a16="http://schemas.microsoft.com/office/drawing/2014/main" id="{43890580-14C3-2140-25D2-93B3632664BE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6602416" y="2228851"/>
              <a:ext cx="131763" cy="239713"/>
            </a:xfrm>
            <a:custGeom>
              <a:avLst/>
              <a:gdLst>
                <a:gd name="T0" fmla="*/ 210 w 227"/>
                <a:gd name="T1" fmla="*/ 25 h 368"/>
                <a:gd name="T2" fmla="*/ 119 w 227"/>
                <a:gd name="T3" fmla="*/ 0 h 368"/>
                <a:gd name="T4" fmla="*/ 6 w 227"/>
                <a:gd name="T5" fmla="*/ 98 h 368"/>
                <a:gd name="T6" fmla="*/ 33 w 227"/>
                <a:gd name="T7" fmla="*/ 161 h 368"/>
                <a:gd name="T8" fmla="*/ 105 w 227"/>
                <a:gd name="T9" fmla="*/ 197 h 368"/>
                <a:gd name="T10" fmla="*/ 167 w 227"/>
                <a:gd name="T11" fmla="*/ 221 h 368"/>
                <a:gd name="T12" fmla="*/ 187 w 227"/>
                <a:gd name="T13" fmla="*/ 267 h 368"/>
                <a:gd name="T14" fmla="*/ 115 w 227"/>
                <a:gd name="T15" fmla="*/ 333 h 368"/>
                <a:gd name="T16" fmla="*/ 7 w 227"/>
                <a:gd name="T17" fmla="*/ 293 h 368"/>
                <a:gd name="T18" fmla="*/ 0 w 227"/>
                <a:gd name="T19" fmla="*/ 333 h 368"/>
                <a:gd name="T20" fmla="*/ 115 w 227"/>
                <a:gd name="T21" fmla="*/ 368 h 368"/>
                <a:gd name="T22" fmla="*/ 227 w 227"/>
                <a:gd name="T23" fmla="*/ 262 h 368"/>
                <a:gd name="T24" fmla="*/ 200 w 227"/>
                <a:gd name="T25" fmla="*/ 194 h 368"/>
                <a:gd name="T26" fmla="*/ 115 w 227"/>
                <a:gd name="T27" fmla="*/ 153 h 368"/>
                <a:gd name="T28" fmla="*/ 63 w 227"/>
                <a:gd name="T29" fmla="*/ 131 h 368"/>
                <a:gd name="T30" fmla="*/ 45 w 227"/>
                <a:gd name="T31" fmla="*/ 92 h 368"/>
                <a:gd name="T32" fmla="*/ 118 w 227"/>
                <a:gd name="T33" fmla="*/ 33 h 368"/>
                <a:gd name="T34" fmla="*/ 202 w 227"/>
                <a:gd name="T35" fmla="*/ 65 h 368"/>
                <a:gd name="T36" fmla="*/ 210 w 227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8">
                  <a:moveTo>
                    <a:pt x="210" y="25"/>
                  </a:moveTo>
                  <a:cubicBezTo>
                    <a:pt x="182" y="8"/>
                    <a:pt x="155" y="0"/>
                    <a:pt x="119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19"/>
                    <a:pt x="13" y="140"/>
                    <a:pt x="33" y="161"/>
                  </a:cubicBezTo>
                  <a:cubicBezTo>
                    <a:pt x="54" y="184"/>
                    <a:pt x="76" y="190"/>
                    <a:pt x="105" y="197"/>
                  </a:cubicBezTo>
                  <a:cubicBezTo>
                    <a:pt x="148" y="207"/>
                    <a:pt x="153" y="209"/>
                    <a:pt x="167" y="221"/>
                  </a:cubicBezTo>
                  <a:cubicBezTo>
                    <a:pt x="176" y="230"/>
                    <a:pt x="187" y="246"/>
                    <a:pt x="187" y="267"/>
                  </a:cubicBezTo>
                  <a:cubicBezTo>
                    <a:pt x="187" y="300"/>
                    <a:pt x="160" y="333"/>
                    <a:pt x="115" y="333"/>
                  </a:cubicBezTo>
                  <a:cubicBezTo>
                    <a:pt x="94" y="333"/>
                    <a:pt x="49" y="328"/>
                    <a:pt x="7" y="293"/>
                  </a:cubicBezTo>
                  <a:lnTo>
                    <a:pt x="0" y="333"/>
                  </a:lnTo>
                  <a:cubicBezTo>
                    <a:pt x="44" y="361"/>
                    <a:pt x="84" y="368"/>
                    <a:pt x="115" y="368"/>
                  </a:cubicBezTo>
                  <a:cubicBezTo>
                    <a:pt x="181" y="368"/>
                    <a:pt x="227" y="317"/>
                    <a:pt x="227" y="262"/>
                  </a:cubicBezTo>
                  <a:cubicBezTo>
                    <a:pt x="227" y="230"/>
                    <a:pt x="211" y="206"/>
                    <a:pt x="200" y="194"/>
                  </a:cubicBezTo>
                  <a:cubicBezTo>
                    <a:pt x="177" y="169"/>
                    <a:pt x="161" y="165"/>
                    <a:pt x="115" y="153"/>
                  </a:cubicBezTo>
                  <a:cubicBezTo>
                    <a:pt x="86" y="146"/>
                    <a:pt x="78" y="144"/>
                    <a:pt x="63" y="131"/>
                  </a:cubicBezTo>
                  <a:cubicBezTo>
                    <a:pt x="59" y="128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1">
              <a:extLst>
                <a:ext uri="{FF2B5EF4-FFF2-40B4-BE49-F238E27FC236}">
                  <a16:creationId xmlns:a16="http://schemas.microsoft.com/office/drawing/2014/main" id="{3A83CA2E-B438-092C-1687-7A25B6F62371}"/>
                </a:ext>
              </a:extLst>
            </p:cNvPr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6770691" y="2239963"/>
              <a:ext cx="25400" cy="22066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32">
              <a:extLst>
                <a:ext uri="{FF2B5EF4-FFF2-40B4-BE49-F238E27FC236}">
                  <a16:creationId xmlns:a16="http://schemas.microsoft.com/office/drawing/2014/main" id="{33AC5060-535F-1903-072F-043B7AF78BFD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6842129" y="2312988"/>
              <a:ext cx="182563" cy="1476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3">
              <a:extLst>
                <a:ext uri="{FF2B5EF4-FFF2-40B4-BE49-F238E27FC236}">
                  <a16:creationId xmlns:a16="http://schemas.microsoft.com/office/drawing/2014/main" id="{787B122B-1D2A-007B-3A79-B37C42C9C2BF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075491" y="2217738"/>
              <a:ext cx="66675" cy="323850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34">
              <a:extLst>
                <a:ext uri="{FF2B5EF4-FFF2-40B4-BE49-F238E27FC236}">
                  <a16:creationId xmlns:a16="http://schemas.microsoft.com/office/drawing/2014/main" id="{8A3911B2-4E16-C235-F2EF-1AC5D4C7BAA6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167566" y="2317751"/>
              <a:ext cx="142875" cy="1460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35">
              <a:extLst>
                <a:ext uri="{FF2B5EF4-FFF2-40B4-BE49-F238E27FC236}">
                  <a16:creationId xmlns:a16="http://schemas.microsoft.com/office/drawing/2014/main" id="{BE710E4E-721F-01CF-75EE-0B1CB661FB26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7337429" y="2354263"/>
              <a:ext cx="131763" cy="155575"/>
            </a:xfrm>
            <a:custGeom>
              <a:avLst/>
              <a:gdLst>
                <a:gd name="T0" fmla="*/ 119 w 227"/>
                <a:gd name="T1" fmla="*/ 29 h 239"/>
                <a:gd name="T2" fmla="*/ 155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3 w 227"/>
                <a:gd name="T15" fmla="*/ 0 h 239"/>
                <a:gd name="T16" fmla="*/ 56 w 227"/>
                <a:gd name="T17" fmla="*/ 8 h 239"/>
                <a:gd name="T18" fmla="*/ 67 w 227"/>
                <a:gd name="T19" fmla="*/ 13 h 239"/>
                <a:gd name="T20" fmla="*/ 80 w 227"/>
                <a:gd name="T21" fmla="*/ 14 h 239"/>
                <a:gd name="T22" fmla="*/ 88 w 227"/>
                <a:gd name="T23" fmla="*/ 19 h 239"/>
                <a:gd name="T24" fmla="*/ 87 w 227"/>
                <a:gd name="T25" fmla="*/ 26 h 239"/>
                <a:gd name="T26" fmla="*/ 41 w 227"/>
                <a:gd name="T27" fmla="*/ 211 h 239"/>
                <a:gd name="T28" fmla="*/ 10 w 227"/>
                <a:gd name="T29" fmla="*/ 226 h 239"/>
                <a:gd name="T30" fmla="*/ 0 w 227"/>
                <a:gd name="T31" fmla="*/ 233 h 239"/>
                <a:gd name="T32" fmla="*/ 10 w 227"/>
                <a:gd name="T33" fmla="*/ 239 h 239"/>
                <a:gd name="T34" fmla="*/ 185 w 227"/>
                <a:gd name="T35" fmla="*/ 239 h 239"/>
                <a:gd name="T36" fmla="*/ 197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2 w 227"/>
                <a:gd name="T47" fmla="*/ 226 h 239"/>
                <a:gd name="T48" fmla="*/ 71 w 227"/>
                <a:gd name="T49" fmla="*/ 222 h 239"/>
                <a:gd name="T50" fmla="*/ 72 w 227"/>
                <a:gd name="T51" fmla="*/ 215 h 239"/>
                <a:gd name="T52" fmla="*/ 119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19" y="29"/>
                  </a:moveTo>
                  <a:cubicBezTo>
                    <a:pt x="122" y="16"/>
                    <a:pt x="123" y="13"/>
                    <a:pt x="155" y="13"/>
                  </a:cubicBezTo>
                  <a:cubicBezTo>
                    <a:pt x="166" y="13"/>
                    <a:pt x="170" y="13"/>
                    <a:pt x="170" y="5"/>
                  </a:cubicBezTo>
                  <a:cubicBezTo>
                    <a:pt x="170" y="5"/>
                    <a:pt x="169" y="0"/>
                    <a:pt x="164" y="0"/>
                  </a:cubicBezTo>
                  <a:cubicBezTo>
                    <a:pt x="156" y="0"/>
                    <a:pt x="146" y="1"/>
                    <a:pt x="138" y="1"/>
                  </a:cubicBezTo>
                  <a:cubicBezTo>
                    <a:pt x="129" y="2"/>
                    <a:pt x="119" y="2"/>
                    <a:pt x="110" y="2"/>
                  </a:cubicBezTo>
                  <a:cubicBezTo>
                    <a:pt x="103" y="2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0" y="14"/>
                  </a:cubicBezTo>
                  <a:cubicBezTo>
                    <a:pt x="88" y="14"/>
                    <a:pt x="88" y="15"/>
                    <a:pt x="88" y="19"/>
                  </a:cubicBezTo>
                  <a:cubicBezTo>
                    <a:pt x="88" y="19"/>
                    <a:pt x="88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5" y="239"/>
                  </a:lnTo>
                  <a:cubicBezTo>
                    <a:pt x="194" y="239"/>
                    <a:pt x="195" y="238"/>
                    <a:pt x="197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6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7"/>
                    <a:pt x="185" y="226"/>
                    <a:pt x="122" y="226"/>
                  </a:cubicBezTo>
                  <a:lnTo>
                    <a:pt x="82" y="226"/>
                  </a:lnTo>
                  <a:cubicBezTo>
                    <a:pt x="71" y="226"/>
                    <a:pt x="71" y="226"/>
                    <a:pt x="71" y="222"/>
                  </a:cubicBezTo>
                  <a:cubicBezTo>
                    <a:pt x="71" y="222"/>
                    <a:pt x="71" y="220"/>
                    <a:pt x="72" y="215"/>
                  </a:cubicBezTo>
                  <a:lnTo>
                    <a:pt x="119" y="2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36">
              <a:extLst>
                <a:ext uri="{FF2B5EF4-FFF2-40B4-BE49-F238E27FC236}">
                  <a16:creationId xmlns:a16="http://schemas.microsoft.com/office/drawing/2014/main" id="{D1747946-E725-C12F-2A0C-1435FF648FC7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12054" y="2217738"/>
              <a:ext cx="66675" cy="323850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6A0354A-4350-46FC-A499-85B5980BF201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847128" y="2209496"/>
            <a:ext cx="1114313" cy="294640"/>
            <a:chOff x="2540000" y="2540000"/>
            <a:chExt cx="798513" cy="211138"/>
          </a:xfrm>
        </p:grpSpPr>
        <p:sp>
          <p:nvSpPr>
            <p:cNvPr id="192" name="Freeform 21 2">
              <a:extLst>
                <a:ext uri="{FF2B5EF4-FFF2-40B4-BE49-F238E27FC236}">
                  <a16:creationId xmlns:a16="http://schemas.microsoft.com/office/drawing/2014/main" id="{E1ED0378-F1C2-74B9-DC99-09B0DE434F16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2540000" y="2546350"/>
              <a:ext cx="144463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3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1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7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5" y="309"/>
                    <a:pt x="291" y="332"/>
                    <a:pt x="294" y="341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4"/>
                    <a:pt x="361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29" y="287"/>
                    <a:pt x="325" y="267"/>
                    <a:pt x="321" y="199"/>
                  </a:cubicBezTo>
                  <a:cubicBezTo>
                    <a:pt x="317" y="148"/>
                    <a:pt x="315" y="97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8"/>
                    <a:pt x="274" y="22"/>
                  </a:cubicBezTo>
                  <a:lnTo>
                    <a:pt x="270" y="27"/>
                  </a:lnTo>
                  <a:cubicBezTo>
                    <a:pt x="231" y="111"/>
                    <a:pt x="194" y="172"/>
                    <a:pt x="168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2 2">
              <a:extLst>
                <a:ext uri="{FF2B5EF4-FFF2-40B4-BE49-F238E27FC236}">
                  <a16:creationId xmlns:a16="http://schemas.microsoft.com/office/drawing/2014/main" id="{13C6B4B3-175D-40B7-8A1C-59E2BFFF0E77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701925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3 2">
              <a:extLst>
                <a:ext uri="{FF2B5EF4-FFF2-40B4-BE49-F238E27FC236}">
                  <a16:creationId xmlns:a16="http://schemas.microsoft.com/office/drawing/2014/main" id="{40B1CE3A-F924-19C0-1D4B-7AC33350AE0C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762250" y="2605088"/>
              <a:ext cx="92075" cy="96838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24 2">
              <a:extLst>
                <a:ext uri="{FF2B5EF4-FFF2-40B4-BE49-F238E27FC236}">
                  <a16:creationId xmlns:a16="http://schemas.microsoft.com/office/drawing/2014/main" id="{2822364E-8A15-780F-B5D6-ADA7957699CD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871788" y="2628900"/>
              <a:ext cx="84138" cy="101600"/>
            </a:xfrm>
            <a:custGeom>
              <a:avLst/>
              <a:gdLst>
                <a:gd name="T0" fmla="*/ 119 w 227"/>
                <a:gd name="T1" fmla="*/ 29 h 239"/>
                <a:gd name="T2" fmla="*/ 155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3 w 227"/>
                <a:gd name="T15" fmla="*/ 0 h 239"/>
                <a:gd name="T16" fmla="*/ 56 w 227"/>
                <a:gd name="T17" fmla="*/ 8 h 239"/>
                <a:gd name="T18" fmla="*/ 67 w 227"/>
                <a:gd name="T19" fmla="*/ 13 h 239"/>
                <a:gd name="T20" fmla="*/ 80 w 227"/>
                <a:gd name="T21" fmla="*/ 14 h 239"/>
                <a:gd name="T22" fmla="*/ 88 w 227"/>
                <a:gd name="T23" fmla="*/ 19 h 239"/>
                <a:gd name="T24" fmla="*/ 87 w 227"/>
                <a:gd name="T25" fmla="*/ 26 h 239"/>
                <a:gd name="T26" fmla="*/ 41 w 227"/>
                <a:gd name="T27" fmla="*/ 211 h 239"/>
                <a:gd name="T28" fmla="*/ 10 w 227"/>
                <a:gd name="T29" fmla="*/ 226 h 239"/>
                <a:gd name="T30" fmla="*/ 0 w 227"/>
                <a:gd name="T31" fmla="*/ 233 h 239"/>
                <a:gd name="T32" fmla="*/ 10 w 227"/>
                <a:gd name="T33" fmla="*/ 239 h 239"/>
                <a:gd name="T34" fmla="*/ 185 w 227"/>
                <a:gd name="T35" fmla="*/ 239 h 239"/>
                <a:gd name="T36" fmla="*/ 197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2 w 227"/>
                <a:gd name="T47" fmla="*/ 226 h 239"/>
                <a:gd name="T48" fmla="*/ 71 w 227"/>
                <a:gd name="T49" fmla="*/ 222 h 239"/>
                <a:gd name="T50" fmla="*/ 72 w 227"/>
                <a:gd name="T51" fmla="*/ 215 h 239"/>
                <a:gd name="T52" fmla="*/ 119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19" y="29"/>
                  </a:moveTo>
                  <a:cubicBezTo>
                    <a:pt x="122" y="16"/>
                    <a:pt x="123" y="13"/>
                    <a:pt x="155" y="13"/>
                  </a:cubicBezTo>
                  <a:cubicBezTo>
                    <a:pt x="166" y="13"/>
                    <a:pt x="170" y="13"/>
                    <a:pt x="170" y="5"/>
                  </a:cubicBezTo>
                  <a:cubicBezTo>
                    <a:pt x="170" y="5"/>
                    <a:pt x="169" y="0"/>
                    <a:pt x="164" y="0"/>
                  </a:cubicBezTo>
                  <a:cubicBezTo>
                    <a:pt x="156" y="0"/>
                    <a:pt x="146" y="1"/>
                    <a:pt x="138" y="1"/>
                  </a:cubicBezTo>
                  <a:cubicBezTo>
                    <a:pt x="129" y="2"/>
                    <a:pt x="119" y="2"/>
                    <a:pt x="110" y="2"/>
                  </a:cubicBezTo>
                  <a:cubicBezTo>
                    <a:pt x="103" y="2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0" y="14"/>
                  </a:cubicBezTo>
                  <a:cubicBezTo>
                    <a:pt x="88" y="14"/>
                    <a:pt x="88" y="15"/>
                    <a:pt x="88" y="19"/>
                  </a:cubicBezTo>
                  <a:cubicBezTo>
                    <a:pt x="88" y="19"/>
                    <a:pt x="88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5" y="239"/>
                  </a:lnTo>
                  <a:cubicBezTo>
                    <a:pt x="194" y="239"/>
                    <a:pt x="194" y="238"/>
                    <a:pt x="197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6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7"/>
                    <a:pt x="185" y="226"/>
                    <a:pt x="122" y="226"/>
                  </a:cubicBezTo>
                  <a:lnTo>
                    <a:pt x="82" y="226"/>
                  </a:lnTo>
                  <a:cubicBezTo>
                    <a:pt x="71" y="226"/>
                    <a:pt x="71" y="226"/>
                    <a:pt x="71" y="222"/>
                  </a:cubicBezTo>
                  <a:cubicBezTo>
                    <a:pt x="71" y="222"/>
                    <a:pt x="71" y="220"/>
                    <a:pt x="72" y="215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25 2">
              <a:extLst>
                <a:ext uri="{FF2B5EF4-FFF2-40B4-BE49-F238E27FC236}">
                  <a16:creationId xmlns:a16="http://schemas.microsoft.com/office/drawing/2014/main" id="{F6799BFE-1D64-1920-E258-A7F24F9E8988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990850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26 2">
              <a:extLst>
                <a:ext uri="{FF2B5EF4-FFF2-40B4-BE49-F238E27FC236}">
                  <a16:creationId xmlns:a16="http://schemas.microsoft.com/office/drawing/2014/main" id="{F7B620A2-2610-5896-B87F-350843A26893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062288" y="2605088"/>
              <a:ext cx="92075" cy="968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7 2">
              <a:extLst>
                <a:ext uri="{FF2B5EF4-FFF2-40B4-BE49-F238E27FC236}">
                  <a16:creationId xmlns:a16="http://schemas.microsoft.com/office/drawing/2014/main" id="{95C499A9-77D9-B38F-9EED-5E3A5BFA1D59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3171825" y="2628900"/>
              <a:ext cx="101600" cy="104775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2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2 w 271"/>
                <a:gd name="T17" fmla="*/ 120 h 246"/>
                <a:gd name="T18" fmla="*/ 261 w 271"/>
                <a:gd name="T19" fmla="*/ 54 h 246"/>
                <a:gd name="T20" fmla="*/ 174 w 271"/>
                <a:gd name="T21" fmla="*/ 0 h 246"/>
                <a:gd name="T22" fmla="*/ 67 w 271"/>
                <a:gd name="T23" fmla="*/ 0 h 246"/>
                <a:gd name="T24" fmla="*/ 56 w 271"/>
                <a:gd name="T25" fmla="*/ 8 h 246"/>
                <a:gd name="T26" fmla="*/ 67 w 271"/>
                <a:gd name="T27" fmla="*/ 13 h 246"/>
                <a:gd name="T28" fmla="*/ 81 w 271"/>
                <a:gd name="T29" fmla="*/ 14 h 246"/>
                <a:gd name="T30" fmla="*/ 89 w 271"/>
                <a:gd name="T31" fmla="*/ 19 h 246"/>
                <a:gd name="T32" fmla="*/ 87 w 271"/>
                <a:gd name="T33" fmla="*/ 26 h 246"/>
                <a:gd name="T34" fmla="*/ 41 w 271"/>
                <a:gd name="T35" fmla="*/ 211 h 246"/>
                <a:gd name="T36" fmla="*/ 10 w 271"/>
                <a:gd name="T37" fmla="*/ 226 h 246"/>
                <a:gd name="T38" fmla="*/ 0 w 271"/>
                <a:gd name="T39" fmla="*/ 233 h 246"/>
                <a:gd name="T40" fmla="*/ 5 w 271"/>
                <a:gd name="T41" fmla="*/ 239 h 246"/>
                <a:gd name="T42" fmla="*/ 27 w 271"/>
                <a:gd name="T43" fmla="*/ 237 h 246"/>
                <a:gd name="T44" fmla="*/ 50 w 271"/>
                <a:gd name="T45" fmla="*/ 237 h 246"/>
                <a:gd name="T46" fmla="*/ 72 w 271"/>
                <a:gd name="T47" fmla="*/ 237 h 246"/>
                <a:gd name="T48" fmla="*/ 96 w 271"/>
                <a:gd name="T49" fmla="*/ 239 h 246"/>
                <a:gd name="T50" fmla="*/ 103 w 271"/>
                <a:gd name="T51" fmla="*/ 231 h 246"/>
                <a:gd name="T52" fmla="*/ 91 w 271"/>
                <a:gd name="T53" fmla="*/ 226 h 246"/>
                <a:gd name="T54" fmla="*/ 78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1 w 271"/>
                <a:gd name="T63" fmla="*/ 124 h 246"/>
                <a:gd name="T64" fmla="*/ 184 w 271"/>
                <a:gd name="T65" fmla="*/ 156 h 246"/>
                <a:gd name="T66" fmla="*/ 179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6 w 271"/>
                <a:gd name="T79" fmla="*/ 236 h 246"/>
                <a:gd name="T80" fmla="*/ 211 w 271"/>
                <a:gd name="T81" fmla="*/ 213 h 246"/>
                <a:gd name="T82" fmla="*/ 214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2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1" y="15"/>
                    <a:pt x="122" y="14"/>
                    <a:pt x="130" y="13"/>
                  </a:cubicBezTo>
                  <a:lnTo>
                    <a:pt x="152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7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2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4" y="0"/>
                  </a:cubicBezTo>
                  <a:lnTo>
                    <a:pt x="67" y="0"/>
                  </a:ln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7"/>
                    <a:pt x="2" y="239"/>
                    <a:pt x="5" y="239"/>
                  </a:cubicBezTo>
                  <a:cubicBezTo>
                    <a:pt x="12" y="239"/>
                    <a:pt x="20" y="237"/>
                    <a:pt x="27" y="237"/>
                  </a:cubicBezTo>
                  <a:cubicBezTo>
                    <a:pt x="34" y="237"/>
                    <a:pt x="44" y="237"/>
                    <a:pt x="50" y="237"/>
                  </a:cubicBezTo>
                  <a:cubicBezTo>
                    <a:pt x="57" y="237"/>
                    <a:pt x="65" y="237"/>
                    <a:pt x="72" y="237"/>
                  </a:cubicBezTo>
                  <a:cubicBezTo>
                    <a:pt x="80" y="237"/>
                    <a:pt x="88" y="239"/>
                    <a:pt x="96" y="239"/>
                  </a:cubicBezTo>
                  <a:cubicBezTo>
                    <a:pt x="97" y="239"/>
                    <a:pt x="103" y="239"/>
                    <a:pt x="103" y="231"/>
                  </a:cubicBezTo>
                  <a:cubicBezTo>
                    <a:pt x="103" y="226"/>
                    <a:pt x="100" y="226"/>
                    <a:pt x="91" y="226"/>
                  </a:cubicBezTo>
                  <a:cubicBezTo>
                    <a:pt x="86" y="226"/>
                    <a:pt x="85" y="226"/>
                    <a:pt x="78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1" y="124"/>
                  </a:lnTo>
                  <a:cubicBezTo>
                    <a:pt x="171" y="124"/>
                    <a:pt x="184" y="139"/>
                    <a:pt x="184" y="156"/>
                  </a:cubicBezTo>
                  <a:cubicBezTo>
                    <a:pt x="184" y="160"/>
                    <a:pt x="181" y="172"/>
                    <a:pt x="179" y="180"/>
                  </a:cubicBezTo>
                  <a:cubicBezTo>
                    <a:pt x="175" y="196"/>
                    <a:pt x="174" y="201"/>
                    <a:pt x="174" y="207"/>
                  </a:cubicBezTo>
                  <a:cubicBezTo>
                    <a:pt x="174" y="235"/>
                    <a:pt x="199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0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1"/>
                    <a:pt x="241" y="236"/>
                    <a:pt x="226" y="236"/>
                  </a:cubicBezTo>
                  <a:cubicBezTo>
                    <a:pt x="217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4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199" y="127"/>
                    <a:pt x="190" y="123"/>
                    <a:pt x="182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8 2">
              <a:extLst>
                <a:ext uri="{FF2B5EF4-FFF2-40B4-BE49-F238E27FC236}">
                  <a16:creationId xmlns:a16="http://schemas.microsoft.com/office/drawing/2014/main" id="{6661ED6C-3C15-9823-467B-D324A8A5D4B1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295650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4F8C2E4-3EDC-658A-B1D5-69F033BB1A0E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0956824" y="2218357"/>
            <a:ext cx="754680" cy="320679"/>
            <a:chOff x="2598740" y="2228850"/>
            <a:chExt cx="496888" cy="211138"/>
          </a:xfrm>
        </p:grpSpPr>
        <p:sp>
          <p:nvSpPr>
            <p:cNvPr id="201" name="Freeform 35 2">
              <a:extLst>
                <a:ext uri="{FF2B5EF4-FFF2-40B4-BE49-F238E27FC236}">
                  <a16:creationId xmlns:a16="http://schemas.microsoft.com/office/drawing/2014/main" id="{2627C5CE-32B7-F8B6-279E-A925A67DFB77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598740" y="2243138"/>
              <a:ext cx="133350" cy="149225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8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2 w 355"/>
                <a:gd name="T19" fmla="*/ 51 h 352"/>
                <a:gd name="T20" fmla="*/ 119 w 355"/>
                <a:gd name="T21" fmla="*/ 294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3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8" y="0"/>
                  </a:cubicBezTo>
                  <a:cubicBezTo>
                    <a:pt x="255" y="0"/>
                    <a:pt x="249" y="0"/>
                    <a:pt x="249" y="10"/>
                  </a:cubicBezTo>
                  <a:cubicBezTo>
                    <a:pt x="249" y="15"/>
                    <a:pt x="253" y="16"/>
                    <a:pt x="257" y="16"/>
                  </a:cubicBezTo>
                  <a:cubicBezTo>
                    <a:pt x="270" y="17"/>
                    <a:pt x="280" y="22"/>
                    <a:pt x="280" y="32"/>
                  </a:cubicBezTo>
                  <a:cubicBezTo>
                    <a:pt x="280" y="40"/>
                    <a:pt x="272" y="51"/>
                    <a:pt x="272" y="51"/>
                  </a:cubicBezTo>
                  <a:lnTo>
                    <a:pt x="119" y="294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3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6 2">
              <a:extLst>
                <a:ext uri="{FF2B5EF4-FFF2-40B4-BE49-F238E27FC236}">
                  <a16:creationId xmlns:a16="http://schemas.microsoft.com/office/drawing/2014/main" id="{B9F81008-DC14-59F1-3301-F764D588DD3D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757490" y="222885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7 2">
              <a:extLst>
                <a:ext uri="{FF2B5EF4-FFF2-40B4-BE49-F238E27FC236}">
                  <a16:creationId xmlns:a16="http://schemas.microsoft.com/office/drawing/2014/main" id="{EA0A5E14-7CF2-B9E4-BA1F-FC7D13808C45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816228" y="2293938"/>
              <a:ext cx="93663" cy="96838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8 h 226"/>
                <a:gd name="T6" fmla="*/ 203 w 248"/>
                <a:gd name="T7" fmla="*/ 45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38 2">
              <a:extLst>
                <a:ext uri="{FF2B5EF4-FFF2-40B4-BE49-F238E27FC236}">
                  <a16:creationId xmlns:a16="http://schemas.microsoft.com/office/drawing/2014/main" id="{78A88114-394E-C54D-99FA-2C7DA8A75ED9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2927353" y="2317750"/>
              <a:ext cx="103188" cy="104775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3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3 w 271"/>
                <a:gd name="T17" fmla="*/ 120 h 246"/>
                <a:gd name="T18" fmla="*/ 261 w 271"/>
                <a:gd name="T19" fmla="*/ 54 h 246"/>
                <a:gd name="T20" fmla="*/ 175 w 271"/>
                <a:gd name="T21" fmla="*/ 0 h 246"/>
                <a:gd name="T22" fmla="*/ 68 w 271"/>
                <a:gd name="T23" fmla="*/ 0 h 246"/>
                <a:gd name="T24" fmla="*/ 57 w 271"/>
                <a:gd name="T25" fmla="*/ 8 h 246"/>
                <a:gd name="T26" fmla="*/ 68 w 271"/>
                <a:gd name="T27" fmla="*/ 13 h 246"/>
                <a:gd name="T28" fmla="*/ 81 w 271"/>
                <a:gd name="T29" fmla="*/ 14 h 246"/>
                <a:gd name="T30" fmla="*/ 89 w 271"/>
                <a:gd name="T31" fmla="*/ 19 h 246"/>
                <a:gd name="T32" fmla="*/ 88 w 271"/>
                <a:gd name="T33" fmla="*/ 26 h 246"/>
                <a:gd name="T34" fmla="*/ 41 w 271"/>
                <a:gd name="T35" fmla="*/ 211 h 246"/>
                <a:gd name="T36" fmla="*/ 11 w 271"/>
                <a:gd name="T37" fmla="*/ 226 h 246"/>
                <a:gd name="T38" fmla="*/ 0 w 271"/>
                <a:gd name="T39" fmla="*/ 233 h 246"/>
                <a:gd name="T40" fmla="*/ 6 w 271"/>
                <a:gd name="T41" fmla="*/ 239 h 246"/>
                <a:gd name="T42" fmla="*/ 27 w 271"/>
                <a:gd name="T43" fmla="*/ 237 h 246"/>
                <a:gd name="T44" fmla="*/ 50 w 271"/>
                <a:gd name="T45" fmla="*/ 237 h 246"/>
                <a:gd name="T46" fmla="*/ 73 w 271"/>
                <a:gd name="T47" fmla="*/ 237 h 246"/>
                <a:gd name="T48" fmla="*/ 96 w 271"/>
                <a:gd name="T49" fmla="*/ 239 h 246"/>
                <a:gd name="T50" fmla="*/ 103 w 271"/>
                <a:gd name="T51" fmla="*/ 231 h 246"/>
                <a:gd name="T52" fmla="*/ 92 w 271"/>
                <a:gd name="T53" fmla="*/ 226 h 246"/>
                <a:gd name="T54" fmla="*/ 79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2 w 271"/>
                <a:gd name="T63" fmla="*/ 124 h 246"/>
                <a:gd name="T64" fmla="*/ 185 w 271"/>
                <a:gd name="T65" fmla="*/ 156 h 246"/>
                <a:gd name="T66" fmla="*/ 180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7 w 271"/>
                <a:gd name="T79" fmla="*/ 236 h 246"/>
                <a:gd name="T80" fmla="*/ 211 w 271"/>
                <a:gd name="T81" fmla="*/ 213 h 246"/>
                <a:gd name="T82" fmla="*/ 215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3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2" y="15"/>
                    <a:pt x="123" y="14"/>
                    <a:pt x="130" y="13"/>
                  </a:cubicBezTo>
                  <a:lnTo>
                    <a:pt x="153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8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3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1"/>
                  </a:lnTo>
                  <a:cubicBezTo>
                    <a:pt x="39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7"/>
                    <a:pt x="3" y="239"/>
                    <a:pt x="6" y="239"/>
                  </a:cubicBezTo>
                  <a:cubicBezTo>
                    <a:pt x="12" y="239"/>
                    <a:pt x="20" y="237"/>
                    <a:pt x="27" y="237"/>
                  </a:cubicBezTo>
                  <a:cubicBezTo>
                    <a:pt x="34" y="237"/>
                    <a:pt x="44" y="237"/>
                    <a:pt x="50" y="237"/>
                  </a:cubicBezTo>
                  <a:cubicBezTo>
                    <a:pt x="57" y="237"/>
                    <a:pt x="65" y="237"/>
                    <a:pt x="73" y="237"/>
                  </a:cubicBezTo>
                  <a:cubicBezTo>
                    <a:pt x="80" y="237"/>
                    <a:pt x="89" y="239"/>
                    <a:pt x="96" y="239"/>
                  </a:cubicBezTo>
                  <a:cubicBezTo>
                    <a:pt x="98" y="239"/>
                    <a:pt x="103" y="239"/>
                    <a:pt x="103" y="231"/>
                  </a:cubicBezTo>
                  <a:cubicBezTo>
                    <a:pt x="103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5" y="139"/>
                    <a:pt x="185" y="156"/>
                  </a:cubicBezTo>
                  <a:cubicBezTo>
                    <a:pt x="185" y="160"/>
                    <a:pt x="181" y="172"/>
                    <a:pt x="180" y="180"/>
                  </a:cubicBezTo>
                  <a:cubicBezTo>
                    <a:pt x="176" y="196"/>
                    <a:pt x="174" y="201"/>
                    <a:pt x="174" y="207"/>
                  </a:cubicBezTo>
                  <a:cubicBezTo>
                    <a:pt x="174" y="235"/>
                    <a:pt x="200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1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1"/>
                    <a:pt x="241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5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200" y="127"/>
                    <a:pt x="190" y="123"/>
                    <a:pt x="183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39 2">
              <a:extLst>
                <a:ext uri="{FF2B5EF4-FFF2-40B4-BE49-F238E27FC236}">
                  <a16:creationId xmlns:a16="http://schemas.microsoft.com/office/drawing/2014/main" id="{625D58B0-CC34-2847-2F44-656CBFD529A9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052765" y="2228850"/>
              <a:ext cx="42863" cy="211138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" name="Arrow: Right 205">
            <a:extLst>
              <a:ext uri="{FF2B5EF4-FFF2-40B4-BE49-F238E27FC236}">
                <a16:creationId xmlns:a16="http://schemas.microsoft.com/office/drawing/2014/main" id="{773D79FC-0086-F9A1-1390-BC62AA3D2FD3}"/>
              </a:ext>
            </a:extLst>
          </p:cNvPr>
          <p:cNvSpPr/>
          <p:nvPr/>
        </p:nvSpPr>
        <p:spPr>
          <a:xfrm>
            <a:off x="7578088" y="2621163"/>
            <a:ext cx="1449691" cy="1080838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Arrow: Right 213">
            <a:extLst>
              <a:ext uri="{FF2B5EF4-FFF2-40B4-BE49-F238E27FC236}">
                <a16:creationId xmlns:a16="http://schemas.microsoft.com/office/drawing/2014/main" id="{F8E60CAC-6920-DAA3-736A-384B619AB6E7}"/>
              </a:ext>
            </a:extLst>
          </p:cNvPr>
          <p:cNvSpPr/>
          <p:nvPr/>
        </p:nvSpPr>
        <p:spPr>
          <a:xfrm>
            <a:off x="9728830" y="2599347"/>
            <a:ext cx="1449691" cy="1080838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2A71D5C-C0C0-1CA8-51D1-676B3A5634A9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7862894" y="4098925"/>
            <a:ext cx="617538" cy="280988"/>
            <a:chOff x="7862894" y="4098925"/>
            <a:chExt cx="617538" cy="280988"/>
          </a:xfrm>
        </p:grpSpPr>
        <p:sp>
          <p:nvSpPr>
            <p:cNvPr id="268" name="Freeform 143">
              <a:extLst>
                <a:ext uri="{FF2B5EF4-FFF2-40B4-BE49-F238E27FC236}">
                  <a16:creationId xmlns:a16="http://schemas.microsoft.com/office/drawing/2014/main" id="{7094CD7E-0F65-C8E0-636E-08BAD63A08D8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7862894" y="4137025"/>
              <a:ext cx="155575" cy="179388"/>
            </a:xfrm>
            <a:custGeom>
              <a:avLst/>
              <a:gdLst>
                <a:gd name="T0" fmla="*/ 319 w 319"/>
                <a:gd name="T1" fmla="*/ 0 h 346"/>
                <a:gd name="T2" fmla="*/ 280 w 319"/>
                <a:gd name="T3" fmla="*/ 0 h 346"/>
                <a:gd name="T4" fmla="*/ 213 w 319"/>
                <a:gd name="T5" fmla="*/ 171 h 346"/>
                <a:gd name="T6" fmla="*/ 163 w 319"/>
                <a:gd name="T7" fmla="*/ 310 h 346"/>
                <a:gd name="T8" fmla="*/ 163 w 319"/>
                <a:gd name="T9" fmla="*/ 310 h 346"/>
                <a:gd name="T10" fmla="*/ 133 w 319"/>
                <a:gd name="T11" fmla="*/ 224 h 346"/>
                <a:gd name="T12" fmla="*/ 47 w 319"/>
                <a:gd name="T13" fmla="*/ 0 h 346"/>
                <a:gd name="T14" fmla="*/ 0 w 319"/>
                <a:gd name="T15" fmla="*/ 0 h 346"/>
                <a:gd name="T16" fmla="*/ 136 w 319"/>
                <a:gd name="T17" fmla="*/ 346 h 346"/>
                <a:gd name="T18" fmla="*/ 182 w 319"/>
                <a:gd name="T19" fmla="*/ 346 h 346"/>
                <a:gd name="T20" fmla="*/ 319 w 319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6">
                  <a:moveTo>
                    <a:pt x="319" y="0"/>
                  </a:moveTo>
                  <a:lnTo>
                    <a:pt x="280" y="0"/>
                  </a:lnTo>
                  <a:lnTo>
                    <a:pt x="213" y="171"/>
                  </a:lnTo>
                  <a:cubicBezTo>
                    <a:pt x="205" y="191"/>
                    <a:pt x="168" y="287"/>
                    <a:pt x="163" y="310"/>
                  </a:cubicBezTo>
                  <a:lnTo>
                    <a:pt x="163" y="310"/>
                  </a:lnTo>
                  <a:cubicBezTo>
                    <a:pt x="159" y="290"/>
                    <a:pt x="137" y="236"/>
                    <a:pt x="133" y="224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6" y="346"/>
                  </a:lnTo>
                  <a:lnTo>
                    <a:pt x="182" y="346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44">
              <a:extLst>
                <a:ext uri="{FF2B5EF4-FFF2-40B4-BE49-F238E27FC236}">
                  <a16:creationId xmlns:a16="http://schemas.microsoft.com/office/drawing/2014/main" id="{F5A77056-DB79-832A-7EC3-A7F79D4B7389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8039107" y="4140200"/>
              <a:ext cx="22225" cy="176213"/>
            </a:xfrm>
            <a:custGeom>
              <a:avLst/>
              <a:gdLst>
                <a:gd name="T0" fmla="*/ 45 w 45"/>
                <a:gd name="T1" fmla="*/ 0 h 339"/>
                <a:gd name="T2" fmla="*/ 0 w 45"/>
                <a:gd name="T3" fmla="*/ 0 h 339"/>
                <a:gd name="T4" fmla="*/ 0 w 45"/>
                <a:gd name="T5" fmla="*/ 44 h 339"/>
                <a:gd name="T6" fmla="*/ 45 w 45"/>
                <a:gd name="T7" fmla="*/ 44 h 339"/>
                <a:gd name="T8" fmla="*/ 45 w 45"/>
                <a:gd name="T9" fmla="*/ 0 h 339"/>
                <a:gd name="T10" fmla="*/ 41 w 45"/>
                <a:gd name="T11" fmla="*/ 118 h 339"/>
                <a:gd name="T12" fmla="*/ 4 w 45"/>
                <a:gd name="T13" fmla="*/ 118 h 339"/>
                <a:gd name="T14" fmla="*/ 4 w 45"/>
                <a:gd name="T15" fmla="*/ 339 h 339"/>
                <a:gd name="T16" fmla="*/ 41 w 45"/>
                <a:gd name="T17" fmla="*/ 339 h 339"/>
                <a:gd name="T18" fmla="*/ 41 w 45"/>
                <a:gd name="T19" fmla="*/ 1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39">
                  <a:moveTo>
                    <a:pt x="4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close/>
                  <a:moveTo>
                    <a:pt x="41" y="118"/>
                  </a:moveTo>
                  <a:lnTo>
                    <a:pt x="4" y="118"/>
                  </a:lnTo>
                  <a:lnTo>
                    <a:pt x="4" y="339"/>
                  </a:lnTo>
                  <a:lnTo>
                    <a:pt x="41" y="339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45">
              <a:extLst>
                <a:ext uri="{FF2B5EF4-FFF2-40B4-BE49-F238E27FC236}">
                  <a16:creationId xmlns:a16="http://schemas.microsoft.com/office/drawing/2014/main" id="{C4C74773-F11E-6B36-B9E3-C4E66226210D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8088319" y="4197350"/>
              <a:ext cx="92075" cy="122238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4 h 236"/>
                <a:gd name="T22" fmla="*/ 100 w 189"/>
                <a:gd name="T23" fmla="*/ 31 h 236"/>
                <a:gd name="T24" fmla="*/ 161 w 189"/>
                <a:gd name="T25" fmla="*/ 94 h 236"/>
                <a:gd name="T26" fmla="*/ 37 w 189"/>
                <a:gd name="T27" fmla="*/ 9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4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4"/>
                  </a:cubicBezTo>
                  <a:lnTo>
                    <a:pt x="37" y="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46">
              <a:extLst>
                <a:ext uri="{FF2B5EF4-FFF2-40B4-BE49-F238E27FC236}">
                  <a16:creationId xmlns:a16="http://schemas.microsoft.com/office/drawing/2014/main" id="{16C7891D-06C2-8469-7DAF-09DABCC67631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8191507" y="4202113"/>
              <a:ext cx="158750" cy="114300"/>
            </a:xfrm>
            <a:custGeom>
              <a:avLst/>
              <a:gdLst>
                <a:gd name="T0" fmla="*/ 326 w 326"/>
                <a:gd name="T1" fmla="*/ 0 h 221"/>
                <a:gd name="T2" fmla="*/ 290 w 326"/>
                <a:gd name="T3" fmla="*/ 0 h 221"/>
                <a:gd name="T4" fmla="*/ 258 w 326"/>
                <a:gd name="T5" fmla="*/ 105 h 221"/>
                <a:gd name="T6" fmla="*/ 235 w 326"/>
                <a:gd name="T7" fmla="*/ 194 h 221"/>
                <a:gd name="T8" fmla="*/ 234 w 326"/>
                <a:gd name="T9" fmla="*/ 194 h 221"/>
                <a:gd name="T10" fmla="*/ 212 w 326"/>
                <a:gd name="T11" fmla="*/ 106 h 221"/>
                <a:gd name="T12" fmla="*/ 179 w 326"/>
                <a:gd name="T13" fmla="*/ 0 h 221"/>
                <a:gd name="T14" fmla="*/ 144 w 326"/>
                <a:gd name="T15" fmla="*/ 0 h 221"/>
                <a:gd name="T16" fmla="*/ 116 w 326"/>
                <a:gd name="T17" fmla="*/ 94 h 221"/>
                <a:gd name="T18" fmla="*/ 91 w 326"/>
                <a:gd name="T19" fmla="*/ 194 h 221"/>
                <a:gd name="T20" fmla="*/ 91 w 326"/>
                <a:gd name="T21" fmla="*/ 194 h 221"/>
                <a:gd name="T22" fmla="*/ 64 w 326"/>
                <a:gd name="T23" fmla="*/ 86 h 221"/>
                <a:gd name="T24" fmla="*/ 38 w 326"/>
                <a:gd name="T25" fmla="*/ 0 h 221"/>
                <a:gd name="T26" fmla="*/ 0 w 326"/>
                <a:gd name="T27" fmla="*/ 0 h 221"/>
                <a:gd name="T28" fmla="*/ 68 w 326"/>
                <a:gd name="T29" fmla="*/ 221 h 221"/>
                <a:gd name="T30" fmla="*/ 108 w 326"/>
                <a:gd name="T31" fmla="*/ 221 h 221"/>
                <a:gd name="T32" fmla="*/ 139 w 326"/>
                <a:gd name="T33" fmla="*/ 118 h 221"/>
                <a:gd name="T34" fmla="*/ 161 w 326"/>
                <a:gd name="T35" fmla="*/ 28 h 221"/>
                <a:gd name="T36" fmla="*/ 162 w 326"/>
                <a:gd name="T37" fmla="*/ 28 h 221"/>
                <a:gd name="T38" fmla="*/ 178 w 326"/>
                <a:gd name="T39" fmla="*/ 98 h 221"/>
                <a:gd name="T40" fmla="*/ 214 w 326"/>
                <a:gd name="T41" fmla="*/ 221 h 221"/>
                <a:gd name="T42" fmla="*/ 258 w 326"/>
                <a:gd name="T43" fmla="*/ 221 h 221"/>
                <a:gd name="T44" fmla="*/ 326 w 326"/>
                <a:gd name="T4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1">
                  <a:moveTo>
                    <a:pt x="326" y="0"/>
                  </a:moveTo>
                  <a:lnTo>
                    <a:pt x="290" y="0"/>
                  </a:lnTo>
                  <a:lnTo>
                    <a:pt x="258" y="105"/>
                  </a:lnTo>
                  <a:cubicBezTo>
                    <a:pt x="252" y="123"/>
                    <a:pt x="237" y="173"/>
                    <a:pt x="235" y="194"/>
                  </a:cubicBezTo>
                  <a:lnTo>
                    <a:pt x="234" y="194"/>
                  </a:lnTo>
                  <a:cubicBezTo>
                    <a:pt x="232" y="179"/>
                    <a:pt x="220" y="134"/>
                    <a:pt x="212" y="106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1"/>
                    <a:pt x="93" y="168"/>
                    <a:pt x="91" y="194"/>
                  </a:cubicBezTo>
                  <a:lnTo>
                    <a:pt x="91" y="194"/>
                  </a:lnTo>
                  <a:cubicBezTo>
                    <a:pt x="88" y="170"/>
                    <a:pt x="72" y="113"/>
                    <a:pt x="64" y="86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1"/>
                  </a:lnTo>
                  <a:lnTo>
                    <a:pt x="108" y="221"/>
                  </a:lnTo>
                  <a:cubicBezTo>
                    <a:pt x="110" y="213"/>
                    <a:pt x="128" y="157"/>
                    <a:pt x="139" y="118"/>
                  </a:cubicBezTo>
                  <a:cubicBezTo>
                    <a:pt x="146" y="96"/>
                    <a:pt x="160" y="46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6"/>
                    <a:pt x="178" y="98"/>
                  </a:cubicBezTo>
                  <a:lnTo>
                    <a:pt x="214" y="221"/>
                  </a:lnTo>
                  <a:lnTo>
                    <a:pt x="258" y="221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47">
              <a:extLst>
                <a:ext uri="{FF2B5EF4-FFF2-40B4-BE49-F238E27FC236}">
                  <a16:creationId xmlns:a16="http://schemas.microsoft.com/office/drawing/2014/main" id="{7E7A0A85-7A33-B509-B114-BADE0D2B9BC8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8366132" y="4098925"/>
              <a:ext cx="42863" cy="93663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48">
              <a:extLst>
                <a:ext uri="{FF2B5EF4-FFF2-40B4-BE49-F238E27FC236}">
                  <a16:creationId xmlns:a16="http://schemas.microsoft.com/office/drawing/2014/main" id="{B86142CA-7C59-7572-3C64-D29DC790206F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8369307" y="4256088"/>
              <a:ext cx="111125" cy="123825"/>
            </a:xfrm>
            <a:custGeom>
              <a:avLst/>
              <a:gdLst>
                <a:gd name="T0" fmla="*/ 119 w 227"/>
                <a:gd name="T1" fmla="*/ 29 h 239"/>
                <a:gd name="T2" fmla="*/ 155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0 w 227"/>
                <a:gd name="T11" fmla="*/ 2 h 239"/>
                <a:gd name="T12" fmla="*/ 86 w 227"/>
                <a:gd name="T13" fmla="*/ 1 h 239"/>
                <a:gd name="T14" fmla="*/ 63 w 227"/>
                <a:gd name="T15" fmla="*/ 0 h 239"/>
                <a:gd name="T16" fmla="*/ 56 w 227"/>
                <a:gd name="T17" fmla="*/ 8 h 239"/>
                <a:gd name="T18" fmla="*/ 67 w 227"/>
                <a:gd name="T19" fmla="*/ 13 h 239"/>
                <a:gd name="T20" fmla="*/ 80 w 227"/>
                <a:gd name="T21" fmla="*/ 14 h 239"/>
                <a:gd name="T22" fmla="*/ 89 w 227"/>
                <a:gd name="T23" fmla="*/ 18 h 239"/>
                <a:gd name="T24" fmla="*/ 87 w 227"/>
                <a:gd name="T25" fmla="*/ 26 h 239"/>
                <a:gd name="T26" fmla="*/ 41 w 227"/>
                <a:gd name="T27" fmla="*/ 212 h 239"/>
                <a:gd name="T28" fmla="*/ 10 w 227"/>
                <a:gd name="T29" fmla="*/ 226 h 239"/>
                <a:gd name="T30" fmla="*/ 0 w 227"/>
                <a:gd name="T31" fmla="*/ 234 h 239"/>
                <a:gd name="T32" fmla="*/ 10 w 227"/>
                <a:gd name="T33" fmla="*/ 239 h 239"/>
                <a:gd name="T34" fmla="*/ 185 w 227"/>
                <a:gd name="T35" fmla="*/ 239 h 239"/>
                <a:gd name="T36" fmla="*/ 197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2 w 227"/>
                <a:gd name="T47" fmla="*/ 226 h 239"/>
                <a:gd name="T48" fmla="*/ 71 w 227"/>
                <a:gd name="T49" fmla="*/ 223 h 239"/>
                <a:gd name="T50" fmla="*/ 72 w 227"/>
                <a:gd name="T51" fmla="*/ 215 h 239"/>
                <a:gd name="T52" fmla="*/ 119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19" y="29"/>
                  </a:moveTo>
                  <a:cubicBezTo>
                    <a:pt x="122" y="16"/>
                    <a:pt x="123" y="13"/>
                    <a:pt x="155" y="13"/>
                  </a:cubicBezTo>
                  <a:cubicBezTo>
                    <a:pt x="166" y="13"/>
                    <a:pt x="170" y="13"/>
                    <a:pt x="170" y="5"/>
                  </a:cubicBezTo>
                  <a:cubicBezTo>
                    <a:pt x="170" y="5"/>
                    <a:pt x="169" y="0"/>
                    <a:pt x="164" y="0"/>
                  </a:cubicBezTo>
                  <a:cubicBezTo>
                    <a:pt x="156" y="0"/>
                    <a:pt x="146" y="1"/>
                    <a:pt x="138" y="1"/>
                  </a:cubicBezTo>
                  <a:cubicBezTo>
                    <a:pt x="129" y="2"/>
                    <a:pt x="119" y="2"/>
                    <a:pt x="110" y="2"/>
                  </a:cubicBezTo>
                  <a:cubicBezTo>
                    <a:pt x="103" y="2"/>
                    <a:pt x="93" y="1"/>
                    <a:pt x="86" y="1"/>
                  </a:cubicBezTo>
                  <a:cubicBezTo>
                    <a:pt x="79" y="1"/>
                    <a:pt x="70" y="0"/>
                    <a:pt x="63" y="0"/>
                  </a:cubicBez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0" y="14"/>
                  </a:cubicBezTo>
                  <a:cubicBezTo>
                    <a:pt x="88" y="14"/>
                    <a:pt x="89" y="15"/>
                    <a:pt x="89" y="18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2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4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5" y="239"/>
                  </a:lnTo>
                  <a:cubicBezTo>
                    <a:pt x="194" y="239"/>
                    <a:pt x="195" y="238"/>
                    <a:pt x="197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6" y="147"/>
                    <a:pt x="221" y="147"/>
                  </a:cubicBezTo>
                  <a:cubicBezTo>
                    <a:pt x="217" y="147"/>
                    <a:pt x="216" y="149"/>
                    <a:pt x="214" y="154"/>
                  </a:cubicBezTo>
                  <a:cubicBezTo>
                    <a:pt x="201" y="187"/>
                    <a:pt x="185" y="226"/>
                    <a:pt x="122" y="226"/>
                  </a:cubicBezTo>
                  <a:lnTo>
                    <a:pt x="82" y="226"/>
                  </a:lnTo>
                  <a:cubicBezTo>
                    <a:pt x="71" y="226"/>
                    <a:pt x="71" y="226"/>
                    <a:pt x="71" y="223"/>
                  </a:cubicBezTo>
                  <a:cubicBezTo>
                    <a:pt x="71" y="222"/>
                    <a:pt x="71" y="221"/>
                    <a:pt x="72" y="215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5BC0690-D2E3-531A-3501-0510A0AB2BE6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909182" y="4071938"/>
            <a:ext cx="711201" cy="323851"/>
            <a:chOff x="9909182" y="4071938"/>
            <a:chExt cx="711201" cy="323851"/>
          </a:xfrm>
        </p:grpSpPr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6B69F2C9-2EB3-8AB1-4ED6-48036833D261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9909182" y="4114801"/>
              <a:ext cx="173038" cy="204788"/>
            </a:xfrm>
            <a:custGeom>
              <a:avLst/>
              <a:gdLst>
                <a:gd name="T0" fmla="*/ 319 w 319"/>
                <a:gd name="T1" fmla="*/ 0 h 346"/>
                <a:gd name="T2" fmla="*/ 280 w 319"/>
                <a:gd name="T3" fmla="*/ 0 h 346"/>
                <a:gd name="T4" fmla="*/ 213 w 319"/>
                <a:gd name="T5" fmla="*/ 170 h 346"/>
                <a:gd name="T6" fmla="*/ 163 w 319"/>
                <a:gd name="T7" fmla="*/ 310 h 346"/>
                <a:gd name="T8" fmla="*/ 163 w 319"/>
                <a:gd name="T9" fmla="*/ 310 h 346"/>
                <a:gd name="T10" fmla="*/ 133 w 319"/>
                <a:gd name="T11" fmla="*/ 223 h 346"/>
                <a:gd name="T12" fmla="*/ 47 w 319"/>
                <a:gd name="T13" fmla="*/ 0 h 346"/>
                <a:gd name="T14" fmla="*/ 0 w 319"/>
                <a:gd name="T15" fmla="*/ 0 h 346"/>
                <a:gd name="T16" fmla="*/ 136 w 319"/>
                <a:gd name="T17" fmla="*/ 346 h 346"/>
                <a:gd name="T18" fmla="*/ 182 w 319"/>
                <a:gd name="T19" fmla="*/ 346 h 346"/>
                <a:gd name="T20" fmla="*/ 319 w 319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6">
                  <a:moveTo>
                    <a:pt x="319" y="0"/>
                  </a:moveTo>
                  <a:lnTo>
                    <a:pt x="280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3" y="310"/>
                  </a:cubicBezTo>
                  <a:lnTo>
                    <a:pt x="163" y="310"/>
                  </a:lnTo>
                  <a:cubicBezTo>
                    <a:pt x="159" y="290"/>
                    <a:pt x="137" y="235"/>
                    <a:pt x="133" y="223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6" y="346"/>
                  </a:lnTo>
                  <a:lnTo>
                    <a:pt x="182" y="346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9453E544-ABEA-3E29-ADB9-EED62274E0FD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10106032" y="4117976"/>
              <a:ext cx="23813" cy="201613"/>
            </a:xfrm>
            <a:custGeom>
              <a:avLst/>
              <a:gdLst>
                <a:gd name="T0" fmla="*/ 45 w 45"/>
                <a:gd name="T1" fmla="*/ 0 h 339"/>
                <a:gd name="T2" fmla="*/ 0 w 45"/>
                <a:gd name="T3" fmla="*/ 0 h 339"/>
                <a:gd name="T4" fmla="*/ 0 w 45"/>
                <a:gd name="T5" fmla="*/ 44 h 339"/>
                <a:gd name="T6" fmla="*/ 45 w 45"/>
                <a:gd name="T7" fmla="*/ 44 h 339"/>
                <a:gd name="T8" fmla="*/ 45 w 45"/>
                <a:gd name="T9" fmla="*/ 0 h 339"/>
                <a:gd name="T10" fmla="*/ 41 w 45"/>
                <a:gd name="T11" fmla="*/ 117 h 339"/>
                <a:gd name="T12" fmla="*/ 4 w 45"/>
                <a:gd name="T13" fmla="*/ 117 h 339"/>
                <a:gd name="T14" fmla="*/ 4 w 45"/>
                <a:gd name="T15" fmla="*/ 339 h 339"/>
                <a:gd name="T16" fmla="*/ 41 w 45"/>
                <a:gd name="T17" fmla="*/ 339 h 339"/>
                <a:gd name="T18" fmla="*/ 41 w 45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39">
                  <a:moveTo>
                    <a:pt x="4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close/>
                  <a:moveTo>
                    <a:pt x="41" y="117"/>
                  </a:moveTo>
                  <a:lnTo>
                    <a:pt x="4" y="117"/>
                  </a:lnTo>
                  <a:lnTo>
                    <a:pt x="4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27213D90-120B-B65F-9407-47750FDDDD33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10160007" y="4183063"/>
              <a:ext cx="101600" cy="1397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6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0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A4244551-8939-DD34-3C36-2217463324E4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10274307" y="4187826"/>
              <a:ext cx="176213" cy="131763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2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5 h 222"/>
                <a:gd name="T20" fmla="*/ 91 w 326"/>
                <a:gd name="T21" fmla="*/ 195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8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4"/>
                    <a:pt x="235" y="195"/>
                  </a:cubicBezTo>
                  <a:lnTo>
                    <a:pt x="234" y="195"/>
                  </a:lnTo>
                  <a:cubicBezTo>
                    <a:pt x="232" y="180"/>
                    <a:pt x="220" y="135"/>
                    <a:pt x="212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5"/>
                  </a:cubicBezTo>
                  <a:lnTo>
                    <a:pt x="91" y="195"/>
                  </a:lnTo>
                  <a:cubicBezTo>
                    <a:pt x="88" y="171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8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8B857A98-6144-474F-864A-A2D4B8D3DE8E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10467982" y="4071938"/>
              <a:ext cx="47625" cy="106363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3519C8F0-9EC0-48BA-311F-88E16E298044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10472745" y="4251326"/>
              <a:ext cx="147638" cy="144463"/>
            </a:xfrm>
            <a:custGeom>
              <a:avLst/>
              <a:gdLst>
                <a:gd name="T0" fmla="*/ 120 w 272"/>
                <a:gd name="T1" fmla="*/ 25 h 246"/>
                <a:gd name="T2" fmla="*/ 130 w 272"/>
                <a:gd name="T3" fmla="*/ 13 h 246"/>
                <a:gd name="T4" fmla="*/ 153 w 272"/>
                <a:gd name="T5" fmla="*/ 13 h 246"/>
                <a:gd name="T6" fmla="*/ 225 w 272"/>
                <a:gd name="T7" fmla="*/ 49 h 246"/>
                <a:gd name="T8" fmla="*/ 202 w 272"/>
                <a:gd name="T9" fmla="*/ 98 h 246"/>
                <a:gd name="T10" fmla="*/ 142 w 272"/>
                <a:gd name="T11" fmla="*/ 114 h 246"/>
                <a:gd name="T12" fmla="*/ 97 w 272"/>
                <a:gd name="T13" fmla="*/ 114 h 246"/>
                <a:gd name="T14" fmla="*/ 120 w 272"/>
                <a:gd name="T15" fmla="*/ 25 h 246"/>
                <a:gd name="T16" fmla="*/ 183 w 272"/>
                <a:gd name="T17" fmla="*/ 120 h 246"/>
                <a:gd name="T18" fmla="*/ 261 w 272"/>
                <a:gd name="T19" fmla="*/ 54 h 246"/>
                <a:gd name="T20" fmla="*/ 175 w 272"/>
                <a:gd name="T21" fmla="*/ 0 h 246"/>
                <a:gd name="T22" fmla="*/ 68 w 272"/>
                <a:gd name="T23" fmla="*/ 0 h 246"/>
                <a:gd name="T24" fmla="*/ 57 w 272"/>
                <a:gd name="T25" fmla="*/ 8 h 246"/>
                <a:gd name="T26" fmla="*/ 68 w 272"/>
                <a:gd name="T27" fmla="*/ 13 h 246"/>
                <a:gd name="T28" fmla="*/ 81 w 272"/>
                <a:gd name="T29" fmla="*/ 13 h 246"/>
                <a:gd name="T30" fmla="*/ 89 w 272"/>
                <a:gd name="T31" fmla="*/ 18 h 246"/>
                <a:gd name="T32" fmla="*/ 88 w 272"/>
                <a:gd name="T33" fmla="*/ 26 h 246"/>
                <a:gd name="T34" fmla="*/ 41 w 272"/>
                <a:gd name="T35" fmla="*/ 211 h 246"/>
                <a:gd name="T36" fmla="*/ 11 w 272"/>
                <a:gd name="T37" fmla="*/ 226 h 246"/>
                <a:gd name="T38" fmla="*/ 0 w 272"/>
                <a:gd name="T39" fmla="*/ 233 h 246"/>
                <a:gd name="T40" fmla="*/ 6 w 272"/>
                <a:gd name="T41" fmla="*/ 239 h 246"/>
                <a:gd name="T42" fmla="*/ 27 w 272"/>
                <a:gd name="T43" fmla="*/ 238 h 246"/>
                <a:gd name="T44" fmla="*/ 50 w 272"/>
                <a:gd name="T45" fmla="*/ 237 h 246"/>
                <a:gd name="T46" fmla="*/ 73 w 272"/>
                <a:gd name="T47" fmla="*/ 238 h 246"/>
                <a:gd name="T48" fmla="*/ 96 w 272"/>
                <a:gd name="T49" fmla="*/ 239 h 246"/>
                <a:gd name="T50" fmla="*/ 104 w 272"/>
                <a:gd name="T51" fmla="*/ 231 h 246"/>
                <a:gd name="T52" fmla="*/ 92 w 272"/>
                <a:gd name="T53" fmla="*/ 226 h 246"/>
                <a:gd name="T54" fmla="*/ 79 w 272"/>
                <a:gd name="T55" fmla="*/ 225 h 246"/>
                <a:gd name="T56" fmla="*/ 71 w 272"/>
                <a:gd name="T57" fmla="*/ 220 h 246"/>
                <a:gd name="T58" fmla="*/ 72 w 272"/>
                <a:gd name="T59" fmla="*/ 212 h 246"/>
                <a:gd name="T60" fmla="*/ 94 w 272"/>
                <a:gd name="T61" fmla="*/ 124 h 246"/>
                <a:gd name="T62" fmla="*/ 142 w 272"/>
                <a:gd name="T63" fmla="*/ 124 h 246"/>
                <a:gd name="T64" fmla="*/ 185 w 272"/>
                <a:gd name="T65" fmla="*/ 155 h 246"/>
                <a:gd name="T66" fmla="*/ 180 w 272"/>
                <a:gd name="T67" fmla="*/ 180 h 246"/>
                <a:gd name="T68" fmla="*/ 174 w 272"/>
                <a:gd name="T69" fmla="*/ 207 h 246"/>
                <a:gd name="T70" fmla="*/ 226 w 272"/>
                <a:gd name="T71" fmla="*/ 246 h 246"/>
                <a:gd name="T72" fmla="*/ 272 w 272"/>
                <a:gd name="T73" fmla="*/ 205 h 246"/>
                <a:gd name="T74" fmla="*/ 266 w 272"/>
                <a:gd name="T75" fmla="*/ 200 h 246"/>
                <a:gd name="T76" fmla="*/ 259 w 272"/>
                <a:gd name="T77" fmla="*/ 206 h 246"/>
                <a:gd name="T78" fmla="*/ 227 w 272"/>
                <a:gd name="T79" fmla="*/ 236 h 246"/>
                <a:gd name="T80" fmla="*/ 211 w 272"/>
                <a:gd name="T81" fmla="*/ 213 h 246"/>
                <a:gd name="T82" fmla="*/ 215 w 272"/>
                <a:gd name="T83" fmla="*/ 177 h 246"/>
                <a:gd name="T84" fmla="*/ 216 w 272"/>
                <a:gd name="T85" fmla="*/ 160 h 246"/>
                <a:gd name="T86" fmla="*/ 206 w 272"/>
                <a:gd name="T87" fmla="*/ 135 h 246"/>
                <a:gd name="T88" fmla="*/ 183 w 272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246">
                  <a:moveTo>
                    <a:pt x="120" y="25"/>
                  </a:moveTo>
                  <a:cubicBezTo>
                    <a:pt x="122" y="15"/>
                    <a:pt x="123" y="14"/>
                    <a:pt x="130" y="13"/>
                  </a:cubicBezTo>
                  <a:lnTo>
                    <a:pt x="153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9" y="85"/>
                    <a:pt x="202" y="98"/>
                  </a:cubicBezTo>
                  <a:cubicBezTo>
                    <a:pt x="188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20" y="25"/>
                  </a:lnTo>
                  <a:close/>
                  <a:moveTo>
                    <a:pt x="183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6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3"/>
                  </a:cubicBezTo>
                  <a:cubicBezTo>
                    <a:pt x="88" y="14"/>
                    <a:pt x="89" y="15"/>
                    <a:pt x="89" y="18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1"/>
                  </a:lnTo>
                  <a:cubicBezTo>
                    <a:pt x="39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7"/>
                    <a:pt x="3" y="239"/>
                    <a:pt x="6" y="239"/>
                  </a:cubicBezTo>
                  <a:cubicBezTo>
                    <a:pt x="12" y="239"/>
                    <a:pt x="20" y="238"/>
                    <a:pt x="27" y="238"/>
                  </a:cubicBezTo>
                  <a:cubicBezTo>
                    <a:pt x="34" y="238"/>
                    <a:pt x="44" y="237"/>
                    <a:pt x="50" y="237"/>
                  </a:cubicBezTo>
                  <a:cubicBezTo>
                    <a:pt x="57" y="237"/>
                    <a:pt x="65" y="238"/>
                    <a:pt x="73" y="238"/>
                  </a:cubicBezTo>
                  <a:cubicBezTo>
                    <a:pt x="80" y="238"/>
                    <a:pt x="89" y="239"/>
                    <a:pt x="96" y="239"/>
                  </a:cubicBezTo>
                  <a:cubicBezTo>
                    <a:pt x="98" y="239"/>
                    <a:pt x="104" y="239"/>
                    <a:pt x="104" y="231"/>
                  </a:cubicBezTo>
                  <a:cubicBezTo>
                    <a:pt x="104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5" y="139"/>
                    <a:pt x="185" y="155"/>
                  </a:cubicBezTo>
                  <a:cubicBezTo>
                    <a:pt x="185" y="160"/>
                    <a:pt x="182" y="172"/>
                    <a:pt x="180" y="180"/>
                  </a:cubicBezTo>
                  <a:cubicBezTo>
                    <a:pt x="176" y="196"/>
                    <a:pt x="174" y="201"/>
                    <a:pt x="174" y="207"/>
                  </a:cubicBezTo>
                  <a:cubicBezTo>
                    <a:pt x="174" y="235"/>
                    <a:pt x="200" y="246"/>
                    <a:pt x="226" y="246"/>
                  </a:cubicBezTo>
                  <a:cubicBezTo>
                    <a:pt x="258" y="246"/>
                    <a:pt x="272" y="211"/>
                    <a:pt x="272" y="205"/>
                  </a:cubicBezTo>
                  <a:cubicBezTo>
                    <a:pt x="272" y="204"/>
                    <a:pt x="271" y="200"/>
                    <a:pt x="266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5" y="222"/>
                    <a:pt x="242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5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200" y="127"/>
                    <a:pt x="190" y="123"/>
                    <a:pt x="183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C6C0C7D2-6F11-B0ED-3916-D3937AD6F540}"/>
              </a:ext>
            </a:extLst>
          </p:cNvPr>
          <p:cNvCxnSpPr/>
          <p:nvPr/>
        </p:nvCxnSpPr>
        <p:spPr>
          <a:xfrm>
            <a:off x="10261627" y="3680185"/>
            <a:ext cx="0" cy="3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CE7835C9-0A4D-CEF5-7BA4-C9318110073A}"/>
              </a:ext>
            </a:extLst>
          </p:cNvPr>
          <p:cNvCxnSpPr/>
          <p:nvPr/>
        </p:nvCxnSpPr>
        <p:spPr>
          <a:xfrm>
            <a:off x="8158293" y="3680185"/>
            <a:ext cx="0" cy="3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C94BED86-2AA8-3E32-D479-6C1CAFB25375}"/>
              </a:ext>
            </a:extLst>
          </p:cNvPr>
          <p:cNvCxnSpPr>
            <a:cxnSpLocks/>
          </p:cNvCxnSpPr>
          <p:nvPr/>
        </p:nvCxnSpPr>
        <p:spPr>
          <a:xfrm>
            <a:off x="6096000" y="1993392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48D73D52-3A88-BF04-EAA8-6CE71B03954E}"/>
              </a:ext>
            </a:extLst>
          </p:cNvPr>
          <p:cNvSpPr txBox="1"/>
          <p:nvPr/>
        </p:nvSpPr>
        <p:spPr>
          <a:xfrm>
            <a:off x="413112" y="4910328"/>
            <a:ext cx="239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Simulation-Sound:</a:t>
            </a:r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744DED6-8E3B-A9EF-2B42-E1CBF66F6A18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19080" y="5500230"/>
            <a:ext cx="2206612" cy="335023"/>
            <a:chOff x="2540000" y="2540000"/>
            <a:chExt cx="1390650" cy="211138"/>
          </a:xfrm>
        </p:grpSpPr>
        <p:sp>
          <p:nvSpPr>
            <p:cNvPr id="314" name="Freeform 167 1 1">
              <a:extLst>
                <a:ext uri="{FF2B5EF4-FFF2-40B4-BE49-F238E27FC236}">
                  <a16:creationId xmlns:a16="http://schemas.microsoft.com/office/drawing/2014/main" id="{CB2A6C12-20D3-CE37-054F-E55138C63271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540000" y="2557463"/>
              <a:ext cx="60325" cy="14128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168 1 1">
              <a:extLst>
                <a:ext uri="{FF2B5EF4-FFF2-40B4-BE49-F238E27FC236}">
                  <a16:creationId xmlns:a16="http://schemas.microsoft.com/office/drawing/2014/main" id="{47F1B9B8-2E09-D801-866F-EF6D38D1F2FA}"/>
                </a:ext>
              </a:extLst>
            </p:cNvPr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630488" y="2676525"/>
              <a:ext cx="20638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69 1 1">
              <a:extLst>
                <a:ext uri="{FF2B5EF4-FFF2-40B4-BE49-F238E27FC236}">
                  <a16:creationId xmlns:a16="http://schemas.microsoft.com/office/drawing/2014/main" id="{367A3AC5-EFAC-EE7F-5FC0-1BD921473598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765425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70 1 1">
              <a:extLst>
                <a:ext uri="{FF2B5EF4-FFF2-40B4-BE49-F238E27FC236}">
                  <a16:creationId xmlns:a16="http://schemas.microsoft.com/office/drawing/2014/main" id="{038F5F2F-F814-BE68-B458-567A32088E2B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820988" y="2551113"/>
              <a:ext cx="117475" cy="147638"/>
            </a:xfrm>
            <a:custGeom>
              <a:avLst/>
              <a:gdLst>
                <a:gd name="T0" fmla="*/ 318 w 318"/>
                <a:gd name="T1" fmla="*/ 0 h 346"/>
                <a:gd name="T2" fmla="*/ 279 w 318"/>
                <a:gd name="T3" fmla="*/ 0 h 346"/>
                <a:gd name="T4" fmla="*/ 213 w 318"/>
                <a:gd name="T5" fmla="*/ 170 h 346"/>
                <a:gd name="T6" fmla="*/ 163 w 318"/>
                <a:gd name="T7" fmla="*/ 310 h 346"/>
                <a:gd name="T8" fmla="*/ 163 w 318"/>
                <a:gd name="T9" fmla="*/ 310 h 346"/>
                <a:gd name="T10" fmla="*/ 133 w 318"/>
                <a:gd name="T11" fmla="*/ 223 h 346"/>
                <a:gd name="T12" fmla="*/ 47 w 318"/>
                <a:gd name="T13" fmla="*/ 0 h 346"/>
                <a:gd name="T14" fmla="*/ 0 w 318"/>
                <a:gd name="T15" fmla="*/ 0 h 346"/>
                <a:gd name="T16" fmla="*/ 136 w 318"/>
                <a:gd name="T17" fmla="*/ 346 h 346"/>
                <a:gd name="T18" fmla="*/ 182 w 318"/>
                <a:gd name="T19" fmla="*/ 346 h 346"/>
                <a:gd name="T20" fmla="*/ 318 w 318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46">
                  <a:moveTo>
                    <a:pt x="318" y="0"/>
                  </a:moveTo>
                  <a:lnTo>
                    <a:pt x="279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3" y="310"/>
                  </a:cubicBezTo>
                  <a:lnTo>
                    <a:pt x="163" y="310"/>
                  </a:lnTo>
                  <a:cubicBezTo>
                    <a:pt x="159" y="290"/>
                    <a:pt x="137" y="235"/>
                    <a:pt x="133" y="223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6" y="346"/>
                  </a:lnTo>
                  <a:lnTo>
                    <a:pt x="182" y="346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1 1 1">
              <a:extLst>
                <a:ext uri="{FF2B5EF4-FFF2-40B4-BE49-F238E27FC236}">
                  <a16:creationId xmlns:a16="http://schemas.microsoft.com/office/drawing/2014/main" id="{0272BAE9-0BAD-152D-C238-90C0FE8FC83E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2954338" y="2554288"/>
              <a:ext cx="15875" cy="14446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4 w 44"/>
                <a:gd name="T13" fmla="*/ 117 h 339"/>
                <a:gd name="T14" fmla="*/ 4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4" y="117"/>
                  </a:lnTo>
                  <a:lnTo>
                    <a:pt x="4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72 1 1">
              <a:extLst>
                <a:ext uri="{FF2B5EF4-FFF2-40B4-BE49-F238E27FC236}">
                  <a16:creationId xmlns:a16="http://schemas.microsoft.com/office/drawing/2014/main" id="{38141E62-892A-AD7E-367F-A128071C0075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2990850" y="2600325"/>
              <a:ext cx="69850" cy="101600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7" y="235"/>
                  </a:cubicBezTo>
                  <a:cubicBezTo>
                    <a:pt x="139" y="235"/>
                    <a:pt x="167" y="223"/>
                    <a:pt x="187" y="209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69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3 1 1">
              <a:extLst>
                <a:ext uri="{FF2B5EF4-FFF2-40B4-BE49-F238E27FC236}">
                  <a16:creationId xmlns:a16="http://schemas.microsoft.com/office/drawing/2014/main" id="{F781B6E4-DC18-85CF-A779-124BC0DA6A13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068638" y="2605088"/>
              <a:ext cx="119063" cy="93663"/>
            </a:xfrm>
            <a:custGeom>
              <a:avLst/>
              <a:gdLst>
                <a:gd name="T0" fmla="*/ 326 w 326"/>
                <a:gd name="T1" fmla="*/ 0 h 222"/>
                <a:gd name="T2" fmla="*/ 289 w 326"/>
                <a:gd name="T3" fmla="*/ 0 h 222"/>
                <a:gd name="T4" fmla="*/ 257 w 326"/>
                <a:gd name="T5" fmla="*/ 106 h 222"/>
                <a:gd name="T6" fmla="*/ 234 w 326"/>
                <a:gd name="T7" fmla="*/ 195 h 222"/>
                <a:gd name="T8" fmla="*/ 234 w 326"/>
                <a:gd name="T9" fmla="*/ 195 h 222"/>
                <a:gd name="T10" fmla="*/ 211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5 w 326"/>
                <a:gd name="T17" fmla="*/ 94 h 222"/>
                <a:gd name="T18" fmla="*/ 91 w 326"/>
                <a:gd name="T19" fmla="*/ 194 h 222"/>
                <a:gd name="T20" fmla="*/ 90 w 326"/>
                <a:gd name="T21" fmla="*/ 194 h 222"/>
                <a:gd name="T22" fmla="*/ 63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7 w 326"/>
                <a:gd name="T31" fmla="*/ 222 h 222"/>
                <a:gd name="T32" fmla="*/ 138 w 326"/>
                <a:gd name="T33" fmla="*/ 119 h 222"/>
                <a:gd name="T34" fmla="*/ 161 w 326"/>
                <a:gd name="T35" fmla="*/ 28 h 222"/>
                <a:gd name="T36" fmla="*/ 161 w 326"/>
                <a:gd name="T37" fmla="*/ 28 h 222"/>
                <a:gd name="T38" fmla="*/ 177 w 326"/>
                <a:gd name="T39" fmla="*/ 98 h 222"/>
                <a:gd name="T40" fmla="*/ 214 w 326"/>
                <a:gd name="T41" fmla="*/ 222 h 222"/>
                <a:gd name="T42" fmla="*/ 257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89" y="0"/>
                  </a:lnTo>
                  <a:lnTo>
                    <a:pt x="257" y="106"/>
                  </a:lnTo>
                  <a:cubicBezTo>
                    <a:pt x="252" y="124"/>
                    <a:pt x="237" y="173"/>
                    <a:pt x="234" y="195"/>
                  </a:cubicBezTo>
                  <a:lnTo>
                    <a:pt x="234" y="195"/>
                  </a:lnTo>
                  <a:cubicBezTo>
                    <a:pt x="232" y="179"/>
                    <a:pt x="220" y="135"/>
                    <a:pt x="211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5" y="94"/>
                  </a:lnTo>
                  <a:cubicBezTo>
                    <a:pt x="110" y="112"/>
                    <a:pt x="93" y="169"/>
                    <a:pt x="91" y="194"/>
                  </a:cubicBezTo>
                  <a:lnTo>
                    <a:pt x="90" y="194"/>
                  </a:lnTo>
                  <a:cubicBezTo>
                    <a:pt x="88" y="170"/>
                    <a:pt x="71" y="114"/>
                    <a:pt x="63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7" y="222"/>
                  </a:lnTo>
                  <a:cubicBezTo>
                    <a:pt x="110" y="214"/>
                    <a:pt x="127" y="158"/>
                    <a:pt x="138" y="119"/>
                  </a:cubicBezTo>
                  <a:cubicBezTo>
                    <a:pt x="145" y="96"/>
                    <a:pt x="159" y="47"/>
                    <a:pt x="161" y="28"/>
                  </a:cubicBezTo>
                  <a:lnTo>
                    <a:pt x="161" y="28"/>
                  </a:lnTo>
                  <a:cubicBezTo>
                    <a:pt x="162" y="42"/>
                    <a:pt x="171" y="77"/>
                    <a:pt x="177" y="98"/>
                  </a:cubicBezTo>
                  <a:lnTo>
                    <a:pt x="214" y="222"/>
                  </a:lnTo>
                  <a:lnTo>
                    <a:pt x="257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74 1 1">
              <a:extLst>
                <a:ext uri="{FF2B5EF4-FFF2-40B4-BE49-F238E27FC236}">
                  <a16:creationId xmlns:a16="http://schemas.microsoft.com/office/drawing/2014/main" id="{27D4ADB9-C28F-E604-E7E2-267830D99080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201988" y="2628900"/>
              <a:ext cx="82550" cy="101600"/>
            </a:xfrm>
            <a:custGeom>
              <a:avLst/>
              <a:gdLst>
                <a:gd name="T0" fmla="*/ 120 w 227"/>
                <a:gd name="T1" fmla="*/ 29 h 239"/>
                <a:gd name="T2" fmla="*/ 156 w 227"/>
                <a:gd name="T3" fmla="*/ 13 h 239"/>
                <a:gd name="T4" fmla="*/ 170 w 227"/>
                <a:gd name="T5" fmla="*/ 5 h 239"/>
                <a:gd name="T6" fmla="*/ 164 w 227"/>
                <a:gd name="T7" fmla="*/ 0 h 239"/>
                <a:gd name="T8" fmla="*/ 138 w 227"/>
                <a:gd name="T9" fmla="*/ 1 h 239"/>
                <a:gd name="T10" fmla="*/ 111 w 227"/>
                <a:gd name="T11" fmla="*/ 2 h 239"/>
                <a:gd name="T12" fmla="*/ 86 w 227"/>
                <a:gd name="T13" fmla="*/ 1 h 239"/>
                <a:gd name="T14" fmla="*/ 64 w 227"/>
                <a:gd name="T15" fmla="*/ 0 h 239"/>
                <a:gd name="T16" fmla="*/ 56 w 227"/>
                <a:gd name="T17" fmla="*/ 8 h 239"/>
                <a:gd name="T18" fmla="*/ 68 w 227"/>
                <a:gd name="T19" fmla="*/ 13 h 239"/>
                <a:gd name="T20" fmla="*/ 81 w 227"/>
                <a:gd name="T21" fmla="*/ 14 h 239"/>
                <a:gd name="T22" fmla="*/ 89 w 227"/>
                <a:gd name="T23" fmla="*/ 19 h 239"/>
                <a:gd name="T24" fmla="*/ 88 w 227"/>
                <a:gd name="T25" fmla="*/ 26 h 239"/>
                <a:gd name="T26" fmla="*/ 41 w 227"/>
                <a:gd name="T27" fmla="*/ 211 h 239"/>
                <a:gd name="T28" fmla="*/ 10 w 227"/>
                <a:gd name="T29" fmla="*/ 226 h 239"/>
                <a:gd name="T30" fmla="*/ 0 w 227"/>
                <a:gd name="T31" fmla="*/ 233 h 239"/>
                <a:gd name="T32" fmla="*/ 10 w 227"/>
                <a:gd name="T33" fmla="*/ 239 h 239"/>
                <a:gd name="T34" fmla="*/ 186 w 227"/>
                <a:gd name="T35" fmla="*/ 239 h 239"/>
                <a:gd name="T36" fmla="*/ 198 w 227"/>
                <a:gd name="T37" fmla="*/ 232 h 239"/>
                <a:gd name="T38" fmla="*/ 227 w 227"/>
                <a:gd name="T39" fmla="*/ 152 h 239"/>
                <a:gd name="T40" fmla="*/ 221 w 227"/>
                <a:gd name="T41" fmla="*/ 147 h 239"/>
                <a:gd name="T42" fmla="*/ 214 w 227"/>
                <a:gd name="T43" fmla="*/ 154 h 239"/>
                <a:gd name="T44" fmla="*/ 122 w 227"/>
                <a:gd name="T45" fmla="*/ 226 h 239"/>
                <a:gd name="T46" fmla="*/ 83 w 227"/>
                <a:gd name="T47" fmla="*/ 226 h 239"/>
                <a:gd name="T48" fmla="*/ 71 w 227"/>
                <a:gd name="T49" fmla="*/ 222 h 239"/>
                <a:gd name="T50" fmla="*/ 73 w 227"/>
                <a:gd name="T51" fmla="*/ 215 h 239"/>
                <a:gd name="T52" fmla="*/ 120 w 227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239">
                  <a:moveTo>
                    <a:pt x="120" y="29"/>
                  </a:moveTo>
                  <a:cubicBezTo>
                    <a:pt x="123" y="16"/>
                    <a:pt x="124" y="13"/>
                    <a:pt x="156" y="13"/>
                  </a:cubicBezTo>
                  <a:cubicBezTo>
                    <a:pt x="167" y="13"/>
                    <a:pt x="170" y="13"/>
                    <a:pt x="170" y="5"/>
                  </a:cubicBezTo>
                  <a:cubicBezTo>
                    <a:pt x="170" y="5"/>
                    <a:pt x="170" y="0"/>
                    <a:pt x="164" y="0"/>
                  </a:cubicBezTo>
                  <a:cubicBezTo>
                    <a:pt x="156" y="0"/>
                    <a:pt x="147" y="1"/>
                    <a:pt x="138" y="1"/>
                  </a:cubicBezTo>
                  <a:cubicBezTo>
                    <a:pt x="130" y="2"/>
                    <a:pt x="119" y="2"/>
                    <a:pt x="111" y="2"/>
                  </a:cubicBezTo>
                  <a:cubicBezTo>
                    <a:pt x="103" y="2"/>
                    <a:pt x="94" y="1"/>
                    <a:pt x="86" y="1"/>
                  </a:cubicBezTo>
                  <a:cubicBezTo>
                    <a:pt x="79" y="1"/>
                    <a:pt x="71" y="0"/>
                    <a:pt x="64" y="0"/>
                  </a:cubicBezTo>
                  <a:cubicBezTo>
                    <a:pt x="62" y="0"/>
                    <a:pt x="56" y="0"/>
                    <a:pt x="56" y="8"/>
                  </a:cubicBezTo>
                  <a:cubicBezTo>
                    <a:pt x="56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9"/>
                    <a:pt x="4" y="239"/>
                    <a:pt x="10" y="239"/>
                  </a:cubicBezTo>
                  <a:lnTo>
                    <a:pt x="186" y="239"/>
                  </a:lnTo>
                  <a:cubicBezTo>
                    <a:pt x="195" y="239"/>
                    <a:pt x="195" y="238"/>
                    <a:pt x="198" y="232"/>
                  </a:cubicBezTo>
                  <a:cubicBezTo>
                    <a:pt x="201" y="222"/>
                    <a:pt x="227" y="155"/>
                    <a:pt x="227" y="152"/>
                  </a:cubicBezTo>
                  <a:cubicBezTo>
                    <a:pt x="227" y="151"/>
                    <a:pt x="227" y="147"/>
                    <a:pt x="221" y="147"/>
                  </a:cubicBezTo>
                  <a:cubicBezTo>
                    <a:pt x="217" y="147"/>
                    <a:pt x="217" y="149"/>
                    <a:pt x="214" y="154"/>
                  </a:cubicBezTo>
                  <a:cubicBezTo>
                    <a:pt x="201" y="187"/>
                    <a:pt x="186" y="226"/>
                    <a:pt x="122" y="226"/>
                  </a:cubicBezTo>
                  <a:lnTo>
                    <a:pt x="83" y="226"/>
                  </a:lnTo>
                  <a:cubicBezTo>
                    <a:pt x="72" y="226"/>
                    <a:pt x="71" y="226"/>
                    <a:pt x="71" y="222"/>
                  </a:cubicBezTo>
                  <a:cubicBezTo>
                    <a:pt x="71" y="222"/>
                    <a:pt x="71" y="220"/>
                    <a:pt x="73" y="215"/>
                  </a:cubicBezTo>
                  <a:lnTo>
                    <a:pt x="120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75 1 1">
              <a:extLst>
                <a:ext uri="{FF2B5EF4-FFF2-40B4-BE49-F238E27FC236}">
                  <a16:creationId xmlns:a16="http://schemas.microsoft.com/office/drawing/2014/main" id="{FD372F56-0A54-FB9F-23BD-5FE99FE28279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317875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76 1 1">
              <a:extLst>
                <a:ext uri="{FF2B5EF4-FFF2-40B4-BE49-F238E27FC236}">
                  <a16:creationId xmlns:a16="http://schemas.microsoft.com/office/drawing/2014/main" id="{2E5DFE36-C817-B5CD-3FF4-15CCB556BE37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386138" y="2551113"/>
              <a:ext cx="117475" cy="147638"/>
            </a:xfrm>
            <a:custGeom>
              <a:avLst/>
              <a:gdLst>
                <a:gd name="T0" fmla="*/ 318 w 318"/>
                <a:gd name="T1" fmla="*/ 0 h 346"/>
                <a:gd name="T2" fmla="*/ 279 w 318"/>
                <a:gd name="T3" fmla="*/ 0 h 346"/>
                <a:gd name="T4" fmla="*/ 212 w 318"/>
                <a:gd name="T5" fmla="*/ 170 h 346"/>
                <a:gd name="T6" fmla="*/ 163 w 318"/>
                <a:gd name="T7" fmla="*/ 310 h 346"/>
                <a:gd name="T8" fmla="*/ 162 w 318"/>
                <a:gd name="T9" fmla="*/ 310 h 346"/>
                <a:gd name="T10" fmla="*/ 132 w 318"/>
                <a:gd name="T11" fmla="*/ 223 h 346"/>
                <a:gd name="T12" fmla="*/ 46 w 318"/>
                <a:gd name="T13" fmla="*/ 0 h 346"/>
                <a:gd name="T14" fmla="*/ 0 w 318"/>
                <a:gd name="T15" fmla="*/ 0 h 346"/>
                <a:gd name="T16" fmla="*/ 136 w 318"/>
                <a:gd name="T17" fmla="*/ 346 h 346"/>
                <a:gd name="T18" fmla="*/ 182 w 318"/>
                <a:gd name="T19" fmla="*/ 346 h 346"/>
                <a:gd name="T20" fmla="*/ 318 w 318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46">
                  <a:moveTo>
                    <a:pt x="318" y="0"/>
                  </a:moveTo>
                  <a:lnTo>
                    <a:pt x="279" y="0"/>
                  </a:lnTo>
                  <a:lnTo>
                    <a:pt x="212" y="170"/>
                  </a:lnTo>
                  <a:cubicBezTo>
                    <a:pt x="204" y="191"/>
                    <a:pt x="167" y="287"/>
                    <a:pt x="163" y="310"/>
                  </a:cubicBezTo>
                  <a:lnTo>
                    <a:pt x="162" y="310"/>
                  </a:lnTo>
                  <a:cubicBezTo>
                    <a:pt x="158" y="290"/>
                    <a:pt x="137" y="235"/>
                    <a:pt x="132" y="223"/>
                  </a:cubicBezTo>
                  <a:lnTo>
                    <a:pt x="46" y="0"/>
                  </a:lnTo>
                  <a:lnTo>
                    <a:pt x="0" y="0"/>
                  </a:lnTo>
                  <a:lnTo>
                    <a:pt x="136" y="346"/>
                  </a:lnTo>
                  <a:lnTo>
                    <a:pt x="182" y="346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77 1 1">
              <a:extLst>
                <a:ext uri="{FF2B5EF4-FFF2-40B4-BE49-F238E27FC236}">
                  <a16:creationId xmlns:a16="http://schemas.microsoft.com/office/drawing/2014/main" id="{C9DC1C36-5B69-6630-6E8E-14AD2C3779DA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3519488" y="2554288"/>
              <a:ext cx="15875" cy="144463"/>
            </a:xfrm>
            <a:custGeom>
              <a:avLst/>
              <a:gdLst>
                <a:gd name="T0" fmla="*/ 45 w 45"/>
                <a:gd name="T1" fmla="*/ 0 h 339"/>
                <a:gd name="T2" fmla="*/ 0 w 45"/>
                <a:gd name="T3" fmla="*/ 0 h 339"/>
                <a:gd name="T4" fmla="*/ 0 w 45"/>
                <a:gd name="T5" fmla="*/ 44 h 339"/>
                <a:gd name="T6" fmla="*/ 45 w 45"/>
                <a:gd name="T7" fmla="*/ 44 h 339"/>
                <a:gd name="T8" fmla="*/ 45 w 45"/>
                <a:gd name="T9" fmla="*/ 0 h 339"/>
                <a:gd name="T10" fmla="*/ 41 w 45"/>
                <a:gd name="T11" fmla="*/ 117 h 339"/>
                <a:gd name="T12" fmla="*/ 4 w 45"/>
                <a:gd name="T13" fmla="*/ 117 h 339"/>
                <a:gd name="T14" fmla="*/ 4 w 45"/>
                <a:gd name="T15" fmla="*/ 339 h 339"/>
                <a:gd name="T16" fmla="*/ 41 w 45"/>
                <a:gd name="T17" fmla="*/ 339 h 339"/>
                <a:gd name="T18" fmla="*/ 41 w 45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39">
                  <a:moveTo>
                    <a:pt x="4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close/>
                  <a:moveTo>
                    <a:pt x="41" y="117"/>
                  </a:moveTo>
                  <a:lnTo>
                    <a:pt x="4" y="117"/>
                  </a:lnTo>
                  <a:lnTo>
                    <a:pt x="4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78 1 1">
              <a:extLst>
                <a:ext uri="{FF2B5EF4-FFF2-40B4-BE49-F238E27FC236}">
                  <a16:creationId xmlns:a16="http://schemas.microsoft.com/office/drawing/2014/main" id="{F40D7F54-A0BD-734C-F15A-C46BDD7DE937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3556000" y="2600325"/>
              <a:ext cx="69850" cy="101600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8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1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8" y="235"/>
                  </a:cubicBezTo>
                  <a:cubicBezTo>
                    <a:pt x="139" y="235"/>
                    <a:pt x="168" y="223"/>
                    <a:pt x="187" y="209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69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79 1 1">
              <a:extLst>
                <a:ext uri="{FF2B5EF4-FFF2-40B4-BE49-F238E27FC236}">
                  <a16:creationId xmlns:a16="http://schemas.microsoft.com/office/drawing/2014/main" id="{F7E01B93-7A63-E9C9-2CC4-F7B9E4FCDAEA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633788" y="2605088"/>
              <a:ext cx="119063" cy="93663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1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4 h 222"/>
                <a:gd name="T20" fmla="*/ 91 w 326"/>
                <a:gd name="T21" fmla="*/ 194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8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3"/>
                    <a:pt x="235" y="195"/>
                  </a:cubicBezTo>
                  <a:lnTo>
                    <a:pt x="234" y="195"/>
                  </a:lnTo>
                  <a:cubicBezTo>
                    <a:pt x="232" y="179"/>
                    <a:pt x="220" y="135"/>
                    <a:pt x="211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4"/>
                  </a:cubicBezTo>
                  <a:lnTo>
                    <a:pt x="91" y="194"/>
                  </a:lnTo>
                  <a:cubicBezTo>
                    <a:pt x="88" y="170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8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80 1 1">
              <a:extLst>
                <a:ext uri="{FF2B5EF4-FFF2-40B4-BE49-F238E27FC236}">
                  <a16:creationId xmlns:a16="http://schemas.microsoft.com/office/drawing/2014/main" id="{3D3EAC78-7BB4-44A2-BFAB-ED825B5E35C5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3767138" y="2628900"/>
              <a:ext cx="100013" cy="104775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2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2 w 271"/>
                <a:gd name="T17" fmla="*/ 120 h 246"/>
                <a:gd name="T18" fmla="*/ 261 w 271"/>
                <a:gd name="T19" fmla="*/ 54 h 246"/>
                <a:gd name="T20" fmla="*/ 175 w 271"/>
                <a:gd name="T21" fmla="*/ 0 h 246"/>
                <a:gd name="T22" fmla="*/ 68 w 271"/>
                <a:gd name="T23" fmla="*/ 0 h 246"/>
                <a:gd name="T24" fmla="*/ 57 w 271"/>
                <a:gd name="T25" fmla="*/ 8 h 246"/>
                <a:gd name="T26" fmla="*/ 68 w 271"/>
                <a:gd name="T27" fmla="*/ 13 h 246"/>
                <a:gd name="T28" fmla="*/ 81 w 271"/>
                <a:gd name="T29" fmla="*/ 14 h 246"/>
                <a:gd name="T30" fmla="*/ 89 w 271"/>
                <a:gd name="T31" fmla="*/ 19 h 246"/>
                <a:gd name="T32" fmla="*/ 88 w 271"/>
                <a:gd name="T33" fmla="*/ 26 h 246"/>
                <a:gd name="T34" fmla="*/ 41 w 271"/>
                <a:gd name="T35" fmla="*/ 211 h 246"/>
                <a:gd name="T36" fmla="*/ 11 w 271"/>
                <a:gd name="T37" fmla="*/ 226 h 246"/>
                <a:gd name="T38" fmla="*/ 0 w 271"/>
                <a:gd name="T39" fmla="*/ 233 h 246"/>
                <a:gd name="T40" fmla="*/ 6 w 271"/>
                <a:gd name="T41" fmla="*/ 239 h 246"/>
                <a:gd name="T42" fmla="*/ 27 w 271"/>
                <a:gd name="T43" fmla="*/ 237 h 246"/>
                <a:gd name="T44" fmla="*/ 50 w 271"/>
                <a:gd name="T45" fmla="*/ 237 h 246"/>
                <a:gd name="T46" fmla="*/ 73 w 271"/>
                <a:gd name="T47" fmla="*/ 237 h 246"/>
                <a:gd name="T48" fmla="*/ 96 w 271"/>
                <a:gd name="T49" fmla="*/ 239 h 246"/>
                <a:gd name="T50" fmla="*/ 103 w 271"/>
                <a:gd name="T51" fmla="*/ 231 h 246"/>
                <a:gd name="T52" fmla="*/ 92 w 271"/>
                <a:gd name="T53" fmla="*/ 226 h 246"/>
                <a:gd name="T54" fmla="*/ 79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2 w 271"/>
                <a:gd name="T63" fmla="*/ 124 h 246"/>
                <a:gd name="T64" fmla="*/ 185 w 271"/>
                <a:gd name="T65" fmla="*/ 156 h 246"/>
                <a:gd name="T66" fmla="*/ 180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7 w 271"/>
                <a:gd name="T79" fmla="*/ 236 h 246"/>
                <a:gd name="T80" fmla="*/ 211 w 271"/>
                <a:gd name="T81" fmla="*/ 213 h 246"/>
                <a:gd name="T82" fmla="*/ 215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2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2" y="15"/>
                    <a:pt x="122" y="14"/>
                    <a:pt x="130" y="13"/>
                  </a:cubicBezTo>
                  <a:lnTo>
                    <a:pt x="152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8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2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4"/>
                  </a:cubicBezTo>
                  <a:cubicBezTo>
                    <a:pt x="88" y="14"/>
                    <a:pt x="89" y="15"/>
                    <a:pt x="89" y="19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1"/>
                  </a:lnTo>
                  <a:cubicBezTo>
                    <a:pt x="38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7"/>
                    <a:pt x="3" y="239"/>
                    <a:pt x="6" y="239"/>
                  </a:cubicBezTo>
                  <a:cubicBezTo>
                    <a:pt x="12" y="239"/>
                    <a:pt x="20" y="237"/>
                    <a:pt x="27" y="237"/>
                  </a:cubicBezTo>
                  <a:cubicBezTo>
                    <a:pt x="34" y="237"/>
                    <a:pt x="44" y="237"/>
                    <a:pt x="50" y="237"/>
                  </a:cubicBezTo>
                  <a:cubicBezTo>
                    <a:pt x="57" y="237"/>
                    <a:pt x="65" y="237"/>
                    <a:pt x="73" y="237"/>
                  </a:cubicBezTo>
                  <a:cubicBezTo>
                    <a:pt x="80" y="237"/>
                    <a:pt x="89" y="239"/>
                    <a:pt x="96" y="239"/>
                  </a:cubicBezTo>
                  <a:cubicBezTo>
                    <a:pt x="98" y="239"/>
                    <a:pt x="103" y="239"/>
                    <a:pt x="103" y="231"/>
                  </a:cubicBezTo>
                  <a:cubicBezTo>
                    <a:pt x="103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5" y="139"/>
                    <a:pt x="185" y="156"/>
                  </a:cubicBezTo>
                  <a:cubicBezTo>
                    <a:pt x="185" y="160"/>
                    <a:pt x="181" y="172"/>
                    <a:pt x="180" y="180"/>
                  </a:cubicBezTo>
                  <a:cubicBezTo>
                    <a:pt x="175" y="196"/>
                    <a:pt x="174" y="201"/>
                    <a:pt x="174" y="207"/>
                  </a:cubicBezTo>
                  <a:cubicBezTo>
                    <a:pt x="174" y="235"/>
                    <a:pt x="200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1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1"/>
                    <a:pt x="241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5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200" y="127"/>
                    <a:pt x="190" y="123"/>
                    <a:pt x="182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81 1 1">
              <a:extLst>
                <a:ext uri="{FF2B5EF4-FFF2-40B4-BE49-F238E27FC236}">
                  <a16:creationId xmlns:a16="http://schemas.microsoft.com/office/drawing/2014/main" id="{2695EA75-B76F-D18A-EDC5-3C209CBBA6C2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889375" y="2540000"/>
              <a:ext cx="41275" cy="211138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AED242C-2316-E077-1989-7409823DE431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3790887" y="5481574"/>
            <a:ext cx="1852612" cy="368300"/>
            <a:chOff x="3598863" y="5518150"/>
            <a:chExt cx="1852612" cy="368300"/>
          </a:xfrm>
        </p:grpSpPr>
        <p:sp>
          <p:nvSpPr>
            <p:cNvPr id="354" name="Freeform 188">
              <a:extLst>
                <a:ext uri="{FF2B5EF4-FFF2-40B4-BE49-F238E27FC236}">
                  <a16:creationId xmlns:a16="http://schemas.microsoft.com/office/drawing/2014/main" id="{89FAAD95-873E-6117-8E79-0B1EC8E35D2E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598863" y="5548313"/>
              <a:ext cx="68262" cy="3349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89">
              <a:extLst>
                <a:ext uri="{FF2B5EF4-FFF2-40B4-BE49-F238E27FC236}">
                  <a16:creationId xmlns:a16="http://schemas.microsoft.com/office/drawing/2014/main" id="{5ADEAF6B-0EC7-D7F3-2AF2-024120C0CE7B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687763" y="5565775"/>
              <a:ext cx="185737" cy="233363"/>
            </a:xfrm>
            <a:custGeom>
              <a:avLst/>
              <a:gdLst>
                <a:gd name="T0" fmla="*/ 319 w 319"/>
                <a:gd name="T1" fmla="*/ 0 h 346"/>
                <a:gd name="T2" fmla="*/ 280 w 319"/>
                <a:gd name="T3" fmla="*/ 0 h 346"/>
                <a:gd name="T4" fmla="*/ 213 w 319"/>
                <a:gd name="T5" fmla="*/ 170 h 346"/>
                <a:gd name="T6" fmla="*/ 163 w 319"/>
                <a:gd name="T7" fmla="*/ 310 h 346"/>
                <a:gd name="T8" fmla="*/ 163 w 319"/>
                <a:gd name="T9" fmla="*/ 310 h 346"/>
                <a:gd name="T10" fmla="*/ 133 w 319"/>
                <a:gd name="T11" fmla="*/ 223 h 346"/>
                <a:gd name="T12" fmla="*/ 47 w 319"/>
                <a:gd name="T13" fmla="*/ 0 h 346"/>
                <a:gd name="T14" fmla="*/ 0 w 319"/>
                <a:gd name="T15" fmla="*/ 0 h 346"/>
                <a:gd name="T16" fmla="*/ 137 w 319"/>
                <a:gd name="T17" fmla="*/ 346 h 346"/>
                <a:gd name="T18" fmla="*/ 182 w 319"/>
                <a:gd name="T19" fmla="*/ 346 h 346"/>
                <a:gd name="T20" fmla="*/ 319 w 319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6">
                  <a:moveTo>
                    <a:pt x="319" y="0"/>
                  </a:moveTo>
                  <a:lnTo>
                    <a:pt x="280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3" y="310"/>
                  </a:cubicBezTo>
                  <a:lnTo>
                    <a:pt x="163" y="310"/>
                  </a:lnTo>
                  <a:cubicBezTo>
                    <a:pt x="159" y="290"/>
                    <a:pt x="137" y="235"/>
                    <a:pt x="133" y="223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7" y="346"/>
                  </a:lnTo>
                  <a:lnTo>
                    <a:pt x="182" y="346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90">
              <a:extLst>
                <a:ext uri="{FF2B5EF4-FFF2-40B4-BE49-F238E27FC236}">
                  <a16:creationId xmlns:a16="http://schemas.microsoft.com/office/drawing/2014/main" id="{DB7BDC15-D28C-7D19-B013-E74B45F36494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898900" y="5570538"/>
              <a:ext cx="25400" cy="228600"/>
            </a:xfrm>
            <a:custGeom>
              <a:avLst/>
              <a:gdLst>
                <a:gd name="T0" fmla="*/ 45 w 45"/>
                <a:gd name="T1" fmla="*/ 0 h 339"/>
                <a:gd name="T2" fmla="*/ 0 w 45"/>
                <a:gd name="T3" fmla="*/ 0 h 339"/>
                <a:gd name="T4" fmla="*/ 0 w 45"/>
                <a:gd name="T5" fmla="*/ 44 h 339"/>
                <a:gd name="T6" fmla="*/ 45 w 45"/>
                <a:gd name="T7" fmla="*/ 44 h 339"/>
                <a:gd name="T8" fmla="*/ 45 w 45"/>
                <a:gd name="T9" fmla="*/ 0 h 339"/>
                <a:gd name="T10" fmla="*/ 41 w 45"/>
                <a:gd name="T11" fmla="*/ 117 h 339"/>
                <a:gd name="T12" fmla="*/ 4 w 45"/>
                <a:gd name="T13" fmla="*/ 117 h 339"/>
                <a:gd name="T14" fmla="*/ 4 w 45"/>
                <a:gd name="T15" fmla="*/ 339 h 339"/>
                <a:gd name="T16" fmla="*/ 41 w 45"/>
                <a:gd name="T17" fmla="*/ 339 h 339"/>
                <a:gd name="T18" fmla="*/ 41 w 45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39">
                  <a:moveTo>
                    <a:pt x="4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close/>
                  <a:moveTo>
                    <a:pt x="41" y="117"/>
                  </a:moveTo>
                  <a:lnTo>
                    <a:pt x="4" y="117"/>
                  </a:lnTo>
                  <a:lnTo>
                    <a:pt x="4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91">
              <a:extLst>
                <a:ext uri="{FF2B5EF4-FFF2-40B4-BE49-F238E27FC236}">
                  <a16:creationId xmlns:a16="http://schemas.microsoft.com/office/drawing/2014/main" id="{E75E90E9-52E3-708A-55EE-37D6688DB0B2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956050" y="5643563"/>
              <a:ext cx="111125" cy="15875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6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0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92">
              <a:extLst>
                <a:ext uri="{FF2B5EF4-FFF2-40B4-BE49-F238E27FC236}">
                  <a16:creationId xmlns:a16="http://schemas.microsoft.com/office/drawing/2014/main" id="{DAF24976-F264-5364-908E-945A1338904A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079875" y="5649913"/>
              <a:ext cx="190500" cy="149225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1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5 h 222"/>
                <a:gd name="T20" fmla="*/ 91 w 326"/>
                <a:gd name="T21" fmla="*/ 195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7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4"/>
                    <a:pt x="235" y="195"/>
                  </a:cubicBezTo>
                  <a:lnTo>
                    <a:pt x="234" y="195"/>
                  </a:lnTo>
                  <a:cubicBezTo>
                    <a:pt x="232" y="180"/>
                    <a:pt x="220" y="135"/>
                    <a:pt x="211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5"/>
                  </a:cubicBezTo>
                  <a:lnTo>
                    <a:pt x="91" y="195"/>
                  </a:lnTo>
                  <a:cubicBezTo>
                    <a:pt x="88" y="171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7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93">
              <a:extLst>
                <a:ext uri="{FF2B5EF4-FFF2-40B4-BE49-F238E27FC236}">
                  <a16:creationId xmlns:a16="http://schemas.microsoft.com/office/drawing/2014/main" id="{F73587DC-F445-8A8D-E82F-0EA7EB9029EE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287838" y="5518150"/>
              <a:ext cx="52387" cy="122238"/>
            </a:xfrm>
            <a:custGeom>
              <a:avLst/>
              <a:gdLst>
                <a:gd name="T0" fmla="*/ 84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94">
              <a:extLst>
                <a:ext uri="{FF2B5EF4-FFF2-40B4-BE49-F238E27FC236}">
                  <a16:creationId xmlns:a16="http://schemas.microsoft.com/office/drawing/2014/main" id="{83783F52-FCB9-E25E-3938-858FEED22280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292600" y="5721350"/>
              <a:ext cx="133350" cy="160338"/>
            </a:xfrm>
            <a:custGeom>
              <a:avLst/>
              <a:gdLst>
                <a:gd name="T0" fmla="*/ 120 w 228"/>
                <a:gd name="T1" fmla="*/ 29 h 239"/>
                <a:gd name="T2" fmla="*/ 156 w 228"/>
                <a:gd name="T3" fmla="*/ 13 h 239"/>
                <a:gd name="T4" fmla="*/ 171 w 228"/>
                <a:gd name="T5" fmla="*/ 5 h 239"/>
                <a:gd name="T6" fmla="*/ 165 w 228"/>
                <a:gd name="T7" fmla="*/ 0 h 239"/>
                <a:gd name="T8" fmla="*/ 139 w 228"/>
                <a:gd name="T9" fmla="*/ 1 h 239"/>
                <a:gd name="T10" fmla="*/ 111 w 228"/>
                <a:gd name="T11" fmla="*/ 1 h 239"/>
                <a:gd name="T12" fmla="*/ 87 w 228"/>
                <a:gd name="T13" fmla="*/ 1 h 239"/>
                <a:gd name="T14" fmla="*/ 64 w 228"/>
                <a:gd name="T15" fmla="*/ 0 h 239"/>
                <a:gd name="T16" fmla="*/ 57 w 228"/>
                <a:gd name="T17" fmla="*/ 8 h 239"/>
                <a:gd name="T18" fmla="*/ 68 w 228"/>
                <a:gd name="T19" fmla="*/ 13 h 239"/>
                <a:gd name="T20" fmla="*/ 81 w 228"/>
                <a:gd name="T21" fmla="*/ 13 h 239"/>
                <a:gd name="T22" fmla="*/ 89 w 228"/>
                <a:gd name="T23" fmla="*/ 18 h 239"/>
                <a:gd name="T24" fmla="*/ 88 w 228"/>
                <a:gd name="T25" fmla="*/ 26 h 239"/>
                <a:gd name="T26" fmla="*/ 42 w 228"/>
                <a:gd name="T27" fmla="*/ 211 h 239"/>
                <a:gd name="T28" fmla="*/ 11 w 228"/>
                <a:gd name="T29" fmla="*/ 226 h 239"/>
                <a:gd name="T30" fmla="*/ 0 w 228"/>
                <a:gd name="T31" fmla="*/ 233 h 239"/>
                <a:gd name="T32" fmla="*/ 11 w 228"/>
                <a:gd name="T33" fmla="*/ 239 h 239"/>
                <a:gd name="T34" fmla="*/ 186 w 228"/>
                <a:gd name="T35" fmla="*/ 239 h 239"/>
                <a:gd name="T36" fmla="*/ 198 w 228"/>
                <a:gd name="T37" fmla="*/ 232 h 239"/>
                <a:gd name="T38" fmla="*/ 228 w 228"/>
                <a:gd name="T39" fmla="*/ 152 h 239"/>
                <a:gd name="T40" fmla="*/ 222 w 228"/>
                <a:gd name="T41" fmla="*/ 147 h 239"/>
                <a:gd name="T42" fmla="*/ 215 w 228"/>
                <a:gd name="T43" fmla="*/ 154 h 239"/>
                <a:gd name="T44" fmla="*/ 122 w 228"/>
                <a:gd name="T45" fmla="*/ 226 h 239"/>
                <a:gd name="T46" fmla="*/ 83 w 228"/>
                <a:gd name="T47" fmla="*/ 226 h 239"/>
                <a:gd name="T48" fmla="*/ 72 w 228"/>
                <a:gd name="T49" fmla="*/ 223 h 239"/>
                <a:gd name="T50" fmla="*/ 73 w 228"/>
                <a:gd name="T51" fmla="*/ 215 h 239"/>
                <a:gd name="T52" fmla="*/ 120 w 228"/>
                <a:gd name="T53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9">
                  <a:moveTo>
                    <a:pt x="120" y="29"/>
                  </a:moveTo>
                  <a:cubicBezTo>
                    <a:pt x="123" y="16"/>
                    <a:pt x="124" y="13"/>
                    <a:pt x="156" y="13"/>
                  </a:cubicBezTo>
                  <a:cubicBezTo>
                    <a:pt x="167" y="13"/>
                    <a:pt x="171" y="13"/>
                    <a:pt x="171" y="5"/>
                  </a:cubicBezTo>
                  <a:cubicBezTo>
                    <a:pt x="171" y="5"/>
                    <a:pt x="170" y="0"/>
                    <a:pt x="165" y="0"/>
                  </a:cubicBezTo>
                  <a:cubicBezTo>
                    <a:pt x="157" y="0"/>
                    <a:pt x="147" y="1"/>
                    <a:pt x="139" y="1"/>
                  </a:cubicBezTo>
                  <a:cubicBezTo>
                    <a:pt x="130" y="1"/>
                    <a:pt x="120" y="1"/>
                    <a:pt x="111" y="1"/>
                  </a:cubicBezTo>
                  <a:cubicBezTo>
                    <a:pt x="104" y="1"/>
                    <a:pt x="94" y="1"/>
                    <a:pt x="87" y="1"/>
                  </a:cubicBezTo>
                  <a:cubicBezTo>
                    <a:pt x="80" y="1"/>
                    <a:pt x="71" y="0"/>
                    <a:pt x="64" y="0"/>
                  </a:cubicBezTo>
                  <a:cubicBezTo>
                    <a:pt x="62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3"/>
                  </a:cubicBezTo>
                  <a:cubicBezTo>
                    <a:pt x="89" y="14"/>
                    <a:pt x="89" y="15"/>
                    <a:pt x="89" y="18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2" y="211"/>
                  </a:lnTo>
                  <a:cubicBezTo>
                    <a:pt x="38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9"/>
                    <a:pt x="5" y="239"/>
                    <a:pt x="11" y="239"/>
                  </a:cubicBezTo>
                  <a:lnTo>
                    <a:pt x="186" y="239"/>
                  </a:lnTo>
                  <a:cubicBezTo>
                    <a:pt x="195" y="239"/>
                    <a:pt x="195" y="238"/>
                    <a:pt x="198" y="232"/>
                  </a:cubicBezTo>
                  <a:cubicBezTo>
                    <a:pt x="202" y="222"/>
                    <a:pt x="228" y="154"/>
                    <a:pt x="228" y="152"/>
                  </a:cubicBezTo>
                  <a:cubicBezTo>
                    <a:pt x="228" y="151"/>
                    <a:pt x="227" y="147"/>
                    <a:pt x="222" y="147"/>
                  </a:cubicBezTo>
                  <a:cubicBezTo>
                    <a:pt x="218" y="147"/>
                    <a:pt x="217" y="148"/>
                    <a:pt x="215" y="154"/>
                  </a:cubicBezTo>
                  <a:cubicBezTo>
                    <a:pt x="202" y="187"/>
                    <a:pt x="186" y="226"/>
                    <a:pt x="122" y="226"/>
                  </a:cubicBezTo>
                  <a:lnTo>
                    <a:pt x="83" y="226"/>
                  </a:lnTo>
                  <a:cubicBezTo>
                    <a:pt x="72" y="226"/>
                    <a:pt x="72" y="226"/>
                    <a:pt x="72" y="223"/>
                  </a:cubicBezTo>
                  <a:cubicBezTo>
                    <a:pt x="72" y="222"/>
                    <a:pt x="72" y="220"/>
                    <a:pt x="73" y="215"/>
                  </a:cubicBezTo>
                  <a:lnTo>
                    <a:pt x="120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95">
              <a:extLst>
                <a:ext uri="{FF2B5EF4-FFF2-40B4-BE49-F238E27FC236}">
                  <a16:creationId xmlns:a16="http://schemas.microsoft.com/office/drawing/2014/main" id="{7694DA8E-54F7-2052-B22A-5B45EA1EE1DF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476750" y="5762625"/>
              <a:ext cx="34925" cy="101600"/>
            </a:xfrm>
            <a:custGeom>
              <a:avLst/>
              <a:gdLst>
                <a:gd name="T0" fmla="*/ 59 w 59"/>
                <a:gd name="T1" fmla="*/ 53 h 150"/>
                <a:gd name="T2" fmla="*/ 27 w 59"/>
                <a:gd name="T3" fmla="*/ 0 h 150"/>
                <a:gd name="T4" fmla="*/ 0 w 59"/>
                <a:gd name="T5" fmla="*/ 27 h 150"/>
                <a:gd name="T6" fmla="*/ 27 w 59"/>
                <a:gd name="T7" fmla="*/ 53 h 150"/>
                <a:gd name="T8" fmla="*/ 44 w 59"/>
                <a:gd name="T9" fmla="*/ 47 h 150"/>
                <a:gd name="T10" fmla="*/ 47 w 59"/>
                <a:gd name="T11" fmla="*/ 45 h 150"/>
                <a:gd name="T12" fmla="*/ 48 w 59"/>
                <a:gd name="T13" fmla="*/ 53 h 150"/>
                <a:gd name="T14" fmla="*/ 14 w 59"/>
                <a:gd name="T15" fmla="*/ 136 h 150"/>
                <a:gd name="T16" fmla="*/ 8 w 59"/>
                <a:gd name="T17" fmla="*/ 144 h 150"/>
                <a:gd name="T18" fmla="*/ 13 w 59"/>
                <a:gd name="T19" fmla="*/ 150 h 150"/>
                <a:gd name="T20" fmla="*/ 59 w 59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50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90"/>
                    <a:pt x="30" y="120"/>
                    <a:pt x="14" y="136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8" y="148"/>
                    <a:pt x="11" y="150"/>
                    <a:pt x="13" y="150"/>
                  </a:cubicBezTo>
                  <a:cubicBezTo>
                    <a:pt x="19" y="150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96">
              <a:extLst>
                <a:ext uri="{FF2B5EF4-FFF2-40B4-BE49-F238E27FC236}">
                  <a16:creationId xmlns:a16="http://schemas.microsoft.com/office/drawing/2014/main" id="{445448D3-C538-532E-575C-CC6F4F8C06D7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586288" y="5565775"/>
              <a:ext cx="184150" cy="233363"/>
            </a:xfrm>
            <a:custGeom>
              <a:avLst/>
              <a:gdLst>
                <a:gd name="T0" fmla="*/ 318 w 318"/>
                <a:gd name="T1" fmla="*/ 0 h 346"/>
                <a:gd name="T2" fmla="*/ 279 w 318"/>
                <a:gd name="T3" fmla="*/ 0 h 346"/>
                <a:gd name="T4" fmla="*/ 213 w 318"/>
                <a:gd name="T5" fmla="*/ 170 h 346"/>
                <a:gd name="T6" fmla="*/ 163 w 318"/>
                <a:gd name="T7" fmla="*/ 310 h 346"/>
                <a:gd name="T8" fmla="*/ 163 w 318"/>
                <a:gd name="T9" fmla="*/ 310 h 346"/>
                <a:gd name="T10" fmla="*/ 133 w 318"/>
                <a:gd name="T11" fmla="*/ 223 h 346"/>
                <a:gd name="T12" fmla="*/ 46 w 318"/>
                <a:gd name="T13" fmla="*/ 0 h 346"/>
                <a:gd name="T14" fmla="*/ 0 w 318"/>
                <a:gd name="T15" fmla="*/ 0 h 346"/>
                <a:gd name="T16" fmla="*/ 136 w 318"/>
                <a:gd name="T17" fmla="*/ 346 h 346"/>
                <a:gd name="T18" fmla="*/ 182 w 318"/>
                <a:gd name="T19" fmla="*/ 346 h 346"/>
                <a:gd name="T20" fmla="*/ 318 w 318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46">
                  <a:moveTo>
                    <a:pt x="318" y="0"/>
                  </a:moveTo>
                  <a:lnTo>
                    <a:pt x="279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3" y="310"/>
                  </a:cubicBezTo>
                  <a:lnTo>
                    <a:pt x="163" y="310"/>
                  </a:lnTo>
                  <a:cubicBezTo>
                    <a:pt x="159" y="290"/>
                    <a:pt x="137" y="235"/>
                    <a:pt x="133" y="223"/>
                  </a:cubicBezTo>
                  <a:lnTo>
                    <a:pt x="46" y="0"/>
                  </a:lnTo>
                  <a:lnTo>
                    <a:pt x="0" y="0"/>
                  </a:lnTo>
                  <a:lnTo>
                    <a:pt x="136" y="346"/>
                  </a:lnTo>
                  <a:lnTo>
                    <a:pt x="182" y="346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97">
              <a:extLst>
                <a:ext uri="{FF2B5EF4-FFF2-40B4-BE49-F238E27FC236}">
                  <a16:creationId xmlns:a16="http://schemas.microsoft.com/office/drawing/2014/main" id="{3C68D3B0-8CFF-307B-6C8B-0D6CAE003190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4797425" y="5570538"/>
              <a:ext cx="25400" cy="228600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98">
              <a:extLst>
                <a:ext uri="{FF2B5EF4-FFF2-40B4-BE49-F238E27FC236}">
                  <a16:creationId xmlns:a16="http://schemas.microsoft.com/office/drawing/2014/main" id="{F7E37AE2-1CEC-480A-7933-448244C37FA5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4854575" y="5643563"/>
              <a:ext cx="111125" cy="15875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6 h 236"/>
                <a:gd name="T4" fmla="*/ 100 w 189"/>
                <a:gd name="T5" fmla="*/ 0 h 236"/>
                <a:gd name="T6" fmla="*/ 0 w 189"/>
                <a:gd name="T7" fmla="*/ 117 h 236"/>
                <a:gd name="T8" fmla="*/ 107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0 h 236"/>
                <a:gd name="T24" fmla="*/ 160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4" y="0"/>
                    <a:pt x="0" y="53"/>
                    <a:pt x="0" y="117"/>
                  </a:cubicBezTo>
                  <a:cubicBezTo>
                    <a:pt x="0" y="183"/>
                    <a:pt x="47" y="236"/>
                    <a:pt x="107" y="236"/>
                  </a:cubicBezTo>
                  <a:cubicBezTo>
                    <a:pt x="139" y="236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99">
              <a:extLst>
                <a:ext uri="{FF2B5EF4-FFF2-40B4-BE49-F238E27FC236}">
                  <a16:creationId xmlns:a16="http://schemas.microsoft.com/office/drawing/2014/main" id="{01D97DEB-6699-46E1-0208-44041853EEFA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978400" y="5649913"/>
              <a:ext cx="190500" cy="149225"/>
            </a:xfrm>
            <a:custGeom>
              <a:avLst/>
              <a:gdLst>
                <a:gd name="T0" fmla="*/ 326 w 326"/>
                <a:gd name="T1" fmla="*/ 0 h 222"/>
                <a:gd name="T2" fmla="*/ 289 w 326"/>
                <a:gd name="T3" fmla="*/ 0 h 222"/>
                <a:gd name="T4" fmla="*/ 257 w 326"/>
                <a:gd name="T5" fmla="*/ 106 h 222"/>
                <a:gd name="T6" fmla="*/ 234 w 326"/>
                <a:gd name="T7" fmla="*/ 195 h 222"/>
                <a:gd name="T8" fmla="*/ 234 w 326"/>
                <a:gd name="T9" fmla="*/ 195 h 222"/>
                <a:gd name="T10" fmla="*/ 211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5 w 326"/>
                <a:gd name="T17" fmla="*/ 94 h 222"/>
                <a:gd name="T18" fmla="*/ 91 w 326"/>
                <a:gd name="T19" fmla="*/ 195 h 222"/>
                <a:gd name="T20" fmla="*/ 90 w 326"/>
                <a:gd name="T21" fmla="*/ 195 h 222"/>
                <a:gd name="T22" fmla="*/ 63 w 326"/>
                <a:gd name="T23" fmla="*/ 87 h 222"/>
                <a:gd name="T24" fmla="*/ 37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7 w 326"/>
                <a:gd name="T31" fmla="*/ 222 h 222"/>
                <a:gd name="T32" fmla="*/ 138 w 326"/>
                <a:gd name="T33" fmla="*/ 119 h 222"/>
                <a:gd name="T34" fmla="*/ 161 w 326"/>
                <a:gd name="T35" fmla="*/ 28 h 222"/>
                <a:gd name="T36" fmla="*/ 161 w 326"/>
                <a:gd name="T37" fmla="*/ 28 h 222"/>
                <a:gd name="T38" fmla="*/ 177 w 326"/>
                <a:gd name="T39" fmla="*/ 98 h 222"/>
                <a:gd name="T40" fmla="*/ 214 w 326"/>
                <a:gd name="T41" fmla="*/ 222 h 222"/>
                <a:gd name="T42" fmla="*/ 257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89" y="0"/>
                  </a:lnTo>
                  <a:lnTo>
                    <a:pt x="257" y="106"/>
                  </a:lnTo>
                  <a:cubicBezTo>
                    <a:pt x="252" y="124"/>
                    <a:pt x="237" y="174"/>
                    <a:pt x="234" y="195"/>
                  </a:cubicBezTo>
                  <a:lnTo>
                    <a:pt x="234" y="195"/>
                  </a:lnTo>
                  <a:cubicBezTo>
                    <a:pt x="232" y="180"/>
                    <a:pt x="220" y="135"/>
                    <a:pt x="211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5" y="94"/>
                  </a:lnTo>
                  <a:cubicBezTo>
                    <a:pt x="110" y="112"/>
                    <a:pt x="93" y="169"/>
                    <a:pt x="91" y="195"/>
                  </a:cubicBezTo>
                  <a:lnTo>
                    <a:pt x="90" y="195"/>
                  </a:lnTo>
                  <a:cubicBezTo>
                    <a:pt x="88" y="171"/>
                    <a:pt x="71" y="114"/>
                    <a:pt x="63" y="87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7" y="222"/>
                  </a:lnTo>
                  <a:cubicBezTo>
                    <a:pt x="110" y="214"/>
                    <a:pt x="127" y="158"/>
                    <a:pt x="138" y="119"/>
                  </a:cubicBezTo>
                  <a:cubicBezTo>
                    <a:pt x="145" y="96"/>
                    <a:pt x="159" y="47"/>
                    <a:pt x="161" y="28"/>
                  </a:cubicBezTo>
                  <a:lnTo>
                    <a:pt x="161" y="28"/>
                  </a:lnTo>
                  <a:cubicBezTo>
                    <a:pt x="162" y="42"/>
                    <a:pt x="171" y="77"/>
                    <a:pt x="177" y="98"/>
                  </a:cubicBezTo>
                  <a:lnTo>
                    <a:pt x="214" y="222"/>
                  </a:lnTo>
                  <a:lnTo>
                    <a:pt x="257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200">
              <a:extLst>
                <a:ext uri="{FF2B5EF4-FFF2-40B4-BE49-F238E27FC236}">
                  <a16:creationId xmlns:a16="http://schemas.microsoft.com/office/drawing/2014/main" id="{052DD983-1ED4-E71C-DD91-B2F077F81BBA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186363" y="5518150"/>
              <a:ext cx="50800" cy="122238"/>
            </a:xfrm>
            <a:custGeom>
              <a:avLst/>
              <a:gdLst>
                <a:gd name="T0" fmla="*/ 84 w 87"/>
                <a:gd name="T1" fmla="*/ 30 h 181"/>
                <a:gd name="T2" fmla="*/ 87 w 87"/>
                <a:gd name="T3" fmla="*/ 19 h 181"/>
                <a:gd name="T4" fmla="*/ 67 w 87"/>
                <a:gd name="T5" fmla="*/ 0 h 181"/>
                <a:gd name="T6" fmla="*/ 47 w 87"/>
                <a:gd name="T7" fmla="*/ 16 h 181"/>
                <a:gd name="T8" fmla="*/ 1 w 87"/>
                <a:gd name="T9" fmla="*/ 167 h 181"/>
                <a:gd name="T10" fmla="*/ 0 w 87"/>
                <a:gd name="T11" fmla="*/ 173 h 181"/>
                <a:gd name="T12" fmla="*/ 13 w 87"/>
                <a:gd name="T13" fmla="*/ 181 h 181"/>
                <a:gd name="T14" fmla="*/ 19 w 87"/>
                <a:gd name="T15" fmla="*/ 175 h 181"/>
                <a:gd name="T16" fmla="*/ 84 w 87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1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7" y="0"/>
                    <a:pt x="67" y="0"/>
                  </a:cubicBezTo>
                  <a:cubicBezTo>
                    <a:pt x="53" y="0"/>
                    <a:pt x="49" y="11"/>
                    <a:pt x="47" y="16"/>
                  </a:cubicBezTo>
                  <a:lnTo>
                    <a:pt x="1" y="167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3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01">
              <a:extLst>
                <a:ext uri="{FF2B5EF4-FFF2-40B4-BE49-F238E27FC236}">
                  <a16:creationId xmlns:a16="http://schemas.microsoft.com/office/drawing/2014/main" id="{C8B21EB0-C9A8-78C9-3394-756EAF700DAF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5191125" y="5721350"/>
              <a:ext cx="158750" cy="165100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2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2 w 271"/>
                <a:gd name="T17" fmla="*/ 120 h 246"/>
                <a:gd name="T18" fmla="*/ 261 w 271"/>
                <a:gd name="T19" fmla="*/ 54 h 246"/>
                <a:gd name="T20" fmla="*/ 174 w 271"/>
                <a:gd name="T21" fmla="*/ 0 h 246"/>
                <a:gd name="T22" fmla="*/ 67 w 271"/>
                <a:gd name="T23" fmla="*/ 0 h 246"/>
                <a:gd name="T24" fmla="*/ 56 w 271"/>
                <a:gd name="T25" fmla="*/ 8 h 246"/>
                <a:gd name="T26" fmla="*/ 67 w 271"/>
                <a:gd name="T27" fmla="*/ 13 h 246"/>
                <a:gd name="T28" fmla="*/ 81 w 271"/>
                <a:gd name="T29" fmla="*/ 13 h 246"/>
                <a:gd name="T30" fmla="*/ 89 w 271"/>
                <a:gd name="T31" fmla="*/ 18 h 246"/>
                <a:gd name="T32" fmla="*/ 87 w 271"/>
                <a:gd name="T33" fmla="*/ 26 h 246"/>
                <a:gd name="T34" fmla="*/ 41 w 271"/>
                <a:gd name="T35" fmla="*/ 211 h 246"/>
                <a:gd name="T36" fmla="*/ 10 w 271"/>
                <a:gd name="T37" fmla="*/ 226 h 246"/>
                <a:gd name="T38" fmla="*/ 0 w 271"/>
                <a:gd name="T39" fmla="*/ 233 h 246"/>
                <a:gd name="T40" fmla="*/ 5 w 271"/>
                <a:gd name="T41" fmla="*/ 239 h 246"/>
                <a:gd name="T42" fmla="*/ 27 w 271"/>
                <a:gd name="T43" fmla="*/ 238 h 246"/>
                <a:gd name="T44" fmla="*/ 50 w 271"/>
                <a:gd name="T45" fmla="*/ 237 h 246"/>
                <a:gd name="T46" fmla="*/ 72 w 271"/>
                <a:gd name="T47" fmla="*/ 238 h 246"/>
                <a:gd name="T48" fmla="*/ 96 w 271"/>
                <a:gd name="T49" fmla="*/ 239 h 246"/>
                <a:gd name="T50" fmla="*/ 103 w 271"/>
                <a:gd name="T51" fmla="*/ 231 h 246"/>
                <a:gd name="T52" fmla="*/ 91 w 271"/>
                <a:gd name="T53" fmla="*/ 226 h 246"/>
                <a:gd name="T54" fmla="*/ 78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1 w 271"/>
                <a:gd name="T63" fmla="*/ 124 h 246"/>
                <a:gd name="T64" fmla="*/ 184 w 271"/>
                <a:gd name="T65" fmla="*/ 155 h 246"/>
                <a:gd name="T66" fmla="*/ 179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6 w 271"/>
                <a:gd name="T79" fmla="*/ 236 h 246"/>
                <a:gd name="T80" fmla="*/ 211 w 271"/>
                <a:gd name="T81" fmla="*/ 213 h 246"/>
                <a:gd name="T82" fmla="*/ 214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2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1" y="15"/>
                    <a:pt x="122" y="14"/>
                    <a:pt x="130" y="13"/>
                  </a:cubicBezTo>
                  <a:lnTo>
                    <a:pt x="152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7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2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4" y="0"/>
                  </a:cubicBezTo>
                  <a:lnTo>
                    <a:pt x="67" y="0"/>
                  </a:ln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1" y="13"/>
                  </a:cubicBezTo>
                  <a:cubicBezTo>
                    <a:pt x="88" y="14"/>
                    <a:pt x="89" y="15"/>
                    <a:pt x="89" y="18"/>
                  </a:cubicBezTo>
                  <a:cubicBezTo>
                    <a:pt x="89" y="19"/>
                    <a:pt x="89" y="21"/>
                    <a:pt x="87" y="26"/>
                  </a:cubicBezTo>
                  <a:lnTo>
                    <a:pt x="41" y="211"/>
                  </a:lnTo>
                  <a:cubicBezTo>
                    <a:pt x="38" y="223"/>
                    <a:pt x="37" y="226"/>
                    <a:pt x="10" y="226"/>
                  </a:cubicBezTo>
                  <a:cubicBezTo>
                    <a:pt x="4" y="226"/>
                    <a:pt x="0" y="226"/>
                    <a:pt x="0" y="233"/>
                  </a:cubicBezTo>
                  <a:cubicBezTo>
                    <a:pt x="0" y="237"/>
                    <a:pt x="2" y="239"/>
                    <a:pt x="5" y="239"/>
                  </a:cubicBezTo>
                  <a:cubicBezTo>
                    <a:pt x="12" y="239"/>
                    <a:pt x="20" y="238"/>
                    <a:pt x="27" y="238"/>
                  </a:cubicBezTo>
                  <a:cubicBezTo>
                    <a:pt x="34" y="238"/>
                    <a:pt x="44" y="237"/>
                    <a:pt x="50" y="237"/>
                  </a:cubicBezTo>
                  <a:cubicBezTo>
                    <a:pt x="57" y="237"/>
                    <a:pt x="65" y="238"/>
                    <a:pt x="72" y="238"/>
                  </a:cubicBezTo>
                  <a:cubicBezTo>
                    <a:pt x="80" y="238"/>
                    <a:pt x="88" y="239"/>
                    <a:pt x="96" y="239"/>
                  </a:cubicBezTo>
                  <a:cubicBezTo>
                    <a:pt x="97" y="239"/>
                    <a:pt x="103" y="239"/>
                    <a:pt x="103" y="231"/>
                  </a:cubicBezTo>
                  <a:cubicBezTo>
                    <a:pt x="103" y="226"/>
                    <a:pt x="99" y="226"/>
                    <a:pt x="91" y="226"/>
                  </a:cubicBezTo>
                  <a:cubicBezTo>
                    <a:pt x="86" y="226"/>
                    <a:pt x="84" y="226"/>
                    <a:pt x="78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1" y="124"/>
                  </a:lnTo>
                  <a:cubicBezTo>
                    <a:pt x="171" y="124"/>
                    <a:pt x="184" y="139"/>
                    <a:pt x="184" y="155"/>
                  </a:cubicBezTo>
                  <a:cubicBezTo>
                    <a:pt x="184" y="160"/>
                    <a:pt x="181" y="172"/>
                    <a:pt x="179" y="180"/>
                  </a:cubicBezTo>
                  <a:cubicBezTo>
                    <a:pt x="175" y="196"/>
                    <a:pt x="174" y="201"/>
                    <a:pt x="174" y="207"/>
                  </a:cubicBezTo>
                  <a:cubicBezTo>
                    <a:pt x="174" y="235"/>
                    <a:pt x="199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0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2"/>
                    <a:pt x="241" y="236"/>
                    <a:pt x="226" y="236"/>
                  </a:cubicBezTo>
                  <a:cubicBezTo>
                    <a:pt x="217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4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199" y="127"/>
                    <a:pt x="190" y="123"/>
                    <a:pt x="182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202">
              <a:extLst>
                <a:ext uri="{FF2B5EF4-FFF2-40B4-BE49-F238E27FC236}">
                  <a16:creationId xmlns:a16="http://schemas.microsoft.com/office/drawing/2014/main" id="{BC894080-2ED3-AE4A-045E-EF124DBEF7B3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5383213" y="5548313"/>
              <a:ext cx="68262" cy="3349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3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7" name="Picture 386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65F211BD-5DD7-44DC-7C4F-A6F8C0C7EF6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99" y="5481574"/>
            <a:ext cx="229828" cy="320679"/>
          </a:xfrm>
          <a:prstGeom prst="rect">
            <a:avLst/>
          </a:prstGeom>
          <a:ln>
            <a:noFill/>
          </a:ln>
        </p:spPr>
      </p:pic>
      <p:sp>
        <p:nvSpPr>
          <p:cNvPr id="388" name="TextBox 387">
            <a:extLst>
              <a:ext uri="{FF2B5EF4-FFF2-40B4-BE49-F238E27FC236}">
                <a16:creationId xmlns:a16="http://schemas.microsoft.com/office/drawing/2014/main" id="{D7785557-2755-E4A3-7D21-4C3CB1AD7269}"/>
              </a:ext>
            </a:extLst>
          </p:cNvPr>
          <p:cNvSpPr txBox="1"/>
          <p:nvPr/>
        </p:nvSpPr>
        <p:spPr>
          <a:xfrm>
            <a:off x="6059364" y="5485696"/>
            <a:ext cx="420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(just the ordinary ZK requirement)</a:t>
            </a:r>
          </a:p>
        </p:txBody>
      </p: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7A3E9070-5AFB-BCE3-9701-D5866D5CBC34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817562" y="6045200"/>
            <a:ext cx="5000626" cy="368300"/>
            <a:chOff x="817562" y="6045200"/>
            <a:chExt cx="5000626" cy="368300"/>
          </a:xfrm>
        </p:grpSpPr>
        <p:sp>
          <p:nvSpPr>
            <p:cNvPr id="468" name="Freeform 245">
              <a:extLst>
                <a:ext uri="{FF2B5EF4-FFF2-40B4-BE49-F238E27FC236}">
                  <a16:creationId xmlns:a16="http://schemas.microsoft.com/office/drawing/2014/main" id="{CD36F4D3-5A82-8970-911D-51F0DBB7D529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17562" y="6102350"/>
              <a:ext cx="114300" cy="223838"/>
            </a:xfrm>
            <a:custGeom>
              <a:avLst/>
              <a:gdLst>
                <a:gd name="T0" fmla="*/ 39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1 h 332"/>
                <a:gd name="T14" fmla="*/ 26 w 199"/>
                <a:gd name="T15" fmla="*/ 65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1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1"/>
                  </a:cubicBezTo>
                  <a:cubicBezTo>
                    <a:pt x="53" y="78"/>
                    <a:pt x="44" y="65"/>
                    <a:pt x="26" y="65"/>
                  </a:cubicBezTo>
                  <a:cubicBezTo>
                    <a:pt x="22" y="65"/>
                    <a:pt x="21" y="65"/>
                    <a:pt x="20" y="66"/>
                  </a:cubicBezTo>
                  <a:cubicBezTo>
                    <a:pt x="31" y="33"/>
                    <a:pt x="58" y="15"/>
                    <a:pt x="87" y="15"/>
                  </a:cubicBezTo>
                  <a:cubicBezTo>
                    <a:pt x="132" y="15"/>
                    <a:pt x="154" y="55"/>
                    <a:pt x="154" y="96"/>
                  </a:cubicBezTo>
                  <a:cubicBezTo>
                    <a:pt x="154" y="136"/>
                    <a:pt x="129" y="176"/>
                    <a:pt x="101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Oval 246">
              <a:extLst>
                <a:ext uri="{FF2B5EF4-FFF2-40B4-BE49-F238E27FC236}">
                  <a16:creationId xmlns:a16="http://schemas.microsoft.com/office/drawing/2014/main" id="{FA5D6C6A-A151-1922-2096-8908C5D4E1BD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71550" y="6289675"/>
              <a:ext cx="30163" cy="3651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47">
              <a:extLst>
                <a:ext uri="{FF2B5EF4-FFF2-40B4-BE49-F238E27FC236}">
                  <a16:creationId xmlns:a16="http://schemas.microsoft.com/office/drawing/2014/main" id="{0CE1D167-5B24-90CC-87D5-7D12E25C45B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162050" y="6097588"/>
              <a:ext cx="87313" cy="228600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6 h 341"/>
                <a:gd name="T4" fmla="*/ 152 w 152"/>
                <a:gd name="T5" fmla="*/ 16 h 341"/>
                <a:gd name="T6" fmla="*/ 152 w 152"/>
                <a:gd name="T7" fmla="*/ 0 h 341"/>
                <a:gd name="T8" fmla="*/ 76 w 152"/>
                <a:gd name="T9" fmla="*/ 2 h 341"/>
                <a:gd name="T10" fmla="*/ 0 w 152"/>
                <a:gd name="T11" fmla="*/ 0 h 341"/>
                <a:gd name="T12" fmla="*/ 0 w 152"/>
                <a:gd name="T13" fmla="*/ 16 h 341"/>
                <a:gd name="T14" fmla="*/ 13 w 152"/>
                <a:gd name="T15" fmla="*/ 16 h 341"/>
                <a:gd name="T16" fmla="*/ 54 w 152"/>
                <a:gd name="T17" fmla="*/ 39 h 341"/>
                <a:gd name="T18" fmla="*/ 54 w 152"/>
                <a:gd name="T19" fmla="*/ 302 h 341"/>
                <a:gd name="T20" fmla="*/ 13 w 152"/>
                <a:gd name="T21" fmla="*/ 326 h 341"/>
                <a:gd name="T22" fmla="*/ 0 w 152"/>
                <a:gd name="T23" fmla="*/ 326 h 341"/>
                <a:gd name="T24" fmla="*/ 0 w 152"/>
                <a:gd name="T25" fmla="*/ 341 h 341"/>
                <a:gd name="T26" fmla="*/ 76 w 152"/>
                <a:gd name="T27" fmla="*/ 340 h 341"/>
                <a:gd name="T28" fmla="*/ 152 w 152"/>
                <a:gd name="T29" fmla="*/ 341 h 341"/>
                <a:gd name="T30" fmla="*/ 152 w 152"/>
                <a:gd name="T31" fmla="*/ 326 h 341"/>
                <a:gd name="T32" fmla="*/ 139 w 152"/>
                <a:gd name="T33" fmla="*/ 326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100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4" y="2"/>
                    <a:pt x="95" y="2"/>
                    <a:pt x="76" y="2"/>
                  </a:cubicBezTo>
                  <a:cubicBezTo>
                    <a:pt x="57" y="2"/>
                    <a:pt x="17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2" y="16"/>
                    <a:pt x="54" y="21"/>
                    <a:pt x="54" y="39"/>
                  </a:cubicBezTo>
                  <a:lnTo>
                    <a:pt x="54" y="302"/>
                  </a:lnTo>
                  <a:cubicBezTo>
                    <a:pt x="54" y="320"/>
                    <a:pt x="52" y="326"/>
                    <a:pt x="13" y="326"/>
                  </a:cubicBezTo>
                  <a:lnTo>
                    <a:pt x="0" y="326"/>
                  </a:lnTo>
                  <a:lnTo>
                    <a:pt x="0" y="341"/>
                  </a:lnTo>
                  <a:cubicBezTo>
                    <a:pt x="17" y="340"/>
                    <a:pt x="57" y="340"/>
                    <a:pt x="76" y="340"/>
                  </a:cubicBezTo>
                  <a:cubicBezTo>
                    <a:pt x="95" y="340"/>
                    <a:pt x="134" y="340"/>
                    <a:pt x="152" y="341"/>
                  </a:cubicBezTo>
                  <a:lnTo>
                    <a:pt x="152" y="326"/>
                  </a:lnTo>
                  <a:lnTo>
                    <a:pt x="139" y="326"/>
                  </a:lnTo>
                  <a:cubicBezTo>
                    <a:pt x="100" y="326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48">
              <a:extLst>
                <a:ext uri="{FF2B5EF4-FFF2-40B4-BE49-F238E27FC236}">
                  <a16:creationId xmlns:a16="http://schemas.microsoft.com/office/drawing/2014/main" id="{C0F26363-56D7-E8E8-5866-0BAC1B2422D1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266825" y="6089650"/>
              <a:ext cx="92075" cy="236538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5 h 352"/>
                <a:gd name="T8" fmla="*/ 118 w 162"/>
                <a:gd name="T9" fmla="*/ 36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7 h 352"/>
                <a:gd name="T30" fmla="*/ 1 w 162"/>
                <a:gd name="T31" fmla="*/ 352 h 352"/>
                <a:gd name="T32" fmla="*/ 58 w 162"/>
                <a:gd name="T33" fmla="*/ 351 h 352"/>
                <a:gd name="T34" fmla="*/ 121 w 162"/>
                <a:gd name="T35" fmla="*/ 352 h 352"/>
                <a:gd name="T36" fmla="*/ 121 w 162"/>
                <a:gd name="T37" fmla="*/ 337 h 352"/>
                <a:gd name="T38" fmla="*/ 110 w 162"/>
                <a:gd name="T39" fmla="*/ 337 h 352"/>
                <a:gd name="T40" fmla="*/ 72 w 162"/>
                <a:gd name="T41" fmla="*/ 313 h 352"/>
                <a:gd name="T42" fmla="*/ 72 w 162"/>
                <a:gd name="T43" fmla="*/ 152 h 352"/>
                <a:gd name="T44" fmla="*/ 129 w 162"/>
                <a:gd name="T45" fmla="*/ 152 h 352"/>
                <a:gd name="T46" fmla="*/ 129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7"/>
                    <a:pt x="143" y="0"/>
                    <a:pt x="117" y="0"/>
                  </a:cubicBezTo>
                  <a:cubicBezTo>
                    <a:pt x="82" y="0"/>
                    <a:pt x="40" y="27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7"/>
                    <a:pt x="34" y="337"/>
                    <a:pt x="1" y="337"/>
                  </a:cubicBezTo>
                  <a:lnTo>
                    <a:pt x="1" y="352"/>
                  </a:lnTo>
                  <a:cubicBezTo>
                    <a:pt x="20" y="352"/>
                    <a:pt x="44" y="351"/>
                    <a:pt x="58" y="351"/>
                  </a:cubicBezTo>
                  <a:cubicBezTo>
                    <a:pt x="77" y="351"/>
                    <a:pt x="101" y="351"/>
                    <a:pt x="121" y="352"/>
                  </a:cubicBezTo>
                  <a:lnTo>
                    <a:pt x="121" y="337"/>
                  </a:lnTo>
                  <a:lnTo>
                    <a:pt x="110" y="337"/>
                  </a:lnTo>
                  <a:cubicBezTo>
                    <a:pt x="73" y="337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49">
              <a:extLst>
                <a:ext uri="{FF2B5EF4-FFF2-40B4-BE49-F238E27FC236}">
                  <a16:creationId xmlns:a16="http://schemas.microsoft.com/office/drawing/2014/main" id="{EB7E1A09-BCB7-552E-D7F8-FEF56960324C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449387" y="6176963"/>
              <a:ext cx="141288" cy="152400"/>
            </a:xfrm>
            <a:custGeom>
              <a:avLst/>
              <a:gdLst>
                <a:gd name="T0" fmla="*/ 152 w 248"/>
                <a:gd name="T1" fmla="*/ 70 h 227"/>
                <a:gd name="T2" fmla="*/ 201 w 248"/>
                <a:gd name="T3" fmla="*/ 11 h 227"/>
                <a:gd name="T4" fmla="*/ 226 w 248"/>
                <a:gd name="T5" fmla="*/ 18 h 227"/>
                <a:gd name="T6" fmla="*/ 202 w 248"/>
                <a:gd name="T7" fmla="*/ 45 h 227"/>
                <a:gd name="T8" fmla="*/ 221 w 248"/>
                <a:gd name="T9" fmla="*/ 62 h 227"/>
                <a:gd name="T10" fmla="*/ 248 w 248"/>
                <a:gd name="T11" fmla="*/ 33 h 227"/>
                <a:gd name="T12" fmla="*/ 202 w 248"/>
                <a:gd name="T13" fmla="*/ 0 h 227"/>
                <a:gd name="T14" fmla="*/ 149 w 248"/>
                <a:gd name="T15" fmla="*/ 38 h 227"/>
                <a:gd name="T16" fmla="*/ 95 w 248"/>
                <a:gd name="T17" fmla="*/ 0 h 227"/>
                <a:gd name="T18" fmla="*/ 15 w 248"/>
                <a:gd name="T19" fmla="*/ 77 h 227"/>
                <a:gd name="T20" fmla="*/ 21 w 248"/>
                <a:gd name="T21" fmla="*/ 82 h 227"/>
                <a:gd name="T22" fmla="*/ 28 w 248"/>
                <a:gd name="T23" fmla="*/ 77 h 227"/>
                <a:gd name="T24" fmla="*/ 94 w 248"/>
                <a:gd name="T25" fmla="*/ 11 h 227"/>
                <a:gd name="T26" fmla="*/ 121 w 248"/>
                <a:gd name="T27" fmla="*/ 45 h 227"/>
                <a:gd name="T28" fmla="*/ 94 w 248"/>
                <a:gd name="T29" fmla="*/ 164 h 227"/>
                <a:gd name="T30" fmla="*/ 47 w 248"/>
                <a:gd name="T31" fmla="*/ 216 h 227"/>
                <a:gd name="T32" fmla="*/ 22 w 248"/>
                <a:gd name="T33" fmla="*/ 209 h 227"/>
                <a:gd name="T34" fmla="*/ 46 w 248"/>
                <a:gd name="T35" fmla="*/ 182 h 227"/>
                <a:gd name="T36" fmla="*/ 27 w 248"/>
                <a:gd name="T37" fmla="*/ 165 h 227"/>
                <a:gd name="T38" fmla="*/ 0 w 248"/>
                <a:gd name="T39" fmla="*/ 194 h 227"/>
                <a:gd name="T40" fmla="*/ 47 w 248"/>
                <a:gd name="T41" fmla="*/ 227 h 227"/>
                <a:gd name="T42" fmla="*/ 99 w 248"/>
                <a:gd name="T43" fmla="*/ 189 h 227"/>
                <a:gd name="T44" fmla="*/ 153 w 248"/>
                <a:gd name="T45" fmla="*/ 227 h 227"/>
                <a:gd name="T46" fmla="*/ 233 w 248"/>
                <a:gd name="T47" fmla="*/ 150 h 227"/>
                <a:gd name="T48" fmla="*/ 227 w 248"/>
                <a:gd name="T49" fmla="*/ 145 h 227"/>
                <a:gd name="T50" fmla="*/ 220 w 248"/>
                <a:gd name="T51" fmla="*/ 150 h 227"/>
                <a:gd name="T52" fmla="*/ 154 w 248"/>
                <a:gd name="T53" fmla="*/ 216 h 227"/>
                <a:gd name="T54" fmla="*/ 126 w 248"/>
                <a:gd name="T55" fmla="*/ 183 h 227"/>
                <a:gd name="T56" fmla="*/ 135 w 248"/>
                <a:gd name="T57" fmla="*/ 139 h 227"/>
                <a:gd name="T58" fmla="*/ 152 w 248"/>
                <a:gd name="T59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7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4"/>
                  </a:cubicBezTo>
                  <a:cubicBezTo>
                    <a:pt x="86" y="195"/>
                    <a:pt x="69" y="216"/>
                    <a:pt x="47" y="216"/>
                  </a:cubicBezTo>
                  <a:cubicBezTo>
                    <a:pt x="44" y="216"/>
                    <a:pt x="33" y="216"/>
                    <a:pt x="22" y="209"/>
                  </a:cubicBezTo>
                  <a:cubicBezTo>
                    <a:pt x="35" y="207"/>
                    <a:pt x="46" y="196"/>
                    <a:pt x="46" y="182"/>
                  </a:cubicBezTo>
                  <a:cubicBezTo>
                    <a:pt x="46" y="169"/>
                    <a:pt x="35" y="165"/>
                    <a:pt x="27" y="165"/>
                  </a:cubicBezTo>
                  <a:cubicBezTo>
                    <a:pt x="12" y="165"/>
                    <a:pt x="0" y="178"/>
                    <a:pt x="0" y="194"/>
                  </a:cubicBezTo>
                  <a:cubicBezTo>
                    <a:pt x="0" y="217"/>
                    <a:pt x="25" y="227"/>
                    <a:pt x="47" y="227"/>
                  </a:cubicBezTo>
                  <a:cubicBezTo>
                    <a:pt x="79" y="227"/>
                    <a:pt x="97" y="192"/>
                    <a:pt x="99" y="189"/>
                  </a:cubicBezTo>
                  <a:cubicBezTo>
                    <a:pt x="105" y="207"/>
                    <a:pt x="123" y="227"/>
                    <a:pt x="153" y="227"/>
                  </a:cubicBezTo>
                  <a:cubicBezTo>
                    <a:pt x="204" y="227"/>
                    <a:pt x="233" y="162"/>
                    <a:pt x="233" y="150"/>
                  </a:cubicBezTo>
                  <a:cubicBezTo>
                    <a:pt x="233" y="145"/>
                    <a:pt x="228" y="145"/>
                    <a:pt x="227" y="145"/>
                  </a:cubicBezTo>
                  <a:cubicBezTo>
                    <a:pt x="222" y="145"/>
                    <a:pt x="221" y="147"/>
                    <a:pt x="220" y="150"/>
                  </a:cubicBezTo>
                  <a:cubicBezTo>
                    <a:pt x="204" y="204"/>
                    <a:pt x="170" y="216"/>
                    <a:pt x="154" y="216"/>
                  </a:cubicBezTo>
                  <a:cubicBezTo>
                    <a:pt x="134" y="216"/>
                    <a:pt x="126" y="200"/>
                    <a:pt x="126" y="183"/>
                  </a:cubicBezTo>
                  <a:cubicBezTo>
                    <a:pt x="126" y="172"/>
                    <a:pt x="129" y="161"/>
                    <a:pt x="135" y="139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50">
              <a:extLst>
                <a:ext uri="{FF2B5EF4-FFF2-40B4-BE49-F238E27FC236}">
                  <a16:creationId xmlns:a16="http://schemas.microsoft.com/office/drawing/2014/main" id="{84B861B6-8910-0946-CE8E-76D5CC8ABFFC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617662" y="6215063"/>
              <a:ext cx="157163" cy="165100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2 w 271"/>
                <a:gd name="T5" fmla="*/ 13 h 246"/>
                <a:gd name="T6" fmla="*/ 224 w 271"/>
                <a:gd name="T7" fmla="*/ 49 h 246"/>
                <a:gd name="T8" fmla="*/ 201 w 271"/>
                <a:gd name="T9" fmla="*/ 98 h 246"/>
                <a:gd name="T10" fmla="*/ 141 w 271"/>
                <a:gd name="T11" fmla="*/ 115 h 246"/>
                <a:gd name="T12" fmla="*/ 96 w 271"/>
                <a:gd name="T13" fmla="*/ 115 h 246"/>
                <a:gd name="T14" fmla="*/ 119 w 271"/>
                <a:gd name="T15" fmla="*/ 25 h 246"/>
                <a:gd name="T16" fmla="*/ 182 w 271"/>
                <a:gd name="T17" fmla="*/ 120 h 246"/>
                <a:gd name="T18" fmla="*/ 260 w 271"/>
                <a:gd name="T19" fmla="*/ 54 h 246"/>
                <a:gd name="T20" fmla="*/ 174 w 271"/>
                <a:gd name="T21" fmla="*/ 0 h 246"/>
                <a:gd name="T22" fmla="*/ 67 w 271"/>
                <a:gd name="T23" fmla="*/ 0 h 246"/>
                <a:gd name="T24" fmla="*/ 56 w 271"/>
                <a:gd name="T25" fmla="*/ 8 h 246"/>
                <a:gd name="T26" fmla="*/ 67 w 271"/>
                <a:gd name="T27" fmla="*/ 13 h 246"/>
                <a:gd name="T28" fmla="*/ 80 w 271"/>
                <a:gd name="T29" fmla="*/ 14 h 246"/>
                <a:gd name="T30" fmla="*/ 88 w 271"/>
                <a:gd name="T31" fmla="*/ 19 h 246"/>
                <a:gd name="T32" fmla="*/ 87 w 271"/>
                <a:gd name="T33" fmla="*/ 26 h 246"/>
                <a:gd name="T34" fmla="*/ 41 w 271"/>
                <a:gd name="T35" fmla="*/ 212 h 246"/>
                <a:gd name="T36" fmla="*/ 10 w 271"/>
                <a:gd name="T37" fmla="*/ 226 h 246"/>
                <a:gd name="T38" fmla="*/ 0 w 271"/>
                <a:gd name="T39" fmla="*/ 234 h 246"/>
                <a:gd name="T40" fmla="*/ 5 w 271"/>
                <a:gd name="T41" fmla="*/ 239 h 246"/>
                <a:gd name="T42" fmla="*/ 27 w 271"/>
                <a:gd name="T43" fmla="*/ 238 h 246"/>
                <a:gd name="T44" fmla="*/ 50 w 271"/>
                <a:gd name="T45" fmla="*/ 238 h 246"/>
                <a:gd name="T46" fmla="*/ 72 w 271"/>
                <a:gd name="T47" fmla="*/ 238 h 246"/>
                <a:gd name="T48" fmla="*/ 95 w 271"/>
                <a:gd name="T49" fmla="*/ 239 h 246"/>
                <a:gd name="T50" fmla="*/ 103 w 271"/>
                <a:gd name="T51" fmla="*/ 232 h 246"/>
                <a:gd name="T52" fmla="*/ 91 w 271"/>
                <a:gd name="T53" fmla="*/ 226 h 246"/>
                <a:gd name="T54" fmla="*/ 78 w 271"/>
                <a:gd name="T55" fmla="*/ 226 h 246"/>
                <a:gd name="T56" fmla="*/ 70 w 271"/>
                <a:gd name="T57" fmla="*/ 220 h 246"/>
                <a:gd name="T58" fmla="*/ 72 w 271"/>
                <a:gd name="T59" fmla="*/ 213 h 246"/>
                <a:gd name="T60" fmla="*/ 94 w 271"/>
                <a:gd name="T61" fmla="*/ 124 h 246"/>
                <a:gd name="T62" fmla="*/ 141 w 271"/>
                <a:gd name="T63" fmla="*/ 124 h 246"/>
                <a:gd name="T64" fmla="*/ 184 w 271"/>
                <a:gd name="T65" fmla="*/ 156 h 246"/>
                <a:gd name="T66" fmla="*/ 179 w 271"/>
                <a:gd name="T67" fmla="*/ 180 h 246"/>
                <a:gd name="T68" fmla="*/ 174 w 271"/>
                <a:gd name="T69" fmla="*/ 208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1 h 246"/>
                <a:gd name="T76" fmla="*/ 259 w 271"/>
                <a:gd name="T77" fmla="*/ 206 h 246"/>
                <a:gd name="T78" fmla="*/ 226 w 271"/>
                <a:gd name="T79" fmla="*/ 236 h 246"/>
                <a:gd name="T80" fmla="*/ 210 w 271"/>
                <a:gd name="T81" fmla="*/ 213 h 246"/>
                <a:gd name="T82" fmla="*/ 214 w 271"/>
                <a:gd name="T83" fmla="*/ 177 h 246"/>
                <a:gd name="T84" fmla="*/ 215 w 271"/>
                <a:gd name="T85" fmla="*/ 161 h 246"/>
                <a:gd name="T86" fmla="*/ 206 w 271"/>
                <a:gd name="T87" fmla="*/ 135 h 246"/>
                <a:gd name="T88" fmla="*/ 182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1" y="15"/>
                    <a:pt x="122" y="14"/>
                    <a:pt x="130" y="13"/>
                  </a:cubicBezTo>
                  <a:lnTo>
                    <a:pt x="152" y="13"/>
                  </a:lnTo>
                  <a:cubicBezTo>
                    <a:pt x="184" y="13"/>
                    <a:pt x="224" y="13"/>
                    <a:pt x="224" y="49"/>
                  </a:cubicBezTo>
                  <a:cubicBezTo>
                    <a:pt x="224" y="63"/>
                    <a:pt x="218" y="85"/>
                    <a:pt x="201" y="98"/>
                  </a:cubicBezTo>
                  <a:cubicBezTo>
                    <a:pt x="187" y="109"/>
                    <a:pt x="165" y="115"/>
                    <a:pt x="141" y="115"/>
                  </a:cubicBezTo>
                  <a:lnTo>
                    <a:pt x="96" y="115"/>
                  </a:lnTo>
                  <a:lnTo>
                    <a:pt x="119" y="25"/>
                  </a:lnTo>
                  <a:close/>
                  <a:moveTo>
                    <a:pt x="182" y="120"/>
                  </a:moveTo>
                  <a:cubicBezTo>
                    <a:pt x="223" y="110"/>
                    <a:pt x="260" y="85"/>
                    <a:pt x="260" y="54"/>
                  </a:cubicBezTo>
                  <a:cubicBezTo>
                    <a:pt x="260" y="24"/>
                    <a:pt x="225" y="0"/>
                    <a:pt x="174" y="0"/>
                  </a:cubicBezTo>
                  <a:lnTo>
                    <a:pt x="67" y="0"/>
                  </a:lnTo>
                  <a:cubicBezTo>
                    <a:pt x="61" y="0"/>
                    <a:pt x="56" y="0"/>
                    <a:pt x="56" y="8"/>
                  </a:cubicBezTo>
                  <a:cubicBezTo>
                    <a:pt x="56" y="13"/>
                    <a:pt x="60" y="13"/>
                    <a:pt x="67" y="13"/>
                  </a:cubicBezTo>
                  <a:cubicBezTo>
                    <a:pt x="68" y="13"/>
                    <a:pt x="74" y="13"/>
                    <a:pt x="80" y="14"/>
                  </a:cubicBezTo>
                  <a:cubicBezTo>
                    <a:pt x="88" y="14"/>
                    <a:pt x="88" y="15"/>
                    <a:pt x="88" y="19"/>
                  </a:cubicBezTo>
                  <a:cubicBezTo>
                    <a:pt x="88" y="19"/>
                    <a:pt x="88" y="21"/>
                    <a:pt x="87" y="26"/>
                  </a:cubicBezTo>
                  <a:lnTo>
                    <a:pt x="41" y="212"/>
                  </a:lnTo>
                  <a:cubicBezTo>
                    <a:pt x="38" y="224"/>
                    <a:pt x="37" y="226"/>
                    <a:pt x="10" y="226"/>
                  </a:cubicBezTo>
                  <a:cubicBezTo>
                    <a:pt x="4" y="226"/>
                    <a:pt x="0" y="226"/>
                    <a:pt x="0" y="234"/>
                  </a:cubicBezTo>
                  <a:cubicBezTo>
                    <a:pt x="0" y="237"/>
                    <a:pt x="2" y="239"/>
                    <a:pt x="5" y="239"/>
                  </a:cubicBezTo>
                  <a:cubicBezTo>
                    <a:pt x="12" y="239"/>
                    <a:pt x="20" y="238"/>
                    <a:pt x="27" y="238"/>
                  </a:cubicBezTo>
                  <a:cubicBezTo>
                    <a:pt x="33" y="238"/>
                    <a:pt x="43" y="238"/>
                    <a:pt x="50" y="238"/>
                  </a:cubicBezTo>
                  <a:cubicBezTo>
                    <a:pt x="57" y="238"/>
                    <a:pt x="65" y="238"/>
                    <a:pt x="72" y="238"/>
                  </a:cubicBezTo>
                  <a:cubicBezTo>
                    <a:pt x="79" y="238"/>
                    <a:pt x="88" y="239"/>
                    <a:pt x="95" y="239"/>
                  </a:cubicBezTo>
                  <a:cubicBezTo>
                    <a:pt x="97" y="239"/>
                    <a:pt x="103" y="239"/>
                    <a:pt x="103" y="232"/>
                  </a:cubicBezTo>
                  <a:cubicBezTo>
                    <a:pt x="103" y="226"/>
                    <a:pt x="99" y="226"/>
                    <a:pt x="91" y="226"/>
                  </a:cubicBezTo>
                  <a:cubicBezTo>
                    <a:pt x="86" y="226"/>
                    <a:pt x="84" y="226"/>
                    <a:pt x="78" y="226"/>
                  </a:cubicBezTo>
                  <a:cubicBezTo>
                    <a:pt x="70" y="225"/>
                    <a:pt x="70" y="224"/>
                    <a:pt x="70" y="220"/>
                  </a:cubicBezTo>
                  <a:cubicBezTo>
                    <a:pt x="70" y="220"/>
                    <a:pt x="70" y="218"/>
                    <a:pt x="72" y="213"/>
                  </a:cubicBezTo>
                  <a:lnTo>
                    <a:pt x="94" y="124"/>
                  </a:lnTo>
                  <a:lnTo>
                    <a:pt x="141" y="124"/>
                  </a:lnTo>
                  <a:cubicBezTo>
                    <a:pt x="171" y="124"/>
                    <a:pt x="184" y="139"/>
                    <a:pt x="184" y="156"/>
                  </a:cubicBezTo>
                  <a:cubicBezTo>
                    <a:pt x="184" y="160"/>
                    <a:pt x="181" y="172"/>
                    <a:pt x="179" y="180"/>
                  </a:cubicBezTo>
                  <a:cubicBezTo>
                    <a:pt x="175" y="196"/>
                    <a:pt x="174" y="202"/>
                    <a:pt x="174" y="208"/>
                  </a:cubicBezTo>
                  <a:cubicBezTo>
                    <a:pt x="174" y="235"/>
                    <a:pt x="199" y="246"/>
                    <a:pt x="225" y="246"/>
                  </a:cubicBezTo>
                  <a:cubicBezTo>
                    <a:pt x="257" y="246"/>
                    <a:pt x="271" y="212"/>
                    <a:pt x="271" y="205"/>
                  </a:cubicBezTo>
                  <a:cubicBezTo>
                    <a:pt x="271" y="204"/>
                    <a:pt x="270" y="201"/>
                    <a:pt x="265" y="201"/>
                  </a:cubicBezTo>
                  <a:cubicBezTo>
                    <a:pt x="260" y="201"/>
                    <a:pt x="260" y="203"/>
                    <a:pt x="259" y="206"/>
                  </a:cubicBezTo>
                  <a:cubicBezTo>
                    <a:pt x="254" y="222"/>
                    <a:pt x="241" y="236"/>
                    <a:pt x="226" y="236"/>
                  </a:cubicBezTo>
                  <a:cubicBezTo>
                    <a:pt x="217" y="236"/>
                    <a:pt x="210" y="232"/>
                    <a:pt x="210" y="213"/>
                  </a:cubicBezTo>
                  <a:cubicBezTo>
                    <a:pt x="210" y="205"/>
                    <a:pt x="213" y="187"/>
                    <a:pt x="214" y="177"/>
                  </a:cubicBezTo>
                  <a:cubicBezTo>
                    <a:pt x="215" y="168"/>
                    <a:pt x="215" y="164"/>
                    <a:pt x="215" y="161"/>
                  </a:cubicBezTo>
                  <a:cubicBezTo>
                    <a:pt x="215" y="157"/>
                    <a:pt x="215" y="145"/>
                    <a:pt x="206" y="135"/>
                  </a:cubicBezTo>
                  <a:cubicBezTo>
                    <a:pt x="199" y="128"/>
                    <a:pt x="190" y="123"/>
                    <a:pt x="182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51">
              <a:extLst>
                <a:ext uri="{FF2B5EF4-FFF2-40B4-BE49-F238E27FC236}">
                  <a16:creationId xmlns:a16="http://schemas.microsoft.com/office/drawing/2014/main" id="{3703F619-C3CF-FF7D-FC95-A5A6B4DBCB8A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897062" y="6102350"/>
              <a:ext cx="61913" cy="223838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6 h 334"/>
                <a:gd name="T26" fmla="*/ 48 w 107"/>
                <a:gd name="T27" fmla="*/ 0 h 334"/>
                <a:gd name="T28" fmla="*/ 21 w 107"/>
                <a:gd name="T29" fmla="*/ 26 h 334"/>
                <a:gd name="T30" fmla="*/ 48 w 107"/>
                <a:gd name="T31" fmla="*/ 53 h 334"/>
                <a:gd name="T32" fmla="*/ 74 w 107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52">
              <a:extLst>
                <a:ext uri="{FF2B5EF4-FFF2-40B4-BE49-F238E27FC236}">
                  <a16:creationId xmlns:a16="http://schemas.microsoft.com/office/drawing/2014/main" id="{26614A17-861A-2A3B-DDA0-358BDCE98A78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976437" y="6175375"/>
              <a:ext cx="93663" cy="153988"/>
            </a:xfrm>
            <a:custGeom>
              <a:avLst/>
              <a:gdLst>
                <a:gd name="T0" fmla="*/ 87 w 163"/>
                <a:gd name="T1" fmla="*/ 127 h 230"/>
                <a:gd name="T2" fmla="*/ 139 w 163"/>
                <a:gd name="T3" fmla="*/ 173 h 230"/>
                <a:gd name="T4" fmla="*/ 82 w 163"/>
                <a:gd name="T5" fmla="*/ 219 h 230"/>
                <a:gd name="T6" fmla="*/ 13 w 163"/>
                <a:gd name="T7" fmla="*/ 148 h 230"/>
                <a:gd name="T8" fmla="*/ 6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5 w 163"/>
                <a:gd name="T15" fmla="*/ 230 h 230"/>
                <a:gd name="T16" fmla="*/ 17 w 163"/>
                <a:gd name="T17" fmla="*/ 220 h 230"/>
                <a:gd name="T18" fmla="*/ 27 w 163"/>
                <a:gd name="T19" fmla="*/ 208 h 230"/>
                <a:gd name="T20" fmla="*/ 82 w 163"/>
                <a:gd name="T21" fmla="*/ 230 h 230"/>
                <a:gd name="T22" fmla="*/ 163 w 163"/>
                <a:gd name="T23" fmla="*/ 160 h 230"/>
                <a:gd name="T24" fmla="*/ 142 w 163"/>
                <a:gd name="T25" fmla="*/ 113 h 230"/>
                <a:gd name="T26" fmla="*/ 85 w 163"/>
                <a:gd name="T27" fmla="*/ 89 h 230"/>
                <a:gd name="T28" fmla="*/ 23 w 163"/>
                <a:gd name="T29" fmla="*/ 48 h 230"/>
                <a:gd name="T30" fmla="*/ 79 w 163"/>
                <a:gd name="T31" fmla="*/ 10 h 230"/>
                <a:gd name="T32" fmla="*/ 138 w 163"/>
                <a:gd name="T33" fmla="*/ 70 h 230"/>
                <a:gd name="T34" fmla="*/ 144 w 163"/>
                <a:gd name="T35" fmla="*/ 75 h 230"/>
                <a:gd name="T36" fmla="*/ 150 w 163"/>
                <a:gd name="T37" fmla="*/ 63 h 230"/>
                <a:gd name="T38" fmla="*/ 150 w 163"/>
                <a:gd name="T39" fmla="*/ 12 h 230"/>
                <a:gd name="T40" fmla="*/ 145 w 163"/>
                <a:gd name="T41" fmla="*/ 0 h 230"/>
                <a:gd name="T42" fmla="*/ 135 w 163"/>
                <a:gd name="T43" fmla="*/ 6 h 230"/>
                <a:gd name="T44" fmla="*/ 126 w 163"/>
                <a:gd name="T45" fmla="*/ 14 h 230"/>
                <a:gd name="T46" fmla="*/ 79 w 163"/>
                <a:gd name="T47" fmla="*/ 0 h 230"/>
                <a:gd name="T48" fmla="*/ 0 w 163"/>
                <a:gd name="T49" fmla="*/ 62 h 230"/>
                <a:gd name="T50" fmla="*/ 21 w 163"/>
                <a:gd name="T51" fmla="*/ 104 h 230"/>
                <a:gd name="T52" fmla="*/ 87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9"/>
                    <a:pt x="121" y="219"/>
                    <a:pt x="82" y="219"/>
                  </a:cubicBezTo>
                  <a:cubicBezTo>
                    <a:pt x="40" y="219"/>
                    <a:pt x="22" y="190"/>
                    <a:pt x="13" y="148"/>
                  </a:cubicBezTo>
                  <a:cubicBezTo>
                    <a:pt x="11" y="141"/>
                    <a:pt x="11" y="139"/>
                    <a:pt x="6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5" y="230"/>
                  </a:cubicBezTo>
                  <a:cubicBezTo>
                    <a:pt x="8" y="230"/>
                    <a:pt x="8" y="229"/>
                    <a:pt x="17" y="220"/>
                  </a:cubicBezTo>
                  <a:cubicBezTo>
                    <a:pt x="18" y="219"/>
                    <a:pt x="18" y="218"/>
                    <a:pt x="27" y="208"/>
                  </a:cubicBezTo>
                  <a:cubicBezTo>
                    <a:pt x="49" y="229"/>
                    <a:pt x="72" y="230"/>
                    <a:pt x="82" y="230"/>
                  </a:cubicBezTo>
                  <a:cubicBezTo>
                    <a:pt x="140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3" y="77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8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53">
              <a:extLst>
                <a:ext uri="{FF2B5EF4-FFF2-40B4-BE49-F238E27FC236}">
                  <a16:creationId xmlns:a16="http://schemas.microsoft.com/office/drawing/2014/main" id="{9FCDCA4C-D2B4-9210-57CD-608D3619F961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184400" y="6089650"/>
              <a:ext cx="93663" cy="236538"/>
            </a:xfrm>
            <a:custGeom>
              <a:avLst/>
              <a:gdLst>
                <a:gd name="T0" fmla="*/ 71 w 161"/>
                <a:gd name="T1" fmla="*/ 137 h 352"/>
                <a:gd name="T2" fmla="*/ 71 w 161"/>
                <a:gd name="T3" fmla="*/ 79 h 352"/>
                <a:gd name="T4" fmla="*/ 117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40 w 161"/>
                <a:gd name="T11" fmla="*/ 57 h 352"/>
                <a:gd name="T12" fmla="*/ 161 w 161"/>
                <a:gd name="T13" fmla="*/ 35 h 352"/>
                <a:gd name="T14" fmla="*/ 117 w 161"/>
                <a:gd name="T15" fmla="*/ 0 h 352"/>
                <a:gd name="T16" fmla="*/ 39 w 161"/>
                <a:gd name="T17" fmla="*/ 79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2 h 352"/>
                <a:gd name="T24" fmla="*/ 39 w 161"/>
                <a:gd name="T25" fmla="*/ 152 h 352"/>
                <a:gd name="T26" fmla="*/ 39 w 161"/>
                <a:gd name="T27" fmla="*/ 314 h 352"/>
                <a:gd name="T28" fmla="*/ 0 w 161"/>
                <a:gd name="T29" fmla="*/ 337 h 352"/>
                <a:gd name="T30" fmla="*/ 0 w 161"/>
                <a:gd name="T31" fmla="*/ 352 h 352"/>
                <a:gd name="T32" fmla="*/ 57 w 161"/>
                <a:gd name="T33" fmla="*/ 351 h 352"/>
                <a:gd name="T34" fmla="*/ 121 w 161"/>
                <a:gd name="T35" fmla="*/ 352 h 352"/>
                <a:gd name="T36" fmla="*/ 121 w 161"/>
                <a:gd name="T37" fmla="*/ 337 h 352"/>
                <a:gd name="T38" fmla="*/ 110 w 161"/>
                <a:gd name="T39" fmla="*/ 337 h 352"/>
                <a:gd name="T40" fmla="*/ 72 w 161"/>
                <a:gd name="T41" fmla="*/ 313 h 352"/>
                <a:gd name="T42" fmla="*/ 72 w 161"/>
                <a:gd name="T43" fmla="*/ 152 h 352"/>
                <a:gd name="T44" fmla="*/ 129 w 161"/>
                <a:gd name="T45" fmla="*/ 152 h 352"/>
                <a:gd name="T46" fmla="*/ 129 w 161"/>
                <a:gd name="T47" fmla="*/ 137 h 352"/>
                <a:gd name="T48" fmla="*/ 71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7" y="0"/>
                  </a:cubicBezTo>
                  <a:cubicBezTo>
                    <a:pt x="82" y="0"/>
                    <a:pt x="39" y="27"/>
                    <a:pt x="39" y="79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7"/>
                    <a:pt x="34" y="337"/>
                    <a:pt x="0" y="337"/>
                  </a:cubicBezTo>
                  <a:lnTo>
                    <a:pt x="0" y="352"/>
                  </a:lnTo>
                  <a:cubicBezTo>
                    <a:pt x="20" y="352"/>
                    <a:pt x="43" y="351"/>
                    <a:pt x="57" y="351"/>
                  </a:cubicBezTo>
                  <a:cubicBezTo>
                    <a:pt x="77" y="351"/>
                    <a:pt x="101" y="351"/>
                    <a:pt x="121" y="352"/>
                  </a:cubicBezTo>
                  <a:lnTo>
                    <a:pt x="121" y="337"/>
                  </a:lnTo>
                  <a:lnTo>
                    <a:pt x="110" y="337"/>
                  </a:lnTo>
                  <a:cubicBezTo>
                    <a:pt x="73" y="337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254">
              <a:extLst>
                <a:ext uri="{FF2B5EF4-FFF2-40B4-BE49-F238E27FC236}">
                  <a16:creationId xmlns:a16="http://schemas.microsoft.com/office/drawing/2014/main" id="{A5C7FCF9-69F0-EA1E-203A-76260EEDF61A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274887" y="6175375"/>
              <a:ext cx="128588" cy="153988"/>
            </a:xfrm>
            <a:custGeom>
              <a:avLst/>
              <a:gdLst>
                <a:gd name="T0" fmla="*/ 145 w 224"/>
                <a:gd name="T1" fmla="*/ 186 h 230"/>
                <a:gd name="T2" fmla="*/ 184 w 224"/>
                <a:gd name="T3" fmla="*/ 227 h 230"/>
                <a:gd name="T4" fmla="*/ 224 w 224"/>
                <a:gd name="T5" fmla="*/ 180 h 230"/>
                <a:gd name="T6" fmla="*/ 224 w 224"/>
                <a:gd name="T7" fmla="*/ 152 h 230"/>
                <a:gd name="T8" fmla="*/ 212 w 224"/>
                <a:gd name="T9" fmla="*/ 152 h 230"/>
                <a:gd name="T10" fmla="*/ 212 w 224"/>
                <a:gd name="T11" fmla="*/ 180 h 230"/>
                <a:gd name="T12" fmla="*/ 194 w 224"/>
                <a:gd name="T13" fmla="*/ 212 h 230"/>
                <a:gd name="T14" fmla="*/ 176 w 224"/>
                <a:gd name="T15" fmla="*/ 187 h 230"/>
                <a:gd name="T16" fmla="*/ 176 w 224"/>
                <a:gd name="T17" fmla="*/ 87 h 230"/>
                <a:gd name="T18" fmla="*/ 158 w 224"/>
                <a:gd name="T19" fmla="*/ 28 h 230"/>
                <a:gd name="T20" fmla="*/ 89 w 224"/>
                <a:gd name="T21" fmla="*/ 0 h 230"/>
                <a:gd name="T22" fmla="*/ 14 w 224"/>
                <a:gd name="T23" fmla="*/ 57 h 230"/>
                <a:gd name="T24" fmla="*/ 37 w 224"/>
                <a:gd name="T25" fmla="*/ 80 h 230"/>
                <a:gd name="T26" fmla="*/ 60 w 224"/>
                <a:gd name="T27" fmla="*/ 57 h 230"/>
                <a:gd name="T28" fmla="*/ 34 w 224"/>
                <a:gd name="T29" fmla="*/ 34 h 230"/>
                <a:gd name="T30" fmla="*/ 88 w 224"/>
                <a:gd name="T31" fmla="*/ 11 h 230"/>
                <a:gd name="T32" fmla="*/ 141 w 224"/>
                <a:gd name="T33" fmla="*/ 75 h 230"/>
                <a:gd name="T34" fmla="*/ 141 w 224"/>
                <a:gd name="T35" fmla="*/ 94 h 230"/>
                <a:gd name="T36" fmla="*/ 49 w 224"/>
                <a:gd name="T37" fmla="*/ 112 h 230"/>
                <a:gd name="T38" fmla="*/ 0 w 224"/>
                <a:gd name="T39" fmla="*/ 177 h 230"/>
                <a:gd name="T40" fmla="*/ 79 w 224"/>
                <a:gd name="T41" fmla="*/ 230 h 230"/>
                <a:gd name="T42" fmla="*/ 145 w 224"/>
                <a:gd name="T43" fmla="*/ 186 h 230"/>
                <a:gd name="T44" fmla="*/ 141 w 224"/>
                <a:gd name="T45" fmla="*/ 104 h 230"/>
                <a:gd name="T46" fmla="*/ 141 w 224"/>
                <a:gd name="T47" fmla="*/ 154 h 230"/>
                <a:gd name="T48" fmla="*/ 83 w 224"/>
                <a:gd name="T49" fmla="*/ 219 h 230"/>
                <a:gd name="T50" fmla="*/ 38 w 224"/>
                <a:gd name="T51" fmla="*/ 176 h 230"/>
                <a:gd name="T52" fmla="*/ 141 w 224"/>
                <a:gd name="T53" fmla="*/ 1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30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4" y="220"/>
                    <a:pt x="224" y="180"/>
                  </a:cubicBezTo>
                  <a:lnTo>
                    <a:pt x="224" y="152"/>
                  </a:lnTo>
                  <a:lnTo>
                    <a:pt x="212" y="152"/>
                  </a:lnTo>
                  <a:lnTo>
                    <a:pt x="212" y="180"/>
                  </a:lnTo>
                  <a:cubicBezTo>
                    <a:pt x="212" y="209"/>
                    <a:pt x="200" y="212"/>
                    <a:pt x="194" y="212"/>
                  </a:cubicBezTo>
                  <a:cubicBezTo>
                    <a:pt x="178" y="212"/>
                    <a:pt x="176" y="189"/>
                    <a:pt x="176" y="187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4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9"/>
                    <a:pt x="0" y="155"/>
                    <a:pt x="0" y="177"/>
                  </a:cubicBezTo>
                  <a:cubicBezTo>
                    <a:pt x="0" y="217"/>
                    <a:pt x="48" y="230"/>
                    <a:pt x="79" y="230"/>
                  </a:cubicBezTo>
                  <a:cubicBezTo>
                    <a:pt x="112" y="230"/>
                    <a:pt x="135" y="210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2"/>
                    <a:pt x="105" y="219"/>
                    <a:pt x="83" y="219"/>
                  </a:cubicBezTo>
                  <a:cubicBezTo>
                    <a:pt x="58" y="219"/>
                    <a:pt x="38" y="201"/>
                    <a:pt x="38" y="176"/>
                  </a:cubicBezTo>
                  <a:cubicBezTo>
                    <a:pt x="38" y="149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255">
              <a:extLst>
                <a:ext uri="{FF2B5EF4-FFF2-40B4-BE49-F238E27FC236}">
                  <a16:creationId xmlns:a16="http://schemas.microsoft.com/office/drawing/2014/main" id="{BD6A3D07-8550-0CBA-0802-B60A73640129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416175" y="6092825"/>
              <a:ext cx="63500" cy="233363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8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6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  <a:lnTo>
                    <a:pt x="39" y="308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8" y="345"/>
                    <a:pt x="92" y="346"/>
                    <a:pt x="111" y="346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256">
              <a:extLst>
                <a:ext uri="{FF2B5EF4-FFF2-40B4-BE49-F238E27FC236}">
                  <a16:creationId xmlns:a16="http://schemas.microsoft.com/office/drawing/2014/main" id="{A94D02B7-53C3-2A1B-2F9C-B114AB745FCB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495550" y="6175375"/>
              <a:ext cx="93663" cy="153988"/>
            </a:xfrm>
            <a:custGeom>
              <a:avLst/>
              <a:gdLst>
                <a:gd name="T0" fmla="*/ 87 w 163"/>
                <a:gd name="T1" fmla="*/ 127 h 230"/>
                <a:gd name="T2" fmla="*/ 139 w 163"/>
                <a:gd name="T3" fmla="*/ 173 h 230"/>
                <a:gd name="T4" fmla="*/ 82 w 163"/>
                <a:gd name="T5" fmla="*/ 219 h 230"/>
                <a:gd name="T6" fmla="*/ 13 w 163"/>
                <a:gd name="T7" fmla="*/ 148 h 230"/>
                <a:gd name="T8" fmla="*/ 6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5 w 163"/>
                <a:gd name="T15" fmla="*/ 230 h 230"/>
                <a:gd name="T16" fmla="*/ 17 w 163"/>
                <a:gd name="T17" fmla="*/ 220 h 230"/>
                <a:gd name="T18" fmla="*/ 27 w 163"/>
                <a:gd name="T19" fmla="*/ 208 h 230"/>
                <a:gd name="T20" fmla="*/ 82 w 163"/>
                <a:gd name="T21" fmla="*/ 230 h 230"/>
                <a:gd name="T22" fmla="*/ 163 w 163"/>
                <a:gd name="T23" fmla="*/ 160 h 230"/>
                <a:gd name="T24" fmla="*/ 142 w 163"/>
                <a:gd name="T25" fmla="*/ 113 h 230"/>
                <a:gd name="T26" fmla="*/ 85 w 163"/>
                <a:gd name="T27" fmla="*/ 89 h 230"/>
                <a:gd name="T28" fmla="*/ 23 w 163"/>
                <a:gd name="T29" fmla="*/ 48 h 230"/>
                <a:gd name="T30" fmla="*/ 79 w 163"/>
                <a:gd name="T31" fmla="*/ 10 h 230"/>
                <a:gd name="T32" fmla="*/ 138 w 163"/>
                <a:gd name="T33" fmla="*/ 70 h 230"/>
                <a:gd name="T34" fmla="*/ 144 w 163"/>
                <a:gd name="T35" fmla="*/ 75 h 230"/>
                <a:gd name="T36" fmla="*/ 150 w 163"/>
                <a:gd name="T37" fmla="*/ 63 h 230"/>
                <a:gd name="T38" fmla="*/ 150 w 163"/>
                <a:gd name="T39" fmla="*/ 12 h 230"/>
                <a:gd name="T40" fmla="*/ 145 w 163"/>
                <a:gd name="T41" fmla="*/ 0 h 230"/>
                <a:gd name="T42" fmla="*/ 135 w 163"/>
                <a:gd name="T43" fmla="*/ 6 h 230"/>
                <a:gd name="T44" fmla="*/ 126 w 163"/>
                <a:gd name="T45" fmla="*/ 14 h 230"/>
                <a:gd name="T46" fmla="*/ 79 w 163"/>
                <a:gd name="T47" fmla="*/ 0 h 230"/>
                <a:gd name="T48" fmla="*/ 0 w 163"/>
                <a:gd name="T49" fmla="*/ 62 h 230"/>
                <a:gd name="T50" fmla="*/ 21 w 163"/>
                <a:gd name="T51" fmla="*/ 104 h 230"/>
                <a:gd name="T52" fmla="*/ 87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9"/>
                    <a:pt x="121" y="219"/>
                    <a:pt x="82" y="219"/>
                  </a:cubicBezTo>
                  <a:cubicBezTo>
                    <a:pt x="40" y="219"/>
                    <a:pt x="22" y="190"/>
                    <a:pt x="13" y="148"/>
                  </a:cubicBezTo>
                  <a:cubicBezTo>
                    <a:pt x="11" y="141"/>
                    <a:pt x="11" y="139"/>
                    <a:pt x="6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5" y="230"/>
                  </a:cubicBezTo>
                  <a:cubicBezTo>
                    <a:pt x="7" y="230"/>
                    <a:pt x="8" y="229"/>
                    <a:pt x="17" y="220"/>
                  </a:cubicBezTo>
                  <a:cubicBezTo>
                    <a:pt x="18" y="219"/>
                    <a:pt x="18" y="218"/>
                    <a:pt x="27" y="208"/>
                  </a:cubicBezTo>
                  <a:cubicBezTo>
                    <a:pt x="49" y="229"/>
                    <a:pt x="72" y="230"/>
                    <a:pt x="82" y="230"/>
                  </a:cubicBezTo>
                  <a:cubicBezTo>
                    <a:pt x="140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3" y="77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8" y="0"/>
                    <a:pt x="0" y="34"/>
                    <a:pt x="0" y="62"/>
                  </a:cubicBezTo>
                  <a:cubicBezTo>
                    <a:pt x="0" y="79"/>
                    <a:pt x="7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257">
              <a:extLst>
                <a:ext uri="{FF2B5EF4-FFF2-40B4-BE49-F238E27FC236}">
                  <a16:creationId xmlns:a16="http://schemas.microsoft.com/office/drawing/2014/main" id="{A27659EA-991A-29D8-C79B-140C9DC857C7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606675" y="6175375"/>
              <a:ext cx="111125" cy="153988"/>
            </a:xfrm>
            <a:custGeom>
              <a:avLst/>
              <a:gdLst>
                <a:gd name="T0" fmla="*/ 41 w 193"/>
                <a:gd name="T1" fmla="*/ 98 h 230"/>
                <a:gd name="T2" fmla="*/ 103 w 193"/>
                <a:gd name="T3" fmla="*/ 11 h 230"/>
                <a:gd name="T4" fmla="*/ 160 w 193"/>
                <a:gd name="T5" fmla="*/ 98 h 230"/>
                <a:gd name="T6" fmla="*/ 41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3 w 193"/>
                <a:gd name="T15" fmla="*/ 0 h 230"/>
                <a:gd name="T16" fmla="*/ 0 w 193"/>
                <a:gd name="T17" fmla="*/ 114 h 230"/>
                <a:gd name="T18" fmla="*/ 109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2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1" y="98"/>
                  </a:moveTo>
                  <a:cubicBezTo>
                    <a:pt x="44" y="24"/>
                    <a:pt x="86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1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5" y="0"/>
                    <a:pt x="0" y="52"/>
                    <a:pt x="0" y="114"/>
                  </a:cubicBezTo>
                  <a:cubicBezTo>
                    <a:pt x="0" y="181"/>
                    <a:pt x="52" y="230"/>
                    <a:pt x="109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7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258">
              <a:extLst>
                <a:ext uri="{FF2B5EF4-FFF2-40B4-BE49-F238E27FC236}">
                  <a16:creationId xmlns:a16="http://schemas.microsoft.com/office/drawing/2014/main" id="{31FB2B04-2DCA-BFCE-6A11-F7867E014E7F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751137" y="6289675"/>
              <a:ext cx="33338" cy="101600"/>
            </a:xfrm>
            <a:custGeom>
              <a:avLst/>
              <a:gdLst>
                <a:gd name="T0" fmla="*/ 58 w 58"/>
                <a:gd name="T1" fmla="*/ 53 h 150"/>
                <a:gd name="T2" fmla="*/ 26 w 58"/>
                <a:gd name="T3" fmla="*/ 0 h 150"/>
                <a:gd name="T4" fmla="*/ 0 w 58"/>
                <a:gd name="T5" fmla="*/ 27 h 150"/>
                <a:gd name="T6" fmla="*/ 26 w 58"/>
                <a:gd name="T7" fmla="*/ 53 h 150"/>
                <a:gd name="T8" fmla="*/ 45 w 58"/>
                <a:gd name="T9" fmla="*/ 46 h 150"/>
                <a:gd name="T10" fmla="*/ 46 w 58"/>
                <a:gd name="T11" fmla="*/ 45 h 150"/>
                <a:gd name="T12" fmla="*/ 47 w 58"/>
                <a:gd name="T13" fmla="*/ 53 h 150"/>
                <a:gd name="T14" fmla="*/ 11 w 58"/>
                <a:gd name="T15" fmla="*/ 139 h 150"/>
                <a:gd name="T16" fmla="*/ 8 w 58"/>
                <a:gd name="T17" fmla="*/ 144 h 150"/>
                <a:gd name="T18" fmla="*/ 13 w 58"/>
                <a:gd name="T19" fmla="*/ 150 h 150"/>
                <a:gd name="T20" fmla="*/ 58 w 58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0">
                  <a:moveTo>
                    <a:pt x="58" y="53"/>
                  </a:moveTo>
                  <a:cubicBezTo>
                    <a:pt x="58" y="21"/>
                    <a:pt x="46" y="0"/>
                    <a:pt x="26" y="0"/>
                  </a:cubicBezTo>
                  <a:cubicBezTo>
                    <a:pt x="9" y="0"/>
                    <a:pt x="0" y="14"/>
                    <a:pt x="0" y="27"/>
                  </a:cubicBezTo>
                  <a:cubicBezTo>
                    <a:pt x="0" y="40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6"/>
                    <a:pt x="47" y="53"/>
                  </a:cubicBezTo>
                  <a:cubicBezTo>
                    <a:pt x="47" y="85"/>
                    <a:pt x="33" y="115"/>
                    <a:pt x="11" y="139"/>
                  </a:cubicBezTo>
                  <a:cubicBezTo>
                    <a:pt x="8" y="142"/>
                    <a:pt x="8" y="142"/>
                    <a:pt x="8" y="144"/>
                  </a:cubicBezTo>
                  <a:cubicBezTo>
                    <a:pt x="8" y="148"/>
                    <a:pt x="10" y="150"/>
                    <a:pt x="13" y="150"/>
                  </a:cubicBezTo>
                  <a:cubicBezTo>
                    <a:pt x="19" y="150"/>
                    <a:pt x="58" y="110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259">
              <a:extLst>
                <a:ext uri="{FF2B5EF4-FFF2-40B4-BE49-F238E27FC236}">
                  <a16:creationId xmlns:a16="http://schemas.microsoft.com/office/drawing/2014/main" id="{DAF30BB8-DAB1-6332-289C-F8CBF6B22F60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917825" y="6097588"/>
              <a:ext cx="204788" cy="234950"/>
            </a:xfrm>
            <a:custGeom>
              <a:avLst/>
              <a:gdLst>
                <a:gd name="T0" fmla="*/ 286 w 356"/>
                <a:gd name="T1" fmla="*/ 57 h 352"/>
                <a:gd name="T2" fmla="*/ 349 w 356"/>
                <a:gd name="T3" fmla="*/ 16 h 352"/>
                <a:gd name="T4" fmla="*/ 356 w 356"/>
                <a:gd name="T5" fmla="*/ 6 h 352"/>
                <a:gd name="T6" fmla="*/ 349 w 356"/>
                <a:gd name="T7" fmla="*/ 0 h 352"/>
                <a:gd name="T8" fmla="*/ 309 w 356"/>
                <a:gd name="T9" fmla="*/ 2 h 352"/>
                <a:gd name="T10" fmla="*/ 259 w 356"/>
                <a:gd name="T11" fmla="*/ 0 h 352"/>
                <a:gd name="T12" fmla="*/ 250 w 356"/>
                <a:gd name="T13" fmla="*/ 10 h 352"/>
                <a:gd name="T14" fmla="*/ 258 w 356"/>
                <a:gd name="T15" fmla="*/ 16 h 352"/>
                <a:gd name="T16" fmla="*/ 281 w 356"/>
                <a:gd name="T17" fmla="*/ 32 h 352"/>
                <a:gd name="T18" fmla="*/ 273 w 356"/>
                <a:gd name="T19" fmla="*/ 51 h 352"/>
                <a:gd name="T20" fmla="*/ 120 w 356"/>
                <a:gd name="T21" fmla="*/ 295 h 352"/>
                <a:gd name="T22" fmla="*/ 86 w 356"/>
                <a:gd name="T23" fmla="*/ 30 h 352"/>
                <a:gd name="T24" fmla="*/ 121 w 356"/>
                <a:gd name="T25" fmla="*/ 16 h 352"/>
                <a:gd name="T26" fmla="*/ 133 w 356"/>
                <a:gd name="T27" fmla="*/ 6 h 352"/>
                <a:gd name="T28" fmla="*/ 126 w 356"/>
                <a:gd name="T29" fmla="*/ 0 h 352"/>
                <a:gd name="T30" fmla="*/ 64 w 356"/>
                <a:gd name="T31" fmla="*/ 2 h 352"/>
                <a:gd name="T32" fmla="*/ 37 w 356"/>
                <a:gd name="T33" fmla="*/ 1 h 352"/>
                <a:gd name="T34" fmla="*/ 10 w 356"/>
                <a:gd name="T35" fmla="*/ 0 h 352"/>
                <a:gd name="T36" fmla="*/ 0 w 356"/>
                <a:gd name="T37" fmla="*/ 10 h 352"/>
                <a:gd name="T38" fmla="*/ 13 w 356"/>
                <a:gd name="T39" fmla="*/ 16 h 352"/>
                <a:gd name="T40" fmla="*/ 43 w 356"/>
                <a:gd name="T41" fmla="*/ 32 h 352"/>
                <a:gd name="T42" fmla="*/ 82 w 356"/>
                <a:gd name="T43" fmla="*/ 341 h 352"/>
                <a:gd name="T44" fmla="*/ 92 w 356"/>
                <a:gd name="T45" fmla="*/ 352 h 352"/>
                <a:gd name="T46" fmla="*/ 106 w 356"/>
                <a:gd name="T47" fmla="*/ 343 h 352"/>
                <a:gd name="T48" fmla="*/ 286 w 356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352">
                  <a:moveTo>
                    <a:pt x="286" y="57"/>
                  </a:moveTo>
                  <a:cubicBezTo>
                    <a:pt x="310" y="18"/>
                    <a:pt x="331" y="17"/>
                    <a:pt x="349" y="16"/>
                  </a:cubicBezTo>
                  <a:cubicBezTo>
                    <a:pt x="355" y="15"/>
                    <a:pt x="356" y="7"/>
                    <a:pt x="356" y="6"/>
                  </a:cubicBezTo>
                  <a:cubicBezTo>
                    <a:pt x="356" y="2"/>
                    <a:pt x="353" y="0"/>
                    <a:pt x="349" y="0"/>
                  </a:cubicBezTo>
                  <a:cubicBezTo>
                    <a:pt x="337" y="0"/>
                    <a:pt x="322" y="2"/>
                    <a:pt x="309" y="2"/>
                  </a:cubicBezTo>
                  <a:cubicBezTo>
                    <a:pt x="292" y="2"/>
                    <a:pt x="275" y="0"/>
                    <a:pt x="259" y="0"/>
                  </a:cubicBezTo>
                  <a:cubicBezTo>
                    <a:pt x="256" y="0"/>
                    <a:pt x="250" y="0"/>
                    <a:pt x="250" y="10"/>
                  </a:cubicBezTo>
                  <a:cubicBezTo>
                    <a:pt x="250" y="15"/>
                    <a:pt x="254" y="16"/>
                    <a:pt x="258" y="16"/>
                  </a:cubicBezTo>
                  <a:cubicBezTo>
                    <a:pt x="271" y="17"/>
                    <a:pt x="281" y="21"/>
                    <a:pt x="281" y="32"/>
                  </a:cubicBezTo>
                  <a:cubicBezTo>
                    <a:pt x="281" y="39"/>
                    <a:pt x="273" y="50"/>
                    <a:pt x="273" y="51"/>
                  </a:cubicBezTo>
                  <a:lnTo>
                    <a:pt x="120" y="295"/>
                  </a:lnTo>
                  <a:lnTo>
                    <a:pt x="86" y="30"/>
                  </a:lnTo>
                  <a:cubicBezTo>
                    <a:pt x="86" y="22"/>
                    <a:pt x="98" y="16"/>
                    <a:pt x="121" y="16"/>
                  </a:cubicBezTo>
                  <a:cubicBezTo>
                    <a:pt x="128" y="16"/>
                    <a:pt x="133" y="16"/>
                    <a:pt x="133" y="6"/>
                  </a:cubicBezTo>
                  <a:cubicBezTo>
                    <a:pt x="133" y="1"/>
                    <a:pt x="129" y="0"/>
                    <a:pt x="126" y="0"/>
                  </a:cubicBezTo>
                  <a:cubicBezTo>
                    <a:pt x="106" y="0"/>
                    <a:pt x="85" y="2"/>
                    <a:pt x="64" y="2"/>
                  </a:cubicBezTo>
                  <a:cubicBezTo>
                    <a:pt x="55" y="2"/>
                    <a:pt x="46" y="1"/>
                    <a:pt x="37" y="1"/>
                  </a:cubicBezTo>
                  <a:cubicBezTo>
                    <a:pt x="28" y="1"/>
                    <a:pt x="18" y="0"/>
                    <a:pt x="10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41" y="16"/>
                    <a:pt x="41" y="20"/>
                    <a:pt x="43" y="32"/>
                  </a:cubicBezTo>
                  <a:lnTo>
                    <a:pt x="82" y="341"/>
                  </a:lnTo>
                  <a:cubicBezTo>
                    <a:pt x="84" y="351"/>
                    <a:pt x="86" y="352"/>
                    <a:pt x="92" y="352"/>
                  </a:cubicBezTo>
                  <a:cubicBezTo>
                    <a:pt x="100" y="352"/>
                    <a:pt x="102" y="350"/>
                    <a:pt x="106" y="343"/>
                  </a:cubicBezTo>
                  <a:lnTo>
                    <a:pt x="286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260">
              <a:extLst>
                <a:ext uri="{FF2B5EF4-FFF2-40B4-BE49-F238E27FC236}">
                  <a16:creationId xmlns:a16="http://schemas.microsoft.com/office/drawing/2014/main" id="{A3C1A21A-F393-6A1E-E920-B9E1CB2B4968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236912" y="6176963"/>
              <a:ext cx="223838" cy="149225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1 w 389"/>
                <a:gd name="T31" fmla="*/ 221 h 221"/>
                <a:gd name="T32" fmla="*/ 251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261">
              <a:extLst>
                <a:ext uri="{FF2B5EF4-FFF2-40B4-BE49-F238E27FC236}">
                  <a16:creationId xmlns:a16="http://schemas.microsoft.com/office/drawing/2014/main" id="{8D150A90-4F30-C3EA-7727-83D6E29E17A5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467100" y="6176963"/>
              <a:ext cx="144463" cy="152400"/>
            </a:xfrm>
            <a:custGeom>
              <a:avLst/>
              <a:gdLst>
                <a:gd name="T0" fmla="*/ 179 w 251"/>
                <a:gd name="T1" fmla="*/ 182 h 227"/>
                <a:gd name="T2" fmla="*/ 179 w 251"/>
                <a:gd name="T3" fmla="*/ 227 h 227"/>
                <a:gd name="T4" fmla="*/ 251 w 251"/>
                <a:gd name="T5" fmla="*/ 221 h 227"/>
                <a:gd name="T6" fmla="*/ 251 w 251"/>
                <a:gd name="T7" fmla="*/ 206 h 227"/>
                <a:gd name="T8" fmla="*/ 212 w 251"/>
                <a:gd name="T9" fmla="*/ 178 h 227"/>
                <a:gd name="T10" fmla="*/ 212 w 251"/>
                <a:gd name="T11" fmla="*/ 0 h 227"/>
                <a:gd name="T12" fmla="*/ 139 w 251"/>
                <a:gd name="T13" fmla="*/ 6 h 227"/>
                <a:gd name="T14" fmla="*/ 139 w 251"/>
                <a:gd name="T15" fmla="*/ 21 h 227"/>
                <a:gd name="T16" fmla="*/ 178 w 251"/>
                <a:gd name="T17" fmla="*/ 49 h 227"/>
                <a:gd name="T18" fmla="*/ 178 w 251"/>
                <a:gd name="T19" fmla="*/ 138 h 227"/>
                <a:gd name="T20" fmla="*/ 117 w 251"/>
                <a:gd name="T21" fmla="*/ 216 h 227"/>
                <a:gd name="T22" fmla="*/ 73 w 251"/>
                <a:gd name="T23" fmla="*/ 166 h 227"/>
                <a:gd name="T24" fmla="*/ 73 w 251"/>
                <a:gd name="T25" fmla="*/ 0 h 227"/>
                <a:gd name="T26" fmla="*/ 0 w 251"/>
                <a:gd name="T27" fmla="*/ 6 h 227"/>
                <a:gd name="T28" fmla="*/ 0 w 251"/>
                <a:gd name="T29" fmla="*/ 21 h 227"/>
                <a:gd name="T30" fmla="*/ 39 w 251"/>
                <a:gd name="T31" fmla="*/ 67 h 227"/>
                <a:gd name="T32" fmla="*/ 39 w 251"/>
                <a:gd name="T33" fmla="*/ 142 h 227"/>
                <a:gd name="T34" fmla="*/ 115 w 251"/>
                <a:gd name="T35" fmla="*/ 227 h 227"/>
                <a:gd name="T36" fmla="*/ 179 w 251"/>
                <a:gd name="T37" fmla="*/ 18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7">
                  <a:moveTo>
                    <a:pt x="179" y="182"/>
                  </a:moveTo>
                  <a:lnTo>
                    <a:pt x="179" y="227"/>
                  </a:lnTo>
                  <a:lnTo>
                    <a:pt x="251" y="221"/>
                  </a:lnTo>
                  <a:lnTo>
                    <a:pt x="251" y="206"/>
                  </a:lnTo>
                  <a:cubicBezTo>
                    <a:pt x="216" y="206"/>
                    <a:pt x="212" y="202"/>
                    <a:pt x="212" y="178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4" y="21"/>
                    <a:pt x="178" y="25"/>
                    <a:pt x="178" y="49"/>
                  </a:cubicBezTo>
                  <a:lnTo>
                    <a:pt x="178" y="138"/>
                  </a:lnTo>
                  <a:cubicBezTo>
                    <a:pt x="178" y="182"/>
                    <a:pt x="154" y="216"/>
                    <a:pt x="117" y="216"/>
                  </a:cubicBezTo>
                  <a:cubicBezTo>
                    <a:pt x="75" y="216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7"/>
                    <a:pt x="115" y="227"/>
                  </a:cubicBezTo>
                  <a:cubicBezTo>
                    <a:pt x="143" y="227"/>
                    <a:pt x="165" y="213"/>
                    <a:pt x="179" y="1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262">
              <a:extLst>
                <a:ext uri="{FF2B5EF4-FFF2-40B4-BE49-F238E27FC236}">
                  <a16:creationId xmlns:a16="http://schemas.microsoft.com/office/drawing/2014/main" id="{2BD20552-574D-C018-4A7D-1195667C853E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627437" y="6175375"/>
              <a:ext cx="93663" cy="153988"/>
            </a:xfrm>
            <a:custGeom>
              <a:avLst/>
              <a:gdLst>
                <a:gd name="T0" fmla="*/ 87 w 163"/>
                <a:gd name="T1" fmla="*/ 127 h 230"/>
                <a:gd name="T2" fmla="*/ 139 w 163"/>
                <a:gd name="T3" fmla="*/ 173 h 230"/>
                <a:gd name="T4" fmla="*/ 83 w 163"/>
                <a:gd name="T5" fmla="*/ 219 h 230"/>
                <a:gd name="T6" fmla="*/ 14 w 163"/>
                <a:gd name="T7" fmla="*/ 148 h 230"/>
                <a:gd name="T8" fmla="*/ 7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6 w 163"/>
                <a:gd name="T15" fmla="*/ 230 h 230"/>
                <a:gd name="T16" fmla="*/ 18 w 163"/>
                <a:gd name="T17" fmla="*/ 220 h 230"/>
                <a:gd name="T18" fmla="*/ 28 w 163"/>
                <a:gd name="T19" fmla="*/ 208 h 230"/>
                <a:gd name="T20" fmla="*/ 83 w 163"/>
                <a:gd name="T21" fmla="*/ 230 h 230"/>
                <a:gd name="T22" fmla="*/ 163 w 163"/>
                <a:gd name="T23" fmla="*/ 160 h 230"/>
                <a:gd name="T24" fmla="*/ 142 w 163"/>
                <a:gd name="T25" fmla="*/ 113 h 230"/>
                <a:gd name="T26" fmla="*/ 85 w 163"/>
                <a:gd name="T27" fmla="*/ 89 h 230"/>
                <a:gd name="T28" fmla="*/ 24 w 163"/>
                <a:gd name="T29" fmla="*/ 48 h 230"/>
                <a:gd name="T30" fmla="*/ 80 w 163"/>
                <a:gd name="T31" fmla="*/ 10 h 230"/>
                <a:gd name="T32" fmla="*/ 138 w 163"/>
                <a:gd name="T33" fmla="*/ 70 h 230"/>
                <a:gd name="T34" fmla="*/ 144 w 163"/>
                <a:gd name="T35" fmla="*/ 75 h 230"/>
                <a:gd name="T36" fmla="*/ 151 w 163"/>
                <a:gd name="T37" fmla="*/ 63 h 230"/>
                <a:gd name="T38" fmla="*/ 151 w 163"/>
                <a:gd name="T39" fmla="*/ 12 h 230"/>
                <a:gd name="T40" fmla="*/ 145 w 163"/>
                <a:gd name="T41" fmla="*/ 0 h 230"/>
                <a:gd name="T42" fmla="*/ 135 w 163"/>
                <a:gd name="T43" fmla="*/ 6 h 230"/>
                <a:gd name="T44" fmla="*/ 127 w 163"/>
                <a:gd name="T45" fmla="*/ 14 h 230"/>
                <a:gd name="T46" fmla="*/ 80 w 163"/>
                <a:gd name="T47" fmla="*/ 0 h 230"/>
                <a:gd name="T48" fmla="*/ 0 w 163"/>
                <a:gd name="T49" fmla="*/ 62 h 230"/>
                <a:gd name="T50" fmla="*/ 22 w 163"/>
                <a:gd name="T51" fmla="*/ 104 h 230"/>
                <a:gd name="T52" fmla="*/ 87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9"/>
                    <a:pt x="122" y="219"/>
                    <a:pt x="83" y="219"/>
                  </a:cubicBezTo>
                  <a:cubicBezTo>
                    <a:pt x="41" y="219"/>
                    <a:pt x="23" y="190"/>
                    <a:pt x="14" y="148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6" y="230"/>
                  </a:cubicBezTo>
                  <a:cubicBezTo>
                    <a:pt x="8" y="230"/>
                    <a:pt x="9" y="229"/>
                    <a:pt x="18" y="220"/>
                  </a:cubicBezTo>
                  <a:cubicBezTo>
                    <a:pt x="19" y="219"/>
                    <a:pt x="19" y="218"/>
                    <a:pt x="28" y="208"/>
                  </a:cubicBezTo>
                  <a:cubicBezTo>
                    <a:pt x="50" y="229"/>
                    <a:pt x="72" y="230"/>
                    <a:pt x="83" y="230"/>
                  </a:cubicBezTo>
                  <a:cubicBezTo>
                    <a:pt x="140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263">
              <a:extLst>
                <a:ext uri="{FF2B5EF4-FFF2-40B4-BE49-F238E27FC236}">
                  <a16:creationId xmlns:a16="http://schemas.microsoft.com/office/drawing/2014/main" id="{3560946F-BA4C-5A9F-E0EF-5503E2B65529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736975" y="6119813"/>
              <a:ext cx="88900" cy="209550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264">
              <a:extLst>
                <a:ext uri="{FF2B5EF4-FFF2-40B4-BE49-F238E27FC236}">
                  <a16:creationId xmlns:a16="http://schemas.microsoft.com/office/drawing/2014/main" id="{988B6E22-E03B-E542-B802-700F19CE3CC4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944937" y="6176963"/>
              <a:ext cx="96838" cy="149225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6 h 221"/>
                <a:gd name="T14" fmla="*/ 0 w 168"/>
                <a:gd name="T15" fmla="*/ 221 h 221"/>
                <a:gd name="T16" fmla="*/ 57 w 168"/>
                <a:gd name="T17" fmla="*/ 220 h 221"/>
                <a:gd name="T18" fmla="*/ 120 w 168"/>
                <a:gd name="T19" fmla="*/ 221 h 221"/>
                <a:gd name="T20" fmla="*/ 120 w 168"/>
                <a:gd name="T21" fmla="*/ 206 h 221"/>
                <a:gd name="T22" fmla="*/ 110 w 168"/>
                <a:gd name="T23" fmla="*/ 206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2 h 221"/>
                <a:gd name="T32" fmla="*/ 125 w 168"/>
                <a:gd name="T33" fmla="*/ 31 h 221"/>
                <a:gd name="T34" fmla="*/ 146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20" y="221"/>
                    <a:pt x="43" y="220"/>
                    <a:pt x="57" y="220"/>
                  </a:cubicBezTo>
                  <a:cubicBezTo>
                    <a:pt x="77" y="220"/>
                    <a:pt x="101" y="220"/>
                    <a:pt x="120" y="221"/>
                  </a:cubicBezTo>
                  <a:lnTo>
                    <a:pt x="120" y="206"/>
                  </a:lnTo>
                  <a:lnTo>
                    <a:pt x="110" y="206"/>
                  </a:lnTo>
                  <a:cubicBezTo>
                    <a:pt x="73" y="206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265">
              <a:extLst>
                <a:ext uri="{FF2B5EF4-FFF2-40B4-BE49-F238E27FC236}">
                  <a16:creationId xmlns:a16="http://schemas.microsoft.com/office/drawing/2014/main" id="{7609E6A8-E70D-5529-F1AD-41DA511AC6BB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4057650" y="6175375"/>
              <a:ext cx="111125" cy="153988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1 w 193"/>
                <a:gd name="T5" fmla="*/ 98 h 230"/>
                <a:gd name="T6" fmla="*/ 42 w 193"/>
                <a:gd name="T7" fmla="*/ 98 h 230"/>
                <a:gd name="T8" fmla="*/ 42 w 193"/>
                <a:gd name="T9" fmla="*/ 109 h 230"/>
                <a:gd name="T10" fmla="*/ 181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7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7 w 193"/>
                <a:gd name="T29" fmla="*/ 184 h 230"/>
                <a:gd name="T30" fmla="*/ 42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6" y="11"/>
                    <a:pt x="161" y="79"/>
                    <a:pt x="161" y="98"/>
                  </a:cubicBezTo>
                  <a:lnTo>
                    <a:pt x="42" y="98"/>
                  </a:lnTo>
                  <a:close/>
                  <a:moveTo>
                    <a:pt x="42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7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30"/>
                    <a:pt x="110" y="230"/>
                  </a:cubicBezTo>
                  <a:cubicBezTo>
                    <a:pt x="171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7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4"/>
                  </a:cubicBezTo>
                  <a:cubicBezTo>
                    <a:pt x="42" y="160"/>
                    <a:pt x="42" y="127"/>
                    <a:pt x="42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266">
              <a:extLst>
                <a:ext uri="{FF2B5EF4-FFF2-40B4-BE49-F238E27FC236}">
                  <a16:creationId xmlns:a16="http://schemas.microsoft.com/office/drawing/2014/main" id="{BB7045BD-1696-F5A1-1687-00B8F7CDBF96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4165600" y="6102350"/>
              <a:ext cx="73025" cy="292100"/>
            </a:xfrm>
            <a:custGeom>
              <a:avLst/>
              <a:gdLst>
                <a:gd name="T0" fmla="*/ 125 w 125"/>
                <a:gd name="T1" fmla="*/ 113 h 437"/>
                <a:gd name="T2" fmla="*/ 49 w 125"/>
                <a:gd name="T3" fmla="*/ 119 h 437"/>
                <a:gd name="T4" fmla="*/ 49 w 125"/>
                <a:gd name="T5" fmla="*/ 134 h 437"/>
                <a:gd name="T6" fmla="*/ 92 w 125"/>
                <a:gd name="T7" fmla="*/ 162 h 437"/>
                <a:gd name="T8" fmla="*/ 92 w 125"/>
                <a:gd name="T9" fmla="*/ 360 h 437"/>
                <a:gd name="T10" fmla="*/ 55 w 125"/>
                <a:gd name="T11" fmla="*/ 426 h 437"/>
                <a:gd name="T12" fmla="*/ 28 w 125"/>
                <a:gd name="T13" fmla="*/ 419 h 437"/>
                <a:gd name="T14" fmla="*/ 46 w 125"/>
                <a:gd name="T15" fmla="*/ 397 h 437"/>
                <a:gd name="T16" fmla="*/ 23 w 125"/>
                <a:gd name="T17" fmla="*/ 374 h 437"/>
                <a:gd name="T18" fmla="*/ 0 w 125"/>
                <a:gd name="T19" fmla="*/ 397 h 437"/>
                <a:gd name="T20" fmla="*/ 56 w 125"/>
                <a:gd name="T21" fmla="*/ 437 h 437"/>
                <a:gd name="T22" fmla="*/ 125 w 125"/>
                <a:gd name="T23" fmla="*/ 359 h 437"/>
                <a:gd name="T24" fmla="*/ 125 w 125"/>
                <a:gd name="T25" fmla="*/ 113 h 437"/>
                <a:gd name="T26" fmla="*/ 125 w 125"/>
                <a:gd name="T27" fmla="*/ 26 h 437"/>
                <a:gd name="T28" fmla="*/ 98 w 125"/>
                <a:gd name="T29" fmla="*/ 0 h 437"/>
                <a:gd name="T30" fmla="*/ 72 w 125"/>
                <a:gd name="T31" fmla="*/ 26 h 437"/>
                <a:gd name="T32" fmla="*/ 98 w 125"/>
                <a:gd name="T33" fmla="*/ 53 h 437"/>
                <a:gd name="T34" fmla="*/ 125 w 125"/>
                <a:gd name="T35" fmla="*/ 2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437">
                  <a:moveTo>
                    <a:pt x="125" y="113"/>
                  </a:moveTo>
                  <a:lnTo>
                    <a:pt x="49" y="119"/>
                  </a:lnTo>
                  <a:lnTo>
                    <a:pt x="49" y="134"/>
                  </a:lnTo>
                  <a:cubicBezTo>
                    <a:pt x="87" y="134"/>
                    <a:pt x="92" y="138"/>
                    <a:pt x="92" y="162"/>
                  </a:cubicBezTo>
                  <a:lnTo>
                    <a:pt x="92" y="360"/>
                  </a:lnTo>
                  <a:cubicBezTo>
                    <a:pt x="92" y="383"/>
                    <a:pt x="87" y="426"/>
                    <a:pt x="55" y="426"/>
                  </a:cubicBezTo>
                  <a:cubicBezTo>
                    <a:pt x="53" y="426"/>
                    <a:pt x="41" y="426"/>
                    <a:pt x="28" y="419"/>
                  </a:cubicBezTo>
                  <a:cubicBezTo>
                    <a:pt x="36" y="417"/>
                    <a:pt x="46" y="410"/>
                    <a:pt x="46" y="397"/>
                  </a:cubicBezTo>
                  <a:cubicBezTo>
                    <a:pt x="46" y="384"/>
                    <a:pt x="37" y="374"/>
                    <a:pt x="23" y="374"/>
                  </a:cubicBezTo>
                  <a:cubicBezTo>
                    <a:pt x="9" y="374"/>
                    <a:pt x="0" y="384"/>
                    <a:pt x="0" y="397"/>
                  </a:cubicBezTo>
                  <a:cubicBezTo>
                    <a:pt x="0" y="423"/>
                    <a:pt x="28" y="437"/>
                    <a:pt x="56" y="437"/>
                  </a:cubicBezTo>
                  <a:cubicBezTo>
                    <a:pt x="94" y="437"/>
                    <a:pt x="125" y="405"/>
                    <a:pt x="125" y="359"/>
                  </a:cubicBezTo>
                  <a:lnTo>
                    <a:pt x="125" y="113"/>
                  </a:lnTo>
                  <a:close/>
                  <a:moveTo>
                    <a:pt x="125" y="26"/>
                  </a:moveTo>
                  <a:cubicBezTo>
                    <a:pt x="125" y="12"/>
                    <a:pt x="113" y="0"/>
                    <a:pt x="98" y="0"/>
                  </a:cubicBezTo>
                  <a:cubicBezTo>
                    <a:pt x="84" y="0"/>
                    <a:pt x="72" y="12"/>
                    <a:pt x="72" y="26"/>
                  </a:cubicBezTo>
                  <a:cubicBezTo>
                    <a:pt x="72" y="41"/>
                    <a:pt x="84" y="53"/>
                    <a:pt x="98" y="53"/>
                  </a:cubicBezTo>
                  <a:cubicBezTo>
                    <a:pt x="113" y="53"/>
                    <a:pt x="125" y="41"/>
                    <a:pt x="125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267">
              <a:extLst>
                <a:ext uri="{FF2B5EF4-FFF2-40B4-BE49-F238E27FC236}">
                  <a16:creationId xmlns:a16="http://schemas.microsoft.com/office/drawing/2014/main" id="{F45B5557-9BCE-DB1A-5733-1B4192F9F4F3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4273550" y="6175375"/>
              <a:ext cx="111125" cy="153988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1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1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1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268">
              <a:extLst>
                <a:ext uri="{FF2B5EF4-FFF2-40B4-BE49-F238E27FC236}">
                  <a16:creationId xmlns:a16="http://schemas.microsoft.com/office/drawing/2014/main" id="{E1CC709B-945A-5CEF-4775-1836B3835FB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402137" y="6175375"/>
              <a:ext cx="109538" cy="153988"/>
            </a:xfrm>
            <a:custGeom>
              <a:avLst/>
              <a:gdLst>
                <a:gd name="T0" fmla="*/ 42 w 190"/>
                <a:gd name="T1" fmla="*/ 115 h 230"/>
                <a:gd name="T2" fmla="*/ 109 w 190"/>
                <a:gd name="T3" fmla="*/ 13 h 230"/>
                <a:gd name="T4" fmla="*/ 162 w 190"/>
                <a:gd name="T5" fmla="*/ 31 h 230"/>
                <a:gd name="T6" fmla="*/ 139 w 190"/>
                <a:gd name="T7" fmla="*/ 54 h 230"/>
                <a:gd name="T8" fmla="*/ 162 w 190"/>
                <a:gd name="T9" fmla="*/ 77 h 230"/>
                <a:gd name="T10" fmla="*/ 185 w 190"/>
                <a:gd name="T11" fmla="*/ 54 h 230"/>
                <a:gd name="T12" fmla="*/ 109 w 190"/>
                <a:gd name="T13" fmla="*/ 0 h 230"/>
                <a:gd name="T14" fmla="*/ 0 w 190"/>
                <a:gd name="T15" fmla="*/ 116 h 230"/>
                <a:gd name="T16" fmla="*/ 108 w 190"/>
                <a:gd name="T17" fmla="*/ 230 h 230"/>
                <a:gd name="T18" fmla="*/ 190 w 190"/>
                <a:gd name="T19" fmla="*/ 165 h 230"/>
                <a:gd name="T20" fmla="*/ 184 w 190"/>
                <a:gd name="T21" fmla="*/ 160 h 230"/>
                <a:gd name="T22" fmla="*/ 177 w 190"/>
                <a:gd name="T23" fmla="*/ 165 h 230"/>
                <a:gd name="T24" fmla="*/ 112 w 190"/>
                <a:gd name="T25" fmla="*/ 217 h 230"/>
                <a:gd name="T26" fmla="*/ 42 w 190"/>
                <a:gd name="T27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30">
                  <a:moveTo>
                    <a:pt x="42" y="115"/>
                  </a:moveTo>
                  <a:cubicBezTo>
                    <a:pt x="42" y="34"/>
                    <a:pt x="83" y="13"/>
                    <a:pt x="109" y="13"/>
                  </a:cubicBezTo>
                  <a:cubicBezTo>
                    <a:pt x="114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30"/>
                    <a:pt x="108" y="230"/>
                  </a:cubicBezTo>
                  <a:cubicBezTo>
                    <a:pt x="174" y="230"/>
                    <a:pt x="190" y="170"/>
                    <a:pt x="190" y="165"/>
                  </a:cubicBezTo>
                  <a:cubicBezTo>
                    <a:pt x="190" y="160"/>
                    <a:pt x="185" y="160"/>
                    <a:pt x="184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6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269">
              <a:extLst>
                <a:ext uri="{FF2B5EF4-FFF2-40B4-BE49-F238E27FC236}">
                  <a16:creationId xmlns:a16="http://schemas.microsoft.com/office/drawing/2014/main" id="{5A99C537-2DBB-FCB9-E014-FFCCFD486C32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524375" y="6119813"/>
              <a:ext cx="90488" cy="209550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3 w 156"/>
                <a:gd name="T17" fmla="*/ 107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270">
              <a:extLst>
                <a:ext uri="{FF2B5EF4-FFF2-40B4-BE49-F238E27FC236}">
                  <a16:creationId xmlns:a16="http://schemas.microsoft.com/office/drawing/2014/main" id="{A8C5E0F9-7C1B-B59D-6357-9DA7C4F0C835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735512" y="6102350"/>
              <a:ext cx="61913" cy="223838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6 h 334"/>
                <a:gd name="T26" fmla="*/ 47 w 107"/>
                <a:gd name="T27" fmla="*/ 0 h 334"/>
                <a:gd name="T28" fmla="*/ 21 w 107"/>
                <a:gd name="T29" fmla="*/ 26 h 334"/>
                <a:gd name="T30" fmla="*/ 47 w 107"/>
                <a:gd name="T31" fmla="*/ 53 h 334"/>
                <a:gd name="T32" fmla="*/ 74 w 107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271">
              <a:extLst>
                <a:ext uri="{FF2B5EF4-FFF2-40B4-BE49-F238E27FC236}">
                  <a16:creationId xmlns:a16="http://schemas.microsoft.com/office/drawing/2014/main" id="{E5CB1497-D8B1-D139-5500-89DB98D41DFC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814887" y="6176963"/>
              <a:ext cx="144463" cy="149225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6 h 221"/>
                <a:gd name="T6" fmla="*/ 0 w 250"/>
                <a:gd name="T7" fmla="*/ 221 h 221"/>
                <a:gd name="T8" fmla="*/ 56 w 250"/>
                <a:gd name="T9" fmla="*/ 220 h 221"/>
                <a:gd name="T10" fmla="*/ 112 w 250"/>
                <a:gd name="T11" fmla="*/ 221 h 221"/>
                <a:gd name="T12" fmla="*/ 112 w 250"/>
                <a:gd name="T13" fmla="*/ 206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7 h 221"/>
                <a:gd name="T22" fmla="*/ 177 w 250"/>
                <a:gd name="T23" fmla="*/ 183 h 221"/>
                <a:gd name="T24" fmla="*/ 138 w 250"/>
                <a:gd name="T25" fmla="*/ 206 h 221"/>
                <a:gd name="T26" fmla="*/ 138 w 250"/>
                <a:gd name="T27" fmla="*/ 221 h 221"/>
                <a:gd name="T28" fmla="*/ 195 w 250"/>
                <a:gd name="T29" fmla="*/ 220 h 221"/>
                <a:gd name="T30" fmla="*/ 250 w 250"/>
                <a:gd name="T31" fmla="*/ 221 h 221"/>
                <a:gd name="T32" fmla="*/ 250 w 250"/>
                <a:gd name="T33" fmla="*/ 206 h 221"/>
                <a:gd name="T34" fmla="*/ 212 w 250"/>
                <a:gd name="T35" fmla="*/ 191 h 221"/>
                <a:gd name="T36" fmla="*/ 212 w 250"/>
                <a:gd name="T37" fmla="*/ 95 h 221"/>
                <a:gd name="T38" fmla="*/ 196 w 250"/>
                <a:gd name="T39" fmla="*/ 19 h 221"/>
                <a:gd name="T40" fmla="*/ 144 w 250"/>
                <a:gd name="T41" fmla="*/ 0 h 221"/>
                <a:gd name="T42" fmla="*/ 70 w 250"/>
                <a:gd name="T43" fmla="*/ 53 h 221"/>
                <a:gd name="T44" fmla="*/ 70 w 250"/>
                <a:gd name="T45" fmla="*/ 0 h 221"/>
                <a:gd name="T46" fmla="*/ 0 w 250"/>
                <a:gd name="T47" fmla="*/ 6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8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0" y="221"/>
                  </a:cubicBezTo>
                  <a:lnTo>
                    <a:pt x="250" y="206"/>
                  </a:lnTo>
                  <a:cubicBezTo>
                    <a:pt x="225" y="206"/>
                    <a:pt x="212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272">
              <a:extLst>
                <a:ext uri="{FF2B5EF4-FFF2-40B4-BE49-F238E27FC236}">
                  <a16:creationId xmlns:a16="http://schemas.microsoft.com/office/drawing/2014/main" id="{CB65C501-C640-F102-E1DF-4BB7924F83E1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064125" y="6092825"/>
              <a:ext cx="184150" cy="233363"/>
            </a:xfrm>
            <a:custGeom>
              <a:avLst/>
              <a:gdLst>
                <a:gd name="T0" fmla="*/ 319 w 319"/>
                <a:gd name="T1" fmla="*/ 0 h 346"/>
                <a:gd name="T2" fmla="*/ 280 w 319"/>
                <a:gd name="T3" fmla="*/ 0 h 346"/>
                <a:gd name="T4" fmla="*/ 213 w 319"/>
                <a:gd name="T5" fmla="*/ 170 h 346"/>
                <a:gd name="T6" fmla="*/ 164 w 319"/>
                <a:gd name="T7" fmla="*/ 310 h 346"/>
                <a:gd name="T8" fmla="*/ 163 w 319"/>
                <a:gd name="T9" fmla="*/ 310 h 346"/>
                <a:gd name="T10" fmla="*/ 133 w 319"/>
                <a:gd name="T11" fmla="*/ 223 h 346"/>
                <a:gd name="T12" fmla="*/ 47 w 319"/>
                <a:gd name="T13" fmla="*/ 0 h 346"/>
                <a:gd name="T14" fmla="*/ 0 w 319"/>
                <a:gd name="T15" fmla="*/ 0 h 346"/>
                <a:gd name="T16" fmla="*/ 137 w 319"/>
                <a:gd name="T17" fmla="*/ 346 h 346"/>
                <a:gd name="T18" fmla="*/ 183 w 319"/>
                <a:gd name="T19" fmla="*/ 346 h 346"/>
                <a:gd name="T20" fmla="*/ 319 w 319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6">
                  <a:moveTo>
                    <a:pt x="319" y="0"/>
                  </a:moveTo>
                  <a:lnTo>
                    <a:pt x="280" y="0"/>
                  </a:lnTo>
                  <a:lnTo>
                    <a:pt x="213" y="170"/>
                  </a:lnTo>
                  <a:cubicBezTo>
                    <a:pt x="205" y="191"/>
                    <a:pt x="168" y="287"/>
                    <a:pt x="164" y="310"/>
                  </a:cubicBezTo>
                  <a:lnTo>
                    <a:pt x="163" y="310"/>
                  </a:lnTo>
                  <a:cubicBezTo>
                    <a:pt x="159" y="290"/>
                    <a:pt x="138" y="235"/>
                    <a:pt x="133" y="223"/>
                  </a:cubicBezTo>
                  <a:lnTo>
                    <a:pt x="47" y="0"/>
                  </a:lnTo>
                  <a:lnTo>
                    <a:pt x="0" y="0"/>
                  </a:lnTo>
                  <a:lnTo>
                    <a:pt x="137" y="346"/>
                  </a:lnTo>
                  <a:lnTo>
                    <a:pt x="183" y="346"/>
                  </a:lnTo>
                  <a:lnTo>
                    <a:pt x="31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273">
              <a:extLst>
                <a:ext uri="{FF2B5EF4-FFF2-40B4-BE49-F238E27FC236}">
                  <a16:creationId xmlns:a16="http://schemas.microsoft.com/office/drawing/2014/main" id="{C575D016-ED16-1724-270B-9A986217C005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5273675" y="6097588"/>
              <a:ext cx="25400" cy="228600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0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0 w 44"/>
                <a:gd name="T17" fmla="*/ 339 h 339"/>
                <a:gd name="T18" fmla="*/ 40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0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0" y="339"/>
                  </a:lnTo>
                  <a:lnTo>
                    <a:pt x="40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274">
              <a:extLst>
                <a:ext uri="{FF2B5EF4-FFF2-40B4-BE49-F238E27FC236}">
                  <a16:creationId xmlns:a16="http://schemas.microsoft.com/office/drawing/2014/main" id="{A6B3AD2C-9F45-CC58-99A7-38C5889F5BE2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5330825" y="6170613"/>
              <a:ext cx="107950" cy="15875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6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0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275">
              <a:extLst>
                <a:ext uri="{FF2B5EF4-FFF2-40B4-BE49-F238E27FC236}">
                  <a16:creationId xmlns:a16="http://schemas.microsoft.com/office/drawing/2014/main" id="{6CC7C779-7020-6D86-2C92-4EBEBED11EA0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451475" y="6176963"/>
              <a:ext cx="187325" cy="149225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4 w 326"/>
                <a:gd name="T9" fmla="*/ 195 h 222"/>
                <a:gd name="T10" fmla="*/ 211 w 326"/>
                <a:gd name="T11" fmla="*/ 107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5 h 222"/>
                <a:gd name="T20" fmla="*/ 91 w 326"/>
                <a:gd name="T21" fmla="*/ 195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7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7" y="174"/>
                    <a:pt x="235" y="195"/>
                  </a:cubicBezTo>
                  <a:lnTo>
                    <a:pt x="234" y="195"/>
                  </a:lnTo>
                  <a:cubicBezTo>
                    <a:pt x="232" y="180"/>
                    <a:pt x="220" y="135"/>
                    <a:pt x="211" y="107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2"/>
                    <a:pt x="93" y="169"/>
                    <a:pt x="91" y="195"/>
                  </a:cubicBezTo>
                  <a:lnTo>
                    <a:pt x="91" y="195"/>
                  </a:lnTo>
                  <a:cubicBezTo>
                    <a:pt x="88" y="171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7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276">
              <a:extLst>
                <a:ext uri="{FF2B5EF4-FFF2-40B4-BE49-F238E27FC236}">
                  <a16:creationId xmlns:a16="http://schemas.microsoft.com/office/drawing/2014/main" id="{F1C2C1AF-915C-51A2-C79A-AAC788893379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656262" y="6045200"/>
              <a:ext cx="50800" cy="122238"/>
            </a:xfrm>
            <a:custGeom>
              <a:avLst/>
              <a:gdLst>
                <a:gd name="T0" fmla="*/ 84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277">
              <a:extLst>
                <a:ext uri="{FF2B5EF4-FFF2-40B4-BE49-F238E27FC236}">
                  <a16:creationId xmlns:a16="http://schemas.microsoft.com/office/drawing/2014/main" id="{CB888C39-9E1F-8925-66EE-F50CE23AD487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5661025" y="6248400"/>
              <a:ext cx="157163" cy="165100"/>
            </a:xfrm>
            <a:custGeom>
              <a:avLst/>
              <a:gdLst>
                <a:gd name="T0" fmla="*/ 119 w 271"/>
                <a:gd name="T1" fmla="*/ 25 h 246"/>
                <a:gd name="T2" fmla="*/ 130 w 271"/>
                <a:gd name="T3" fmla="*/ 13 h 246"/>
                <a:gd name="T4" fmla="*/ 152 w 271"/>
                <a:gd name="T5" fmla="*/ 13 h 246"/>
                <a:gd name="T6" fmla="*/ 225 w 271"/>
                <a:gd name="T7" fmla="*/ 49 h 246"/>
                <a:gd name="T8" fmla="*/ 202 w 271"/>
                <a:gd name="T9" fmla="*/ 98 h 246"/>
                <a:gd name="T10" fmla="*/ 142 w 271"/>
                <a:gd name="T11" fmla="*/ 114 h 246"/>
                <a:gd name="T12" fmla="*/ 97 w 271"/>
                <a:gd name="T13" fmla="*/ 114 h 246"/>
                <a:gd name="T14" fmla="*/ 119 w 271"/>
                <a:gd name="T15" fmla="*/ 25 h 246"/>
                <a:gd name="T16" fmla="*/ 182 w 271"/>
                <a:gd name="T17" fmla="*/ 120 h 246"/>
                <a:gd name="T18" fmla="*/ 261 w 271"/>
                <a:gd name="T19" fmla="*/ 54 h 246"/>
                <a:gd name="T20" fmla="*/ 175 w 271"/>
                <a:gd name="T21" fmla="*/ 0 h 246"/>
                <a:gd name="T22" fmla="*/ 68 w 271"/>
                <a:gd name="T23" fmla="*/ 0 h 246"/>
                <a:gd name="T24" fmla="*/ 57 w 271"/>
                <a:gd name="T25" fmla="*/ 8 h 246"/>
                <a:gd name="T26" fmla="*/ 68 w 271"/>
                <a:gd name="T27" fmla="*/ 13 h 246"/>
                <a:gd name="T28" fmla="*/ 81 w 271"/>
                <a:gd name="T29" fmla="*/ 13 h 246"/>
                <a:gd name="T30" fmla="*/ 89 w 271"/>
                <a:gd name="T31" fmla="*/ 18 h 246"/>
                <a:gd name="T32" fmla="*/ 88 w 271"/>
                <a:gd name="T33" fmla="*/ 26 h 246"/>
                <a:gd name="T34" fmla="*/ 41 w 271"/>
                <a:gd name="T35" fmla="*/ 211 h 246"/>
                <a:gd name="T36" fmla="*/ 11 w 271"/>
                <a:gd name="T37" fmla="*/ 226 h 246"/>
                <a:gd name="T38" fmla="*/ 0 w 271"/>
                <a:gd name="T39" fmla="*/ 233 h 246"/>
                <a:gd name="T40" fmla="*/ 6 w 271"/>
                <a:gd name="T41" fmla="*/ 239 h 246"/>
                <a:gd name="T42" fmla="*/ 27 w 271"/>
                <a:gd name="T43" fmla="*/ 238 h 246"/>
                <a:gd name="T44" fmla="*/ 50 w 271"/>
                <a:gd name="T45" fmla="*/ 237 h 246"/>
                <a:gd name="T46" fmla="*/ 73 w 271"/>
                <a:gd name="T47" fmla="*/ 238 h 246"/>
                <a:gd name="T48" fmla="*/ 96 w 271"/>
                <a:gd name="T49" fmla="*/ 239 h 246"/>
                <a:gd name="T50" fmla="*/ 103 w 271"/>
                <a:gd name="T51" fmla="*/ 231 h 246"/>
                <a:gd name="T52" fmla="*/ 92 w 271"/>
                <a:gd name="T53" fmla="*/ 226 h 246"/>
                <a:gd name="T54" fmla="*/ 79 w 271"/>
                <a:gd name="T55" fmla="*/ 225 h 246"/>
                <a:gd name="T56" fmla="*/ 71 w 271"/>
                <a:gd name="T57" fmla="*/ 220 h 246"/>
                <a:gd name="T58" fmla="*/ 72 w 271"/>
                <a:gd name="T59" fmla="*/ 212 h 246"/>
                <a:gd name="T60" fmla="*/ 94 w 271"/>
                <a:gd name="T61" fmla="*/ 124 h 246"/>
                <a:gd name="T62" fmla="*/ 142 w 271"/>
                <a:gd name="T63" fmla="*/ 124 h 246"/>
                <a:gd name="T64" fmla="*/ 184 w 271"/>
                <a:gd name="T65" fmla="*/ 155 h 246"/>
                <a:gd name="T66" fmla="*/ 180 w 271"/>
                <a:gd name="T67" fmla="*/ 180 h 246"/>
                <a:gd name="T68" fmla="*/ 174 w 271"/>
                <a:gd name="T69" fmla="*/ 207 h 246"/>
                <a:gd name="T70" fmla="*/ 225 w 271"/>
                <a:gd name="T71" fmla="*/ 246 h 246"/>
                <a:gd name="T72" fmla="*/ 271 w 271"/>
                <a:gd name="T73" fmla="*/ 205 h 246"/>
                <a:gd name="T74" fmla="*/ 265 w 271"/>
                <a:gd name="T75" fmla="*/ 200 h 246"/>
                <a:gd name="T76" fmla="*/ 259 w 271"/>
                <a:gd name="T77" fmla="*/ 206 h 246"/>
                <a:gd name="T78" fmla="*/ 227 w 271"/>
                <a:gd name="T79" fmla="*/ 236 h 246"/>
                <a:gd name="T80" fmla="*/ 211 w 271"/>
                <a:gd name="T81" fmla="*/ 213 h 246"/>
                <a:gd name="T82" fmla="*/ 214 w 271"/>
                <a:gd name="T83" fmla="*/ 177 h 246"/>
                <a:gd name="T84" fmla="*/ 216 w 271"/>
                <a:gd name="T85" fmla="*/ 160 h 246"/>
                <a:gd name="T86" fmla="*/ 206 w 271"/>
                <a:gd name="T87" fmla="*/ 135 h 246"/>
                <a:gd name="T88" fmla="*/ 182 w 271"/>
                <a:gd name="T89" fmla="*/ 12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46">
                  <a:moveTo>
                    <a:pt x="119" y="25"/>
                  </a:moveTo>
                  <a:cubicBezTo>
                    <a:pt x="122" y="15"/>
                    <a:pt x="122" y="14"/>
                    <a:pt x="130" y="13"/>
                  </a:cubicBezTo>
                  <a:lnTo>
                    <a:pt x="152" y="13"/>
                  </a:lnTo>
                  <a:cubicBezTo>
                    <a:pt x="185" y="13"/>
                    <a:pt x="225" y="13"/>
                    <a:pt x="225" y="49"/>
                  </a:cubicBezTo>
                  <a:cubicBezTo>
                    <a:pt x="225" y="63"/>
                    <a:pt x="218" y="85"/>
                    <a:pt x="202" y="98"/>
                  </a:cubicBezTo>
                  <a:cubicBezTo>
                    <a:pt x="188" y="109"/>
                    <a:pt x="166" y="114"/>
                    <a:pt x="142" y="114"/>
                  </a:cubicBezTo>
                  <a:lnTo>
                    <a:pt x="97" y="114"/>
                  </a:lnTo>
                  <a:lnTo>
                    <a:pt x="119" y="25"/>
                  </a:lnTo>
                  <a:close/>
                  <a:moveTo>
                    <a:pt x="182" y="120"/>
                  </a:moveTo>
                  <a:cubicBezTo>
                    <a:pt x="224" y="110"/>
                    <a:pt x="261" y="85"/>
                    <a:pt x="261" y="54"/>
                  </a:cubicBezTo>
                  <a:cubicBezTo>
                    <a:pt x="261" y="24"/>
                    <a:pt x="225" y="0"/>
                    <a:pt x="175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3"/>
                    <a:pt x="61" y="13"/>
                    <a:pt x="68" y="13"/>
                  </a:cubicBezTo>
                  <a:cubicBezTo>
                    <a:pt x="68" y="13"/>
                    <a:pt x="75" y="13"/>
                    <a:pt x="81" y="13"/>
                  </a:cubicBezTo>
                  <a:cubicBezTo>
                    <a:pt x="88" y="14"/>
                    <a:pt x="89" y="15"/>
                    <a:pt x="89" y="18"/>
                  </a:cubicBezTo>
                  <a:cubicBezTo>
                    <a:pt x="89" y="19"/>
                    <a:pt x="89" y="21"/>
                    <a:pt x="88" y="26"/>
                  </a:cubicBezTo>
                  <a:lnTo>
                    <a:pt x="41" y="211"/>
                  </a:lnTo>
                  <a:cubicBezTo>
                    <a:pt x="38" y="223"/>
                    <a:pt x="38" y="226"/>
                    <a:pt x="11" y="226"/>
                  </a:cubicBezTo>
                  <a:cubicBezTo>
                    <a:pt x="5" y="226"/>
                    <a:pt x="0" y="226"/>
                    <a:pt x="0" y="233"/>
                  </a:cubicBezTo>
                  <a:cubicBezTo>
                    <a:pt x="0" y="237"/>
                    <a:pt x="2" y="239"/>
                    <a:pt x="6" y="239"/>
                  </a:cubicBezTo>
                  <a:cubicBezTo>
                    <a:pt x="12" y="239"/>
                    <a:pt x="20" y="238"/>
                    <a:pt x="27" y="238"/>
                  </a:cubicBezTo>
                  <a:cubicBezTo>
                    <a:pt x="34" y="238"/>
                    <a:pt x="44" y="237"/>
                    <a:pt x="50" y="237"/>
                  </a:cubicBezTo>
                  <a:cubicBezTo>
                    <a:pt x="57" y="237"/>
                    <a:pt x="65" y="238"/>
                    <a:pt x="73" y="238"/>
                  </a:cubicBezTo>
                  <a:cubicBezTo>
                    <a:pt x="80" y="238"/>
                    <a:pt x="89" y="239"/>
                    <a:pt x="96" y="239"/>
                  </a:cubicBezTo>
                  <a:cubicBezTo>
                    <a:pt x="98" y="239"/>
                    <a:pt x="103" y="239"/>
                    <a:pt x="103" y="231"/>
                  </a:cubicBezTo>
                  <a:cubicBezTo>
                    <a:pt x="103" y="226"/>
                    <a:pt x="100" y="226"/>
                    <a:pt x="92" y="226"/>
                  </a:cubicBezTo>
                  <a:cubicBezTo>
                    <a:pt x="86" y="226"/>
                    <a:pt x="85" y="226"/>
                    <a:pt x="79" y="225"/>
                  </a:cubicBezTo>
                  <a:cubicBezTo>
                    <a:pt x="71" y="224"/>
                    <a:pt x="71" y="224"/>
                    <a:pt x="71" y="220"/>
                  </a:cubicBezTo>
                  <a:cubicBezTo>
                    <a:pt x="71" y="220"/>
                    <a:pt x="71" y="218"/>
                    <a:pt x="72" y="212"/>
                  </a:cubicBezTo>
                  <a:lnTo>
                    <a:pt x="94" y="124"/>
                  </a:lnTo>
                  <a:lnTo>
                    <a:pt x="142" y="124"/>
                  </a:lnTo>
                  <a:cubicBezTo>
                    <a:pt x="172" y="124"/>
                    <a:pt x="184" y="139"/>
                    <a:pt x="184" y="155"/>
                  </a:cubicBezTo>
                  <a:cubicBezTo>
                    <a:pt x="184" y="160"/>
                    <a:pt x="181" y="172"/>
                    <a:pt x="180" y="180"/>
                  </a:cubicBezTo>
                  <a:cubicBezTo>
                    <a:pt x="175" y="196"/>
                    <a:pt x="174" y="201"/>
                    <a:pt x="174" y="207"/>
                  </a:cubicBezTo>
                  <a:cubicBezTo>
                    <a:pt x="174" y="235"/>
                    <a:pt x="199" y="246"/>
                    <a:pt x="225" y="246"/>
                  </a:cubicBezTo>
                  <a:cubicBezTo>
                    <a:pt x="257" y="246"/>
                    <a:pt x="271" y="211"/>
                    <a:pt x="271" y="205"/>
                  </a:cubicBezTo>
                  <a:cubicBezTo>
                    <a:pt x="271" y="204"/>
                    <a:pt x="271" y="200"/>
                    <a:pt x="265" y="200"/>
                  </a:cubicBezTo>
                  <a:cubicBezTo>
                    <a:pt x="261" y="200"/>
                    <a:pt x="260" y="203"/>
                    <a:pt x="259" y="206"/>
                  </a:cubicBezTo>
                  <a:cubicBezTo>
                    <a:pt x="254" y="222"/>
                    <a:pt x="241" y="236"/>
                    <a:pt x="227" y="236"/>
                  </a:cubicBezTo>
                  <a:cubicBezTo>
                    <a:pt x="218" y="236"/>
                    <a:pt x="211" y="232"/>
                    <a:pt x="211" y="213"/>
                  </a:cubicBezTo>
                  <a:cubicBezTo>
                    <a:pt x="211" y="204"/>
                    <a:pt x="213" y="186"/>
                    <a:pt x="214" y="177"/>
                  </a:cubicBezTo>
                  <a:cubicBezTo>
                    <a:pt x="216" y="167"/>
                    <a:pt x="216" y="164"/>
                    <a:pt x="216" y="160"/>
                  </a:cubicBezTo>
                  <a:cubicBezTo>
                    <a:pt x="216" y="156"/>
                    <a:pt x="216" y="145"/>
                    <a:pt x="206" y="135"/>
                  </a:cubicBezTo>
                  <a:cubicBezTo>
                    <a:pt x="199" y="127"/>
                    <a:pt x="190" y="123"/>
                    <a:pt x="182" y="1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37246DF4-5BA8-1D57-78C3-89178EFD1001}"/>
              </a:ext>
            </a:extLst>
          </p:cNvPr>
          <p:cNvSpPr txBox="1"/>
          <p:nvPr/>
        </p:nvSpPr>
        <p:spPr>
          <a:xfrm>
            <a:off x="6079272" y="6051520"/>
            <a:ext cx="546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(Soundness even in the </a:t>
            </a:r>
            <a:r>
              <a:rPr lang="en-US" sz="2000" dirty="0">
                <a:solidFill>
                  <a:srgbClr val="7030A0"/>
                </a:solidFill>
              </a:rPr>
              <a:t>simulated</a:t>
            </a:r>
            <a:r>
              <a:rPr lang="en-US" sz="2000" dirty="0"/>
              <a:t> right interaction)</a:t>
            </a:r>
          </a:p>
        </p:txBody>
      </p:sp>
      <p:sp>
        <p:nvSpPr>
          <p:cNvPr id="534" name="Arc 533">
            <a:extLst>
              <a:ext uri="{FF2B5EF4-FFF2-40B4-BE49-F238E27FC236}">
                <a16:creationId xmlns:a16="http://schemas.microsoft.com/office/drawing/2014/main" id="{4835F4C8-AB29-F141-7017-11A453106723}"/>
              </a:ext>
            </a:extLst>
          </p:cNvPr>
          <p:cNvSpPr/>
          <p:nvPr/>
        </p:nvSpPr>
        <p:spPr>
          <a:xfrm rot="19487625" flipH="1">
            <a:off x="7162554" y="2850132"/>
            <a:ext cx="801196" cy="707659"/>
          </a:xfrm>
          <a:prstGeom prst="arc">
            <a:avLst>
              <a:gd name="adj1" fmla="val 16200000"/>
              <a:gd name="adj2" fmla="val 1057222"/>
            </a:avLst>
          </a:prstGeom>
          <a:ln w="22225">
            <a:solidFill>
              <a:srgbClr val="7030A0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Arc 534">
            <a:extLst>
              <a:ext uri="{FF2B5EF4-FFF2-40B4-BE49-F238E27FC236}">
                <a16:creationId xmlns:a16="http://schemas.microsoft.com/office/drawing/2014/main" id="{3DC648EB-7EF4-BB29-28CE-B09E45C0C0C8}"/>
              </a:ext>
            </a:extLst>
          </p:cNvPr>
          <p:cNvSpPr/>
          <p:nvPr/>
        </p:nvSpPr>
        <p:spPr>
          <a:xfrm rot="19487625" flipH="1">
            <a:off x="9346979" y="2809387"/>
            <a:ext cx="801196" cy="707659"/>
          </a:xfrm>
          <a:prstGeom prst="arc">
            <a:avLst>
              <a:gd name="adj1" fmla="val 16200000"/>
              <a:gd name="adj2" fmla="val 1057222"/>
            </a:avLst>
          </a:prstGeom>
          <a:ln w="22225">
            <a:solidFill>
              <a:srgbClr val="7030A0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14" grpId="0" animBg="1"/>
      <p:bldP spid="306" grpId="0"/>
      <p:bldP spid="388" grpId="0"/>
      <p:bldP spid="460" grpId="0"/>
      <p:bldP spid="534" grpId="0" animBg="1"/>
      <p:bldP spid="5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7CA4-D500-1CEC-0C7B-65E4CA2D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Many-Many </a:t>
            </a:r>
            <a:r>
              <a:rPr lang="en-US" dirty="0"/>
              <a:t>Simulation-Sound ZK</a:t>
            </a:r>
          </a:p>
        </p:txBody>
      </p:sp>
      <p:sp>
        <p:nvSpPr>
          <p:cNvPr id="11" name="Freeform 7 1">
            <a:extLst>
              <a:ext uri="{FF2B5EF4-FFF2-40B4-BE49-F238E27FC236}">
                <a16:creationId xmlns:a16="http://schemas.microsoft.com/office/drawing/2014/main" id="{613ECFBA-DBCF-A7D0-348F-6A676D8B0114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272288" y="1287045"/>
            <a:ext cx="258064" cy="235944"/>
          </a:xfrm>
          <a:custGeom>
            <a:avLst/>
            <a:gdLst>
              <a:gd name="T0" fmla="*/ 131 w 356"/>
              <a:gd name="T1" fmla="*/ 183 h 341"/>
              <a:gd name="T2" fmla="*/ 216 w 356"/>
              <a:gd name="T3" fmla="*/ 183 h 341"/>
              <a:gd name="T4" fmla="*/ 356 w 356"/>
              <a:gd name="T5" fmla="*/ 75 h 341"/>
              <a:gd name="T6" fmla="*/ 258 w 356"/>
              <a:gd name="T7" fmla="*/ 0 h 341"/>
              <a:gd name="T8" fmla="*/ 96 w 356"/>
              <a:gd name="T9" fmla="*/ 0 h 341"/>
              <a:gd name="T10" fmla="*/ 81 w 356"/>
              <a:gd name="T11" fmla="*/ 9 h 341"/>
              <a:gd name="T12" fmla="*/ 96 w 356"/>
              <a:gd name="T13" fmla="*/ 15 h 341"/>
              <a:gd name="T14" fmla="*/ 117 w 356"/>
              <a:gd name="T15" fmla="*/ 16 h 341"/>
              <a:gd name="T16" fmla="*/ 128 w 356"/>
              <a:gd name="T17" fmla="*/ 24 h 341"/>
              <a:gd name="T18" fmla="*/ 126 w 356"/>
              <a:gd name="T19" fmla="*/ 34 h 341"/>
              <a:gd name="T20" fmla="*/ 59 w 356"/>
              <a:gd name="T21" fmla="*/ 302 h 341"/>
              <a:gd name="T22" fmla="*/ 14 w 356"/>
              <a:gd name="T23" fmla="*/ 326 h 341"/>
              <a:gd name="T24" fmla="*/ 0 w 356"/>
              <a:gd name="T25" fmla="*/ 335 h 341"/>
              <a:gd name="T26" fmla="*/ 7 w 356"/>
              <a:gd name="T27" fmla="*/ 341 h 341"/>
              <a:gd name="T28" fmla="*/ 71 w 356"/>
              <a:gd name="T29" fmla="*/ 339 h 341"/>
              <a:gd name="T30" fmla="*/ 103 w 356"/>
              <a:gd name="T31" fmla="*/ 340 h 341"/>
              <a:gd name="T32" fmla="*/ 135 w 356"/>
              <a:gd name="T33" fmla="*/ 341 h 341"/>
              <a:gd name="T34" fmla="*/ 145 w 356"/>
              <a:gd name="T35" fmla="*/ 331 h 341"/>
              <a:gd name="T36" fmla="*/ 131 w 356"/>
              <a:gd name="T37" fmla="*/ 326 h 341"/>
              <a:gd name="T38" fmla="*/ 99 w 356"/>
              <a:gd name="T39" fmla="*/ 317 h 341"/>
              <a:gd name="T40" fmla="*/ 100 w 356"/>
              <a:gd name="T41" fmla="*/ 308 h 341"/>
              <a:gd name="T42" fmla="*/ 131 w 356"/>
              <a:gd name="T43" fmla="*/ 183 h 341"/>
              <a:gd name="T44" fmla="*/ 167 w 356"/>
              <a:gd name="T45" fmla="*/ 34 h 341"/>
              <a:gd name="T46" fmla="*/ 194 w 356"/>
              <a:gd name="T47" fmla="*/ 15 h 341"/>
              <a:gd name="T48" fmla="*/ 242 w 356"/>
              <a:gd name="T49" fmla="*/ 15 h 341"/>
              <a:gd name="T50" fmla="*/ 310 w 356"/>
              <a:gd name="T51" fmla="*/ 63 h 341"/>
              <a:gd name="T52" fmla="*/ 280 w 356"/>
              <a:gd name="T53" fmla="*/ 144 h 341"/>
              <a:gd name="T54" fmla="*/ 204 w 356"/>
              <a:gd name="T55" fmla="*/ 170 h 341"/>
              <a:gd name="T56" fmla="*/ 133 w 356"/>
              <a:gd name="T57" fmla="*/ 170 h 341"/>
              <a:gd name="T58" fmla="*/ 167 w 356"/>
              <a:gd name="T59" fmla="*/ 3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6" h="341">
                <a:moveTo>
                  <a:pt x="131" y="183"/>
                </a:moveTo>
                <a:lnTo>
                  <a:pt x="216" y="183"/>
                </a:lnTo>
                <a:cubicBezTo>
                  <a:pt x="287" y="183"/>
                  <a:pt x="356" y="131"/>
                  <a:pt x="356" y="75"/>
                </a:cubicBezTo>
                <a:cubicBezTo>
                  <a:pt x="356" y="37"/>
                  <a:pt x="323" y="0"/>
                  <a:pt x="258" y="0"/>
                </a:cubicBezTo>
                <a:lnTo>
                  <a:pt x="96" y="0"/>
                </a:lnTo>
                <a:cubicBezTo>
                  <a:pt x="87" y="0"/>
                  <a:pt x="81" y="0"/>
                  <a:pt x="81" y="9"/>
                </a:cubicBezTo>
                <a:cubicBezTo>
                  <a:pt x="81" y="15"/>
                  <a:pt x="86" y="15"/>
                  <a:pt x="96" y="15"/>
                </a:cubicBezTo>
                <a:cubicBezTo>
                  <a:pt x="102" y="15"/>
                  <a:pt x="111" y="16"/>
                  <a:pt x="117" y="16"/>
                </a:cubicBezTo>
                <a:cubicBezTo>
                  <a:pt x="125" y="17"/>
                  <a:pt x="128" y="19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5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7" y="339"/>
                  <a:pt x="71" y="339"/>
                </a:cubicBezTo>
                <a:cubicBezTo>
                  <a:pt x="81" y="339"/>
                  <a:pt x="92" y="340"/>
                  <a:pt x="103" y="340"/>
                </a:cubicBezTo>
                <a:cubicBezTo>
                  <a:pt x="114" y="340"/>
                  <a:pt x="125" y="341"/>
                  <a:pt x="135" y="341"/>
                </a:cubicBezTo>
                <a:cubicBezTo>
                  <a:pt x="139" y="341"/>
                  <a:pt x="145" y="341"/>
                  <a:pt x="145" y="331"/>
                </a:cubicBezTo>
                <a:cubicBezTo>
                  <a:pt x="145" y="326"/>
                  <a:pt x="141" y="326"/>
                  <a:pt x="131" y="326"/>
                </a:cubicBezTo>
                <a:cubicBezTo>
                  <a:pt x="113" y="326"/>
                  <a:pt x="99" y="326"/>
                  <a:pt x="99" y="317"/>
                </a:cubicBezTo>
                <a:cubicBezTo>
                  <a:pt x="99" y="314"/>
                  <a:pt x="100" y="311"/>
                  <a:pt x="100" y="308"/>
                </a:cubicBezTo>
                <a:lnTo>
                  <a:pt x="131" y="183"/>
                </a:lnTo>
                <a:close/>
                <a:moveTo>
                  <a:pt x="167" y="34"/>
                </a:moveTo>
                <a:cubicBezTo>
                  <a:pt x="172" y="17"/>
                  <a:pt x="173" y="15"/>
                  <a:pt x="194" y="15"/>
                </a:cubicBezTo>
                <a:lnTo>
                  <a:pt x="242" y="15"/>
                </a:lnTo>
                <a:cubicBezTo>
                  <a:pt x="283" y="15"/>
                  <a:pt x="310" y="29"/>
                  <a:pt x="310" y="63"/>
                </a:cubicBezTo>
                <a:cubicBezTo>
                  <a:pt x="310" y="83"/>
                  <a:pt x="300" y="126"/>
                  <a:pt x="280" y="144"/>
                </a:cubicBezTo>
                <a:cubicBezTo>
                  <a:pt x="256" y="166"/>
                  <a:pt x="226" y="170"/>
                  <a:pt x="204" y="170"/>
                </a:cubicBezTo>
                <a:lnTo>
                  <a:pt x="133" y="170"/>
                </a:lnTo>
                <a:lnTo>
                  <a:pt x="167" y="3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 1">
            <a:extLst>
              <a:ext uri="{FF2B5EF4-FFF2-40B4-BE49-F238E27FC236}">
                <a16:creationId xmlns:a16="http://schemas.microsoft.com/office/drawing/2014/main" id="{EA78CCE6-1F08-2C3D-A374-AFA3DD9F4223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4756482" y="1270209"/>
            <a:ext cx="257175" cy="252412"/>
          </a:xfrm>
          <a:custGeom>
            <a:avLst/>
            <a:gdLst>
              <a:gd name="T0" fmla="*/ 285 w 356"/>
              <a:gd name="T1" fmla="*/ 57 h 352"/>
              <a:gd name="T2" fmla="*/ 349 w 356"/>
              <a:gd name="T3" fmla="*/ 15 h 352"/>
              <a:gd name="T4" fmla="*/ 356 w 356"/>
              <a:gd name="T5" fmla="*/ 6 h 352"/>
              <a:gd name="T6" fmla="*/ 349 w 356"/>
              <a:gd name="T7" fmla="*/ 0 h 352"/>
              <a:gd name="T8" fmla="*/ 308 w 356"/>
              <a:gd name="T9" fmla="*/ 1 h 352"/>
              <a:gd name="T10" fmla="*/ 259 w 356"/>
              <a:gd name="T11" fmla="*/ 0 h 352"/>
              <a:gd name="T12" fmla="*/ 249 w 356"/>
              <a:gd name="T13" fmla="*/ 9 h 352"/>
              <a:gd name="T14" fmla="*/ 257 w 356"/>
              <a:gd name="T15" fmla="*/ 15 h 352"/>
              <a:gd name="T16" fmla="*/ 280 w 356"/>
              <a:gd name="T17" fmla="*/ 32 h 352"/>
              <a:gd name="T18" fmla="*/ 273 w 356"/>
              <a:gd name="T19" fmla="*/ 51 h 352"/>
              <a:gd name="T20" fmla="*/ 119 w 356"/>
              <a:gd name="T21" fmla="*/ 295 h 352"/>
              <a:gd name="T22" fmla="*/ 86 w 356"/>
              <a:gd name="T23" fmla="*/ 30 h 352"/>
              <a:gd name="T24" fmla="*/ 120 w 356"/>
              <a:gd name="T25" fmla="*/ 15 h 352"/>
              <a:gd name="T26" fmla="*/ 132 w 356"/>
              <a:gd name="T27" fmla="*/ 5 h 352"/>
              <a:gd name="T28" fmla="*/ 125 w 356"/>
              <a:gd name="T29" fmla="*/ 0 h 352"/>
              <a:gd name="T30" fmla="*/ 64 w 356"/>
              <a:gd name="T31" fmla="*/ 1 h 352"/>
              <a:gd name="T32" fmla="*/ 36 w 356"/>
              <a:gd name="T33" fmla="*/ 1 h 352"/>
              <a:gd name="T34" fmla="*/ 9 w 356"/>
              <a:gd name="T35" fmla="*/ 0 h 352"/>
              <a:gd name="T36" fmla="*/ 0 w 356"/>
              <a:gd name="T37" fmla="*/ 9 h 352"/>
              <a:gd name="T38" fmla="*/ 12 w 356"/>
              <a:gd name="T39" fmla="*/ 15 h 352"/>
              <a:gd name="T40" fmla="*/ 42 w 356"/>
              <a:gd name="T41" fmla="*/ 32 h 352"/>
              <a:gd name="T42" fmla="*/ 82 w 356"/>
              <a:gd name="T43" fmla="*/ 341 h 352"/>
              <a:gd name="T44" fmla="*/ 92 w 356"/>
              <a:gd name="T45" fmla="*/ 352 h 352"/>
              <a:gd name="T46" fmla="*/ 106 w 356"/>
              <a:gd name="T47" fmla="*/ 343 h 352"/>
              <a:gd name="T48" fmla="*/ 285 w 356"/>
              <a:gd name="T49" fmla="*/ 5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6" h="352">
                <a:moveTo>
                  <a:pt x="285" y="57"/>
                </a:moveTo>
                <a:cubicBezTo>
                  <a:pt x="310" y="18"/>
                  <a:pt x="331" y="16"/>
                  <a:pt x="349" y="15"/>
                </a:cubicBezTo>
                <a:cubicBezTo>
                  <a:pt x="355" y="15"/>
                  <a:pt x="356" y="6"/>
                  <a:pt x="356" y="6"/>
                </a:cubicBezTo>
                <a:cubicBezTo>
                  <a:pt x="356" y="2"/>
                  <a:pt x="353" y="0"/>
                  <a:pt x="349" y="0"/>
                </a:cubicBezTo>
                <a:cubicBezTo>
                  <a:pt x="336" y="0"/>
                  <a:pt x="322" y="1"/>
                  <a:pt x="308" y="1"/>
                </a:cubicBezTo>
                <a:cubicBezTo>
                  <a:pt x="292" y="1"/>
                  <a:pt x="275" y="0"/>
                  <a:pt x="259" y="0"/>
                </a:cubicBezTo>
                <a:cubicBezTo>
                  <a:pt x="256" y="0"/>
                  <a:pt x="249" y="0"/>
                  <a:pt x="249" y="9"/>
                </a:cubicBezTo>
                <a:cubicBezTo>
                  <a:pt x="249" y="15"/>
                  <a:pt x="254" y="15"/>
                  <a:pt x="257" y="15"/>
                </a:cubicBezTo>
                <a:cubicBezTo>
                  <a:pt x="271" y="16"/>
                  <a:pt x="280" y="21"/>
                  <a:pt x="280" y="32"/>
                </a:cubicBezTo>
                <a:cubicBezTo>
                  <a:pt x="280" y="39"/>
                  <a:pt x="273" y="50"/>
                  <a:pt x="273" y="51"/>
                </a:cubicBezTo>
                <a:lnTo>
                  <a:pt x="119" y="295"/>
                </a:lnTo>
                <a:lnTo>
                  <a:pt x="86" y="30"/>
                </a:lnTo>
                <a:cubicBezTo>
                  <a:pt x="86" y="22"/>
                  <a:pt x="97" y="15"/>
                  <a:pt x="120" y="15"/>
                </a:cubicBezTo>
                <a:cubicBezTo>
                  <a:pt x="127" y="15"/>
                  <a:pt x="132" y="15"/>
                  <a:pt x="132" y="5"/>
                </a:cubicBezTo>
                <a:cubicBezTo>
                  <a:pt x="132" y="1"/>
                  <a:pt x="128" y="0"/>
                  <a:pt x="125" y="0"/>
                </a:cubicBezTo>
                <a:cubicBezTo>
                  <a:pt x="106" y="0"/>
                  <a:pt x="84" y="1"/>
                  <a:pt x="64" y="1"/>
                </a:cubicBezTo>
                <a:cubicBezTo>
                  <a:pt x="55" y="1"/>
                  <a:pt x="45" y="1"/>
                  <a:pt x="36" y="1"/>
                </a:cubicBezTo>
                <a:cubicBezTo>
                  <a:pt x="27" y="1"/>
                  <a:pt x="18" y="0"/>
                  <a:pt x="9" y="0"/>
                </a:cubicBezTo>
                <a:cubicBezTo>
                  <a:pt x="6" y="0"/>
                  <a:pt x="0" y="0"/>
                  <a:pt x="0" y="9"/>
                </a:cubicBezTo>
                <a:cubicBezTo>
                  <a:pt x="0" y="15"/>
                  <a:pt x="4" y="15"/>
                  <a:pt x="12" y="15"/>
                </a:cubicBezTo>
                <a:cubicBezTo>
                  <a:pt x="40" y="15"/>
                  <a:pt x="41" y="20"/>
                  <a:pt x="42" y="32"/>
                </a:cubicBezTo>
                <a:lnTo>
                  <a:pt x="82" y="341"/>
                </a:lnTo>
                <a:cubicBezTo>
                  <a:pt x="83" y="351"/>
                  <a:pt x="85" y="352"/>
                  <a:pt x="92" y="352"/>
                </a:cubicBezTo>
                <a:cubicBezTo>
                  <a:pt x="100" y="352"/>
                  <a:pt x="102" y="350"/>
                  <a:pt x="106" y="343"/>
                </a:cubicBezTo>
                <a:lnTo>
                  <a:pt x="285" y="5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 1">
            <a:extLst>
              <a:ext uri="{FF2B5EF4-FFF2-40B4-BE49-F238E27FC236}">
                <a16:creationId xmlns:a16="http://schemas.microsoft.com/office/drawing/2014/main" id="{32C1538B-1424-B819-BE91-F349A0111426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501901" y="1265814"/>
            <a:ext cx="254000" cy="257175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65BB79-6891-CB73-4431-011F65E1DF8D}"/>
              </a:ext>
            </a:extLst>
          </p:cNvPr>
          <p:cNvSpPr/>
          <p:nvPr/>
        </p:nvSpPr>
        <p:spPr>
          <a:xfrm>
            <a:off x="401321" y="2229291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35E0ABE-628F-8AE9-F9BF-35E3A4B3B768}"/>
              </a:ext>
            </a:extLst>
          </p:cNvPr>
          <p:cNvSpPr/>
          <p:nvPr/>
        </p:nvSpPr>
        <p:spPr>
          <a:xfrm>
            <a:off x="919481" y="1981480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63ECE9-7FA7-AEB3-815A-B93AD40E6606}"/>
              </a:ext>
            </a:extLst>
          </p:cNvPr>
          <p:cNvSpPr/>
          <p:nvPr/>
        </p:nvSpPr>
        <p:spPr>
          <a:xfrm>
            <a:off x="1784098" y="3186878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182E88-4331-BB4E-FDFC-22A67B8BF443}"/>
              </a:ext>
            </a:extLst>
          </p:cNvPr>
          <p:cNvSpPr txBox="1"/>
          <p:nvPr/>
        </p:nvSpPr>
        <p:spPr>
          <a:xfrm rot="10800000">
            <a:off x="1384251" y="2576375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95A53CF-2C31-740F-D4A2-0DF834994ECB}"/>
              </a:ext>
            </a:extLst>
          </p:cNvPr>
          <p:cNvSpPr/>
          <p:nvPr/>
        </p:nvSpPr>
        <p:spPr>
          <a:xfrm>
            <a:off x="3043155" y="1766554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1165320-4574-2221-73F5-64EFF71FF040}"/>
              </a:ext>
            </a:extLst>
          </p:cNvPr>
          <p:cNvSpPr/>
          <p:nvPr/>
        </p:nvSpPr>
        <p:spPr>
          <a:xfrm>
            <a:off x="3717043" y="2878108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3C16312-CCC5-8B15-A090-455B3B11A5A6}"/>
              </a:ext>
            </a:extLst>
          </p:cNvPr>
          <p:cNvSpPr/>
          <p:nvPr/>
        </p:nvSpPr>
        <p:spPr>
          <a:xfrm>
            <a:off x="4102107" y="3434688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31A94B-D09D-3CA4-89E0-2A727497EEFC}"/>
              </a:ext>
            </a:extLst>
          </p:cNvPr>
          <p:cNvSpPr txBox="1"/>
          <p:nvPr/>
        </p:nvSpPr>
        <p:spPr>
          <a:xfrm rot="10800000">
            <a:off x="3139397" y="2494079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02A85D-BFF0-9181-1FF8-4D2FF8DC4B36}"/>
              </a:ext>
            </a:extLst>
          </p:cNvPr>
          <p:cNvCxnSpPr>
            <a:cxnSpLocks/>
          </p:cNvCxnSpPr>
          <p:nvPr/>
        </p:nvCxnSpPr>
        <p:spPr>
          <a:xfrm>
            <a:off x="5593080" y="1056842"/>
            <a:ext cx="0" cy="3081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14 2">
            <a:extLst>
              <a:ext uri="{FF2B5EF4-FFF2-40B4-BE49-F238E27FC236}">
                <a16:creationId xmlns:a16="http://schemas.microsoft.com/office/drawing/2014/main" id="{4408B68A-403D-0277-B24F-99BE04C38201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10413353" y="1308276"/>
            <a:ext cx="257175" cy="252412"/>
          </a:xfrm>
          <a:custGeom>
            <a:avLst/>
            <a:gdLst>
              <a:gd name="T0" fmla="*/ 285 w 356"/>
              <a:gd name="T1" fmla="*/ 57 h 352"/>
              <a:gd name="T2" fmla="*/ 349 w 356"/>
              <a:gd name="T3" fmla="*/ 15 h 352"/>
              <a:gd name="T4" fmla="*/ 356 w 356"/>
              <a:gd name="T5" fmla="*/ 6 h 352"/>
              <a:gd name="T6" fmla="*/ 349 w 356"/>
              <a:gd name="T7" fmla="*/ 0 h 352"/>
              <a:gd name="T8" fmla="*/ 308 w 356"/>
              <a:gd name="T9" fmla="*/ 1 h 352"/>
              <a:gd name="T10" fmla="*/ 259 w 356"/>
              <a:gd name="T11" fmla="*/ 0 h 352"/>
              <a:gd name="T12" fmla="*/ 249 w 356"/>
              <a:gd name="T13" fmla="*/ 9 h 352"/>
              <a:gd name="T14" fmla="*/ 257 w 356"/>
              <a:gd name="T15" fmla="*/ 15 h 352"/>
              <a:gd name="T16" fmla="*/ 280 w 356"/>
              <a:gd name="T17" fmla="*/ 32 h 352"/>
              <a:gd name="T18" fmla="*/ 273 w 356"/>
              <a:gd name="T19" fmla="*/ 51 h 352"/>
              <a:gd name="T20" fmla="*/ 119 w 356"/>
              <a:gd name="T21" fmla="*/ 295 h 352"/>
              <a:gd name="T22" fmla="*/ 86 w 356"/>
              <a:gd name="T23" fmla="*/ 30 h 352"/>
              <a:gd name="T24" fmla="*/ 120 w 356"/>
              <a:gd name="T25" fmla="*/ 15 h 352"/>
              <a:gd name="T26" fmla="*/ 132 w 356"/>
              <a:gd name="T27" fmla="*/ 5 h 352"/>
              <a:gd name="T28" fmla="*/ 125 w 356"/>
              <a:gd name="T29" fmla="*/ 0 h 352"/>
              <a:gd name="T30" fmla="*/ 64 w 356"/>
              <a:gd name="T31" fmla="*/ 1 h 352"/>
              <a:gd name="T32" fmla="*/ 36 w 356"/>
              <a:gd name="T33" fmla="*/ 1 h 352"/>
              <a:gd name="T34" fmla="*/ 9 w 356"/>
              <a:gd name="T35" fmla="*/ 0 h 352"/>
              <a:gd name="T36" fmla="*/ 0 w 356"/>
              <a:gd name="T37" fmla="*/ 9 h 352"/>
              <a:gd name="T38" fmla="*/ 12 w 356"/>
              <a:gd name="T39" fmla="*/ 15 h 352"/>
              <a:gd name="T40" fmla="*/ 42 w 356"/>
              <a:gd name="T41" fmla="*/ 32 h 352"/>
              <a:gd name="T42" fmla="*/ 82 w 356"/>
              <a:gd name="T43" fmla="*/ 341 h 352"/>
              <a:gd name="T44" fmla="*/ 92 w 356"/>
              <a:gd name="T45" fmla="*/ 352 h 352"/>
              <a:gd name="T46" fmla="*/ 106 w 356"/>
              <a:gd name="T47" fmla="*/ 343 h 352"/>
              <a:gd name="T48" fmla="*/ 285 w 356"/>
              <a:gd name="T49" fmla="*/ 5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6" h="352">
                <a:moveTo>
                  <a:pt x="285" y="57"/>
                </a:moveTo>
                <a:cubicBezTo>
                  <a:pt x="310" y="18"/>
                  <a:pt x="331" y="16"/>
                  <a:pt x="349" y="15"/>
                </a:cubicBezTo>
                <a:cubicBezTo>
                  <a:pt x="355" y="15"/>
                  <a:pt x="356" y="6"/>
                  <a:pt x="356" y="6"/>
                </a:cubicBezTo>
                <a:cubicBezTo>
                  <a:pt x="356" y="2"/>
                  <a:pt x="353" y="0"/>
                  <a:pt x="349" y="0"/>
                </a:cubicBezTo>
                <a:cubicBezTo>
                  <a:pt x="336" y="0"/>
                  <a:pt x="322" y="1"/>
                  <a:pt x="308" y="1"/>
                </a:cubicBezTo>
                <a:cubicBezTo>
                  <a:pt x="292" y="1"/>
                  <a:pt x="275" y="0"/>
                  <a:pt x="259" y="0"/>
                </a:cubicBezTo>
                <a:cubicBezTo>
                  <a:pt x="256" y="0"/>
                  <a:pt x="249" y="0"/>
                  <a:pt x="249" y="9"/>
                </a:cubicBezTo>
                <a:cubicBezTo>
                  <a:pt x="249" y="15"/>
                  <a:pt x="254" y="15"/>
                  <a:pt x="257" y="15"/>
                </a:cubicBezTo>
                <a:cubicBezTo>
                  <a:pt x="271" y="16"/>
                  <a:pt x="280" y="21"/>
                  <a:pt x="280" y="32"/>
                </a:cubicBezTo>
                <a:cubicBezTo>
                  <a:pt x="280" y="39"/>
                  <a:pt x="273" y="50"/>
                  <a:pt x="273" y="51"/>
                </a:cubicBezTo>
                <a:lnTo>
                  <a:pt x="119" y="295"/>
                </a:lnTo>
                <a:lnTo>
                  <a:pt x="86" y="30"/>
                </a:lnTo>
                <a:cubicBezTo>
                  <a:pt x="86" y="22"/>
                  <a:pt x="97" y="15"/>
                  <a:pt x="120" y="15"/>
                </a:cubicBezTo>
                <a:cubicBezTo>
                  <a:pt x="127" y="15"/>
                  <a:pt x="132" y="15"/>
                  <a:pt x="132" y="5"/>
                </a:cubicBezTo>
                <a:cubicBezTo>
                  <a:pt x="132" y="1"/>
                  <a:pt x="128" y="0"/>
                  <a:pt x="125" y="0"/>
                </a:cubicBezTo>
                <a:cubicBezTo>
                  <a:pt x="106" y="0"/>
                  <a:pt x="84" y="1"/>
                  <a:pt x="64" y="1"/>
                </a:cubicBezTo>
                <a:cubicBezTo>
                  <a:pt x="55" y="1"/>
                  <a:pt x="45" y="1"/>
                  <a:pt x="36" y="1"/>
                </a:cubicBezTo>
                <a:cubicBezTo>
                  <a:pt x="27" y="1"/>
                  <a:pt x="18" y="0"/>
                  <a:pt x="9" y="0"/>
                </a:cubicBezTo>
                <a:cubicBezTo>
                  <a:pt x="6" y="0"/>
                  <a:pt x="0" y="0"/>
                  <a:pt x="0" y="9"/>
                </a:cubicBezTo>
                <a:cubicBezTo>
                  <a:pt x="0" y="15"/>
                  <a:pt x="4" y="15"/>
                  <a:pt x="12" y="15"/>
                </a:cubicBezTo>
                <a:cubicBezTo>
                  <a:pt x="40" y="15"/>
                  <a:pt x="41" y="20"/>
                  <a:pt x="42" y="32"/>
                </a:cubicBezTo>
                <a:lnTo>
                  <a:pt x="82" y="341"/>
                </a:lnTo>
                <a:cubicBezTo>
                  <a:pt x="83" y="351"/>
                  <a:pt x="85" y="352"/>
                  <a:pt x="92" y="352"/>
                </a:cubicBezTo>
                <a:cubicBezTo>
                  <a:pt x="100" y="352"/>
                  <a:pt x="102" y="350"/>
                  <a:pt x="106" y="343"/>
                </a:cubicBezTo>
                <a:lnTo>
                  <a:pt x="285" y="5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 2">
            <a:extLst>
              <a:ext uri="{FF2B5EF4-FFF2-40B4-BE49-F238E27FC236}">
                <a16:creationId xmlns:a16="http://schemas.microsoft.com/office/drawing/2014/main" id="{28C381C9-55E9-689F-4F56-E4D30DB75238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8685208" y="1287045"/>
            <a:ext cx="254000" cy="257175"/>
          </a:xfrm>
          <a:custGeom>
            <a:avLst/>
            <a:gdLst>
              <a:gd name="T0" fmla="*/ 283 w 385"/>
              <a:gd name="T1" fmla="*/ 278 h 386"/>
              <a:gd name="T2" fmla="*/ 294 w 385"/>
              <a:gd name="T3" fmla="*/ 342 h 386"/>
              <a:gd name="T4" fmla="*/ 324 w 385"/>
              <a:gd name="T5" fmla="*/ 376 h 386"/>
              <a:gd name="T6" fmla="*/ 385 w 385"/>
              <a:gd name="T7" fmla="*/ 343 h 386"/>
              <a:gd name="T8" fmla="*/ 380 w 385"/>
              <a:gd name="T9" fmla="*/ 340 h 386"/>
              <a:gd name="T10" fmla="*/ 362 w 385"/>
              <a:gd name="T11" fmla="*/ 346 h 386"/>
              <a:gd name="T12" fmla="*/ 356 w 385"/>
              <a:gd name="T13" fmla="*/ 348 h 386"/>
              <a:gd name="T14" fmla="*/ 333 w 385"/>
              <a:gd name="T15" fmla="*/ 305 h 386"/>
              <a:gd name="T16" fmla="*/ 321 w 385"/>
              <a:gd name="T17" fmla="*/ 200 h 386"/>
              <a:gd name="T18" fmla="*/ 316 w 385"/>
              <a:gd name="T19" fmla="*/ 47 h 386"/>
              <a:gd name="T20" fmla="*/ 316 w 385"/>
              <a:gd name="T21" fmla="*/ 10 h 386"/>
              <a:gd name="T22" fmla="*/ 311 w 385"/>
              <a:gd name="T23" fmla="*/ 0 h 386"/>
              <a:gd name="T24" fmla="*/ 274 w 385"/>
              <a:gd name="T25" fmla="*/ 22 h 386"/>
              <a:gd name="T26" fmla="*/ 271 w 385"/>
              <a:gd name="T27" fmla="*/ 28 h 386"/>
              <a:gd name="T28" fmla="*/ 168 w 385"/>
              <a:gd name="T29" fmla="*/ 213 h 386"/>
              <a:gd name="T30" fmla="*/ 60 w 385"/>
              <a:gd name="T31" fmla="*/ 340 h 386"/>
              <a:gd name="T32" fmla="*/ 22 w 385"/>
              <a:gd name="T33" fmla="*/ 310 h 386"/>
              <a:gd name="T34" fmla="*/ 18 w 385"/>
              <a:gd name="T35" fmla="*/ 306 h 386"/>
              <a:gd name="T36" fmla="*/ 0 w 385"/>
              <a:gd name="T37" fmla="*/ 344 h 386"/>
              <a:gd name="T38" fmla="*/ 45 w 385"/>
              <a:gd name="T39" fmla="*/ 386 h 386"/>
              <a:gd name="T40" fmla="*/ 147 w 385"/>
              <a:gd name="T41" fmla="*/ 278 h 386"/>
              <a:gd name="T42" fmla="*/ 283 w 385"/>
              <a:gd name="T43" fmla="*/ 278 h 386"/>
              <a:gd name="T44" fmla="*/ 273 w 385"/>
              <a:gd name="T45" fmla="*/ 62 h 386"/>
              <a:gd name="T46" fmla="*/ 273 w 385"/>
              <a:gd name="T47" fmla="*/ 91 h 386"/>
              <a:gd name="T48" fmla="*/ 276 w 385"/>
              <a:gd name="T49" fmla="*/ 178 h 386"/>
              <a:gd name="T50" fmla="*/ 281 w 385"/>
              <a:gd name="T51" fmla="*/ 251 h 386"/>
              <a:gd name="T52" fmla="*/ 189 w 385"/>
              <a:gd name="T53" fmla="*/ 251 h 386"/>
              <a:gd name="T54" fmla="*/ 161 w 385"/>
              <a:gd name="T55" fmla="*/ 259 h 386"/>
              <a:gd name="T56" fmla="*/ 228 w 385"/>
              <a:gd name="T57" fmla="*/ 148 h 386"/>
              <a:gd name="T58" fmla="*/ 273 w 385"/>
              <a:gd name="T59" fmla="*/ 62 h 386"/>
              <a:gd name="T60" fmla="*/ 273 w 385"/>
              <a:gd name="T61" fmla="*/ 6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5" h="386">
                <a:moveTo>
                  <a:pt x="283" y="278"/>
                </a:moveTo>
                <a:cubicBezTo>
                  <a:pt x="286" y="310"/>
                  <a:pt x="292" y="333"/>
                  <a:pt x="294" y="342"/>
                </a:cubicBezTo>
                <a:cubicBezTo>
                  <a:pt x="300" y="365"/>
                  <a:pt x="302" y="376"/>
                  <a:pt x="324" y="376"/>
                </a:cubicBezTo>
                <a:cubicBezTo>
                  <a:pt x="346" y="376"/>
                  <a:pt x="385" y="353"/>
                  <a:pt x="385" y="343"/>
                </a:cubicBezTo>
                <a:cubicBezTo>
                  <a:pt x="385" y="341"/>
                  <a:pt x="383" y="340"/>
                  <a:pt x="380" y="340"/>
                </a:cubicBezTo>
                <a:cubicBezTo>
                  <a:pt x="374" y="340"/>
                  <a:pt x="363" y="345"/>
                  <a:pt x="362" y="346"/>
                </a:cubicBezTo>
                <a:cubicBezTo>
                  <a:pt x="358" y="348"/>
                  <a:pt x="357" y="348"/>
                  <a:pt x="356" y="348"/>
                </a:cubicBezTo>
                <a:cubicBezTo>
                  <a:pt x="342" y="348"/>
                  <a:pt x="339" y="335"/>
                  <a:pt x="333" y="305"/>
                </a:cubicBezTo>
                <a:cubicBezTo>
                  <a:pt x="330" y="288"/>
                  <a:pt x="325" y="268"/>
                  <a:pt x="321" y="200"/>
                </a:cubicBezTo>
                <a:cubicBezTo>
                  <a:pt x="318" y="149"/>
                  <a:pt x="316" y="98"/>
                  <a:pt x="316" y="47"/>
                </a:cubicBezTo>
                <a:cubicBezTo>
                  <a:pt x="316" y="35"/>
                  <a:pt x="316" y="22"/>
                  <a:pt x="316" y="10"/>
                </a:cubicBezTo>
                <a:cubicBezTo>
                  <a:pt x="316" y="2"/>
                  <a:pt x="316" y="0"/>
                  <a:pt x="311" y="0"/>
                </a:cubicBezTo>
                <a:cubicBezTo>
                  <a:pt x="304" y="0"/>
                  <a:pt x="283" y="9"/>
                  <a:pt x="274" y="22"/>
                </a:cubicBezTo>
                <a:lnTo>
                  <a:pt x="271" y="28"/>
                </a:lnTo>
                <a:cubicBezTo>
                  <a:pt x="231" y="112"/>
                  <a:pt x="194" y="173"/>
                  <a:pt x="168" y="213"/>
                </a:cubicBezTo>
                <a:cubicBezTo>
                  <a:pt x="139" y="258"/>
                  <a:pt x="87" y="340"/>
                  <a:pt x="60" y="340"/>
                </a:cubicBezTo>
                <a:cubicBezTo>
                  <a:pt x="42" y="340"/>
                  <a:pt x="26" y="328"/>
                  <a:pt x="22" y="310"/>
                </a:cubicBezTo>
                <a:cubicBezTo>
                  <a:pt x="21" y="309"/>
                  <a:pt x="20" y="306"/>
                  <a:pt x="18" y="306"/>
                </a:cubicBezTo>
                <a:cubicBezTo>
                  <a:pt x="11" y="306"/>
                  <a:pt x="0" y="330"/>
                  <a:pt x="0" y="344"/>
                </a:cubicBezTo>
                <a:cubicBezTo>
                  <a:pt x="0" y="364"/>
                  <a:pt x="21" y="386"/>
                  <a:pt x="45" y="386"/>
                </a:cubicBezTo>
                <a:cubicBezTo>
                  <a:pt x="79" y="386"/>
                  <a:pt x="136" y="296"/>
                  <a:pt x="147" y="278"/>
                </a:cubicBezTo>
                <a:lnTo>
                  <a:pt x="283" y="278"/>
                </a:lnTo>
                <a:close/>
                <a:moveTo>
                  <a:pt x="273" y="62"/>
                </a:moveTo>
                <a:lnTo>
                  <a:pt x="273" y="91"/>
                </a:lnTo>
                <a:cubicBezTo>
                  <a:pt x="273" y="120"/>
                  <a:pt x="274" y="149"/>
                  <a:pt x="276" y="178"/>
                </a:cubicBezTo>
                <a:cubicBezTo>
                  <a:pt x="276" y="188"/>
                  <a:pt x="278" y="225"/>
                  <a:pt x="281" y="251"/>
                </a:cubicBezTo>
                <a:lnTo>
                  <a:pt x="189" y="251"/>
                </a:lnTo>
                <a:cubicBezTo>
                  <a:pt x="181" y="251"/>
                  <a:pt x="174" y="251"/>
                  <a:pt x="161" y="259"/>
                </a:cubicBezTo>
                <a:cubicBezTo>
                  <a:pt x="196" y="205"/>
                  <a:pt x="225" y="153"/>
                  <a:pt x="228" y="148"/>
                </a:cubicBezTo>
                <a:cubicBezTo>
                  <a:pt x="253" y="103"/>
                  <a:pt x="266" y="74"/>
                  <a:pt x="273" y="62"/>
                </a:cubicBezTo>
                <a:lnTo>
                  <a:pt x="273" y="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B3F4BCA-2916-51E1-8F70-E5CF8EAD92E2}"/>
              </a:ext>
            </a:extLst>
          </p:cNvPr>
          <p:cNvSpPr/>
          <p:nvPr/>
        </p:nvSpPr>
        <p:spPr>
          <a:xfrm>
            <a:off x="6584628" y="2250522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5ABB285-05BF-4574-78A0-8C932AA4120D}"/>
              </a:ext>
            </a:extLst>
          </p:cNvPr>
          <p:cNvSpPr/>
          <p:nvPr/>
        </p:nvSpPr>
        <p:spPr>
          <a:xfrm>
            <a:off x="7102788" y="2002711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9F95A0EE-951F-6A6C-CF91-67105028BD62}"/>
              </a:ext>
            </a:extLst>
          </p:cNvPr>
          <p:cNvSpPr/>
          <p:nvPr/>
        </p:nvSpPr>
        <p:spPr>
          <a:xfrm>
            <a:off x="7967405" y="3208109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7921A3-AC65-40EF-3F27-BFF1E77F664B}"/>
              </a:ext>
            </a:extLst>
          </p:cNvPr>
          <p:cNvSpPr txBox="1"/>
          <p:nvPr/>
        </p:nvSpPr>
        <p:spPr>
          <a:xfrm rot="10800000">
            <a:off x="7567558" y="2597606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1677FDA5-E37D-EB3F-1D82-92389AF25C58}"/>
              </a:ext>
            </a:extLst>
          </p:cNvPr>
          <p:cNvSpPr/>
          <p:nvPr/>
        </p:nvSpPr>
        <p:spPr>
          <a:xfrm>
            <a:off x="9226462" y="1787785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3CACDAB-EF03-CE3E-F5DC-08890E755C2F}"/>
              </a:ext>
            </a:extLst>
          </p:cNvPr>
          <p:cNvSpPr/>
          <p:nvPr/>
        </p:nvSpPr>
        <p:spPr>
          <a:xfrm>
            <a:off x="9900350" y="2899339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5C80B9DF-9E07-C655-10C2-6EFD9B1380A8}"/>
              </a:ext>
            </a:extLst>
          </p:cNvPr>
          <p:cNvSpPr/>
          <p:nvPr/>
        </p:nvSpPr>
        <p:spPr>
          <a:xfrm>
            <a:off x="10285414" y="3455919"/>
            <a:ext cx="385064" cy="495621"/>
          </a:xfrm>
          <a:prstGeom prst="rightArrow">
            <a:avLst>
              <a:gd name="adj1" fmla="val 82294"/>
              <a:gd name="adj2" fmla="val 298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6F7CB6-9E4C-7703-EC53-1559463B5085}"/>
              </a:ext>
            </a:extLst>
          </p:cNvPr>
          <p:cNvSpPr txBox="1"/>
          <p:nvPr/>
        </p:nvSpPr>
        <p:spPr>
          <a:xfrm rot="10800000">
            <a:off x="9322704" y="251531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FC68251-1A63-AB5B-CFCE-5A41A460BD5F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064257" y="1250950"/>
            <a:ext cx="441325" cy="271463"/>
            <a:chOff x="6064257" y="1250950"/>
            <a:chExt cx="441325" cy="271463"/>
          </a:xfrm>
          <a:solidFill>
            <a:srgbClr val="7030A0"/>
          </a:solidFill>
        </p:grpSpPr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8991EABE-C543-E3AA-B1FB-490935D7BB08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064257" y="1250950"/>
              <a:ext cx="136525" cy="271463"/>
            </a:xfrm>
            <a:custGeom>
              <a:avLst/>
              <a:gdLst>
                <a:gd name="T0" fmla="*/ 210 w 227"/>
                <a:gd name="T1" fmla="*/ 25 h 368"/>
                <a:gd name="T2" fmla="*/ 119 w 227"/>
                <a:gd name="T3" fmla="*/ 0 h 368"/>
                <a:gd name="T4" fmla="*/ 6 w 227"/>
                <a:gd name="T5" fmla="*/ 98 h 368"/>
                <a:gd name="T6" fmla="*/ 33 w 227"/>
                <a:gd name="T7" fmla="*/ 161 h 368"/>
                <a:gd name="T8" fmla="*/ 105 w 227"/>
                <a:gd name="T9" fmla="*/ 197 h 368"/>
                <a:gd name="T10" fmla="*/ 167 w 227"/>
                <a:gd name="T11" fmla="*/ 221 h 368"/>
                <a:gd name="T12" fmla="*/ 187 w 227"/>
                <a:gd name="T13" fmla="*/ 268 h 368"/>
                <a:gd name="T14" fmla="*/ 115 w 227"/>
                <a:gd name="T15" fmla="*/ 334 h 368"/>
                <a:gd name="T16" fmla="*/ 7 w 227"/>
                <a:gd name="T17" fmla="*/ 293 h 368"/>
                <a:gd name="T18" fmla="*/ 0 w 227"/>
                <a:gd name="T19" fmla="*/ 334 h 368"/>
                <a:gd name="T20" fmla="*/ 115 w 227"/>
                <a:gd name="T21" fmla="*/ 368 h 368"/>
                <a:gd name="T22" fmla="*/ 227 w 227"/>
                <a:gd name="T23" fmla="*/ 263 h 368"/>
                <a:gd name="T24" fmla="*/ 200 w 227"/>
                <a:gd name="T25" fmla="*/ 194 h 368"/>
                <a:gd name="T26" fmla="*/ 115 w 227"/>
                <a:gd name="T27" fmla="*/ 153 h 368"/>
                <a:gd name="T28" fmla="*/ 63 w 227"/>
                <a:gd name="T29" fmla="*/ 132 h 368"/>
                <a:gd name="T30" fmla="*/ 45 w 227"/>
                <a:gd name="T31" fmla="*/ 92 h 368"/>
                <a:gd name="T32" fmla="*/ 118 w 227"/>
                <a:gd name="T33" fmla="*/ 33 h 368"/>
                <a:gd name="T34" fmla="*/ 202 w 227"/>
                <a:gd name="T35" fmla="*/ 65 h 368"/>
                <a:gd name="T36" fmla="*/ 210 w 227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8">
                  <a:moveTo>
                    <a:pt x="210" y="25"/>
                  </a:moveTo>
                  <a:cubicBezTo>
                    <a:pt x="182" y="8"/>
                    <a:pt x="155" y="0"/>
                    <a:pt x="119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20"/>
                    <a:pt x="13" y="141"/>
                    <a:pt x="33" y="161"/>
                  </a:cubicBezTo>
                  <a:cubicBezTo>
                    <a:pt x="54" y="184"/>
                    <a:pt x="76" y="190"/>
                    <a:pt x="105" y="197"/>
                  </a:cubicBezTo>
                  <a:cubicBezTo>
                    <a:pt x="148" y="207"/>
                    <a:pt x="153" y="209"/>
                    <a:pt x="167" y="221"/>
                  </a:cubicBezTo>
                  <a:cubicBezTo>
                    <a:pt x="176" y="230"/>
                    <a:pt x="187" y="246"/>
                    <a:pt x="187" y="268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3"/>
                  </a:cubicBezTo>
                  <a:lnTo>
                    <a:pt x="0" y="334"/>
                  </a:lnTo>
                  <a:cubicBezTo>
                    <a:pt x="44" y="361"/>
                    <a:pt x="84" y="368"/>
                    <a:pt x="115" y="368"/>
                  </a:cubicBezTo>
                  <a:cubicBezTo>
                    <a:pt x="181" y="368"/>
                    <a:pt x="227" y="318"/>
                    <a:pt x="227" y="263"/>
                  </a:cubicBezTo>
                  <a:cubicBezTo>
                    <a:pt x="227" y="230"/>
                    <a:pt x="211" y="206"/>
                    <a:pt x="200" y="194"/>
                  </a:cubicBezTo>
                  <a:cubicBezTo>
                    <a:pt x="177" y="169"/>
                    <a:pt x="161" y="165"/>
                    <a:pt x="115" y="153"/>
                  </a:cubicBezTo>
                  <a:cubicBezTo>
                    <a:pt x="86" y="146"/>
                    <a:pt x="78" y="144"/>
                    <a:pt x="63" y="132"/>
                  </a:cubicBezTo>
                  <a:cubicBezTo>
                    <a:pt x="59" y="129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C9B2A78B-2474-C834-66E0-3D68E5513155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240470" y="1263650"/>
              <a:ext cx="26988" cy="249238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8 h 339"/>
                <a:gd name="T12" fmla="*/ 3 w 44"/>
                <a:gd name="T13" fmla="*/ 118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2BEE47D2-2D34-9F33-9083-49811EC7A684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315082" y="1346200"/>
              <a:ext cx="190500" cy="16668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3 h 227"/>
                <a:gd name="T12" fmla="*/ 0 w 316"/>
                <a:gd name="T13" fmla="*/ 3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Arc 82">
            <a:extLst>
              <a:ext uri="{FF2B5EF4-FFF2-40B4-BE49-F238E27FC236}">
                <a16:creationId xmlns:a16="http://schemas.microsoft.com/office/drawing/2014/main" id="{724DD12C-F7D7-4E76-A1B9-3CD3180A1546}"/>
              </a:ext>
            </a:extLst>
          </p:cNvPr>
          <p:cNvSpPr/>
          <p:nvPr/>
        </p:nvSpPr>
        <p:spPr>
          <a:xfrm rot="19487625" flipH="1">
            <a:off x="6127715" y="2521069"/>
            <a:ext cx="801196" cy="707659"/>
          </a:xfrm>
          <a:prstGeom prst="arc">
            <a:avLst>
              <a:gd name="adj1" fmla="val 16200000"/>
              <a:gd name="adj2" fmla="val 1057222"/>
            </a:avLst>
          </a:prstGeom>
          <a:ln w="22225">
            <a:solidFill>
              <a:srgbClr val="7030A0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1A450AAC-CBE2-8A16-DF4D-5D2A465E6C0E}"/>
              </a:ext>
            </a:extLst>
          </p:cNvPr>
          <p:cNvSpPr/>
          <p:nvPr/>
        </p:nvSpPr>
        <p:spPr>
          <a:xfrm rot="19487625" flipH="1">
            <a:off x="8918343" y="2449637"/>
            <a:ext cx="801196" cy="707659"/>
          </a:xfrm>
          <a:prstGeom prst="arc">
            <a:avLst>
              <a:gd name="adj1" fmla="val 16200000"/>
              <a:gd name="adj2" fmla="val 1057222"/>
            </a:avLst>
          </a:prstGeom>
          <a:ln w="22225">
            <a:solidFill>
              <a:srgbClr val="7030A0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426916-98C1-5742-67AF-8FF426991C6A}"/>
              </a:ext>
            </a:extLst>
          </p:cNvPr>
          <p:cNvSpPr txBox="1"/>
          <p:nvPr/>
        </p:nvSpPr>
        <p:spPr>
          <a:xfrm>
            <a:off x="530352" y="4709842"/>
            <a:ext cx="7717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Many-Many Simulation Soundness: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altLang="zh-CN" sz="2000" dirty="0"/>
              <a:t>dv</a:t>
            </a:r>
            <a:r>
              <a:rPr lang="en-US" sz="2000" dirty="0"/>
              <a:t>’s view can be simulated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Adv cannot break soundness </a:t>
            </a:r>
            <a:r>
              <a:rPr lang="en-US" sz="2000" dirty="0">
                <a:solidFill>
                  <a:srgbClr val="7030A0"/>
                </a:solidFill>
              </a:rPr>
              <a:t>in any of </a:t>
            </a:r>
            <a:r>
              <a:rPr lang="en-US" sz="2000" dirty="0"/>
              <a:t>the simulated right sessions.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1A984EF-47F0-AF07-FAEC-956002256700}"/>
              </a:ext>
            </a:extLst>
          </p:cNvPr>
          <p:cNvSpPr txBox="1"/>
          <p:nvPr/>
        </p:nvSpPr>
        <p:spPr>
          <a:xfrm>
            <a:off x="560834" y="5852646"/>
            <a:ext cx="7717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Q-Q (bounded) Simulation Soundness: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An upper-bound Q for # of left/right sessions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Protocol design can depend on Q. 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3FDF2B5-40BD-5E84-C092-7A042B2CE762}"/>
              </a:ext>
            </a:extLst>
          </p:cNvPr>
          <p:cNvSpPr/>
          <p:nvPr/>
        </p:nvSpPr>
        <p:spPr>
          <a:xfrm rot="16200000">
            <a:off x="1110224" y="2945349"/>
            <a:ext cx="309633" cy="2058853"/>
          </a:xfrm>
          <a:prstGeom prst="leftBrace">
            <a:avLst>
              <a:gd name="adj1" fmla="val 11771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CA0D5-EF36-48C9-7C86-C4E5B6D2753F}"/>
              </a:ext>
            </a:extLst>
          </p:cNvPr>
          <p:cNvSpPr txBox="1"/>
          <p:nvPr/>
        </p:nvSpPr>
        <p:spPr>
          <a:xfrm>
            <a:off x="341953" y="4098380"/>
            <a:ext cx="251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many left sessions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D172897-BDF0-18A2-8A84-E0437911922C}"/>
              </a:ext>
            </a:extLst>
          </p:cNvPr>
          <p:cNvSpPr/>
          <p:nvPr/>
        </p:nvSpPr>
        <p:spPr>
          <a:xfrm rot="16200000">
            <a:off x="3805010" y="2959637"/>
            <a:ext cx="309633" cy="2058853"/>
          </a:xfrm>
          <a:prstGeom prst="leftBrace">
            <a:avLst>
              <a:gd name="adj1" fmla="val 11771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FE4B3-6CFE-430F-6FA0-CBDAF1440FA9}"/>
              </a:ext>
            </a:extLst>
          </p:cNvPr>
          <p:cNvSpPr txBox="1"/>
          <p:nvPr/>
        </p:nvSpPr>
        <p:spPr>
          <a:xfrm>
            <a:off x="3036739" y="4112668"/>
            <a:ext cx="251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many right sessions</a:t>
            </a:r>
          </a:p>
        </p:txBody>
      </p:sp>
    </p:spTree>
    <p:extLst>
      <p:ext uri="{BB962C8B-B14F-4D97-AF65-F5344CB8AC3E}">
        <p14:creationId xmlns:p14="http://schemas.microsoft.com/office/powerpoint/2010/main" val="33714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83" grpId="0" animBg="1"/>
      <p:bldP spid="84" grpId="0" animBg="1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8022-58B4-C6D3-29AC-9690A85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Bounded-Concurrent PQ-ZK [</a:t>
            </a:r>
            <a:r>
              <a:rPr lang="en-US">
                <a:solidFill>
                  <a:schemeClr val="accent1"/>
                </a:solidFill>
              </a:rPr>
              <a:t>PTW09</a:t>
            </a:r>
            <a:r>
              <a:rPr lang="en-US"/>
              <a:t>,</a:t>
            </a:r>
            <a:r>
              <a:rPr lang="en-US">
                <a:solidFill>
                  <a:schemeClr val="accent1"/>
                </a:solidFill>
              </a:rPr>
              <a:t>ACL21</a:t>
            </a:r>
            <a:r>
              <a:rPr lang="en-US"/>
              <a:t>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671AC9-3327-15C4-B447-16CF38C19C7C}"/>
              </a:ext>
            </a:extLst>
          </p:cNvPr>
          <p:cNvCxnSpPr/>
          <p:nvPr/>
        </p:nvCxnSpPr>
        <p:spPr>
          <a:xfrm>
            <a:off x="9435982" y="22098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9" name="Group 45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 title="IguanaTex Vector Display">
            <a:extLst>
              <a:ext uri="{FF2B5EF4-FFF2-40B4-BE49-F238E27FC236}">
                <a16:creationId xmlns:a16="http://schemas.microsoft.com/office/drawing/2014/main" id="{83C54FE7-542D-7FDE-B187-EE703DEEEEC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38729" y="1143000"/>
            <a:ext cx="1069976" cy="382588"/>
            <a:chOff x="4121150" y="1143000"/>
            <a:chExt cx="1069976" cy="382588"/>
          </a:xfrm>
        </p:grpSpPr>
        <p:sp>
          <p:nvSpPr>
            <p:cNvPr id="452" name="Freeform 242">
              <a:extLst>
                <a:ext uri="{FF2B5EF4-FFF2-40B4-BE49-F238E27FC236}">
                  <a16:creationId xmlns:a16="http://schemas.microsoft.com/office/drawing/2014/main" id="{0E6C5B81-63F5-F1D6-EBFF-2AEC5A7166A0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4121150" y="1168400"/>
              <a:ext cx="241300" cy="261938"/>
            </a:xfrm>
            <a:custGeom>
              <a:avLst/>
              <a:gdLst>
                <a:gd name="T0" fmla="*/ 131 w 356"/>
                <a:gd name="T1" fmla="*/ 183 h 341"/>
                <a:gd name="T2" fmla="*/ 216 w 356"/>
                <a:gd name="T3" fmla="*/ 183 h 341"/>
                <a:gd name="T4" fmla="*/ 356 w 356"/>
                <a:gd name="T5" fmla="*/ 75 h 341"/>
                <a:gd name="T6" fmla="*/ 258 w 356"/>
                <a:gd name="T7" fmla="*/ 0 h 341"/>
                <a:gd name="T8" fmla="*/ 96 w 356"/>
                <a:gd name="T9" fmla="*/ 0 h 341"/>
                <a:gd name="T10" fmla="*/ 81 w 356"/>
                <a:gd name="T11" fmla="*/ 9 h 341"/>
                <a:gd name="T12" fmla="*/ 96 w 356"/>
                <a:gd name="T13" fmla="*/ 15 h 341"/>
                <a:gd name="T14" fmla="*/ 117 w 356"/>
                <a:gd name="T15" fmla="*/ 16 h 341"/>
                <a:gd name="T16" fmla="*/ 128 w 356"/>
                <a:gd name="T17" fmla="*/ 24 h 341"/>
                <a:gd name="T18" fmla="*/ 126 w 356"/>
                <a:gd name="T19" fmla="*/ 34 h 341"/>
                <a:gd name="T20" fmla="*/ 59 w 356"/>
                <a:gd name="T21" fmla="*/ 302 h 341"/>
                <a:gd name="T22" fmla="*/ 14 w 356"/>
                <a:gd name="T23" fmla="*/ 325 h 341"/>
                <a:gd name="T24" fmla="*/ 0 w 356"/>
                <a:gd name="T25" fmla="*/ 335 h 341"/>
                <a:gd name="T26" fmla="*/ 7 w 356"/>
                <a:gd name="T27" fmla="*/ 341 h 341"/>
                <a:gd name="T28" fmla="*/ 71 w 356"/>
                <a:gd name="T29" fmla="*/ 339 h 341"/>
                <a:gd name="T30" fmla="*/ 103 w 356"/>
                <a:gd name="T31" fmla="*/ 340 h 341"/>
                <a:gd name="T32" fmla="*/ 135 w 356"/>
                <a:gd name="T33" fmla="*/ 341 h 341"/>
                <a:gd name="T34" fmla="*/ 145 w 356"/>
                <a:gd name="T35" fmla="*/ 331 h 341"/>
                <a:gd name="T36" fmla="*/ 131 w 356"/>
                <a:gd name="T37" fmla="*/ 325 h 341"/>
                <a:gd name="T38" fmla="*/ 99 w 356"/>
                <a:gd name="T39" fmla="*/ 316 h 341"/>
                <a:gd name="T40" fmla="*/ 100 w 356"/>
                <a:gd name="T41" fmla="*/ 308 h 341"/>
                <a:gd name="T42" fmla="*/ 131 w 356"/>
                <a:gd name="T43" fmla="*/ 183 h 341"/>
                <a:gd name="T44" fmla="*/ 167 w 356"/>
                <a:gd name="T45" fmla="*/ 34 h 341"/>
                <a:gd name="T46" fmla="*/ 194 w 356"/>
                <a:gd name="T47" fmla="*/ 15 h 341"/>
                <a:gd name="T48" fmla="*/ 242 w 356"/>
                <a:gd name="T49" fmla="*/ 15 h 341"/>
                <a:gd name="T50" fmla="*/ 309 w 356"/>
                <a:gd name="T51" fmla="*/ 63 h 341"/>
                <a:gd name="T52" fmla="*/ 280 w 356"/>
                <a:gd name="T53" fmla="*/ 144 h 341"/>
                <a:gd name="T54" fmla="*/ 203 w 356"/>
                <a:gd name="T55" fmla="*/ 170 h 341"/>
                <a:gd name="T56" fmla="*/ 133 w 356"/>
                <a:gd name="T57" fmla="*/ 170 h 341"/>
                <a:gd name="T58" fmla="*/ 167 w 356"/>
                <a:gd name="T59" fmla="*/ 3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1">
                  <a:moveTo>
                    <a:pt x="131" y="183"/>
                  </a:moveTo>
                  <a:lnTo>
                    <a:pt x="216" y="183"/>
                  </a:lnTo>
                  <a:cubicBezTo>
                    <a:pt x="286" y="183"/>
                    <a:pt x="356" y="131"/>
                    <a:pt x="356" y="75"/>
                  </a:cubicBezTo>
                  <a:cubicBezTo>
                    <a:pt x="356" y="37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7" y="339"/>
                    <a:pt x="71" y="339"/>
                  </a:cubicBezTo>
                  <a:cubicBezTo>
                    <a:pt x="81" y="339"/>
                    <a:pt x="92" y="340"/>
                    <a:pt x="103" y="340"/>
                  </a:cubicBezTo>
                  <a:cubicBezTo>
                    <a:pt x="114" y="340"/>
                    <a:pt x="125" y="341"/>
                    <a:pt x="135" y="341"/>
                  </a:cubicBezTo>
                  <a:cubicBezTo>
                    <a:pt x="138" y="341"/>
                    <a:pt x="145" y="341"/>
                    <a:pt x="145" y="331"/>
                  </a:cubicBezTo>
                  <a:cubicBezTo>
                    <a:pt x="145" y="325"/>
                    <a:pt x="140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1"/>
                    <a:pt x="100" y="308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7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09" y="29"/>
                    <a:pt x="309" y="63"/>
                  </a:cubicBezTo>
                  <a:cubicBezTo>
                    <a:pt x="309" y="83"/>
                    <a:pt x="299" y="126"/>
                    <a:pt x="280" y="144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43">
              <a:extLst>
                <a:ext uri="{FF2B5EF4-FFF2-40B4-BE49-F238E27FC236}">
                  <a16:creationId xmlns:a16="http://schemas.microsoft.com/office/drawing/2014/main" id="{3D15E6C7-F0AD-2EFB-D322-A92022444765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403725" y="1143000"/>
              <a:ext cx="77788" cy="38258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44">
              <a:extLst>
                <a:ext uri="{FF2B5EF4-FFF2-40B4-BE49-F238E27FC236}">
                  <a16:creationId xmlns:a16="http://schemas.microsoft.com/office/drawing/2014/main" id="{B2C41490-C43F-0693-5CF7-F56184DCF680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4511675" y="1260475"/>
              <a:ext cx="166688" cy="1746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45">
              <a:extLst>
                <a:ext uri="{FF2B5EF4-FFF2-40B4-BE49-F238E27FC236}">
                  <a16:creationId xmlns:a16="http://schemas.microsoft.com/office/drawing/2014/main" id="{2106F0E4-73CB-2F94-85DB-1B8451B4C679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4722813" y="1390650"/>
              <a:ext cx="39688" cy="1143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46">
              <a:extLst>
                <a:ext uri="{FF2B5EF4-FFF2-40B4-BE49-F238E27FC236}">
                  <a16:creationId xmlns:a16="http://schemas.microsoft.com/office/drawing/2014/main" id="{5CD03C9B-34F8-F7C6-05EA-B8B791C6DCBE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4854575" y="1260475"/>
              <a:ext cx="222250" cy="174625"/>
            </a:xfrm>
            <a:custGeom>
              <a:avLst/>
              <a:gdLst>
                <a:gd name="T0" fmla="*/ 215 w 329"/>
                <a:gd name="T1" fmla="*/ 52 h 226"/>
                <a:gd name="T2" fmla="*/ 223 w 329"/>
                <a:gd name="T3" fmla="*/ 19 h 226"/>
                <a:gd name="T4" fmla="*/ 208 w 329"/>
                <a:gd name="T5" fmla="*/ 6 h 226"/>
                <a:gd name="T6" fmla="*/ 190 w 329"/>
                <a:gd name="T7" fmla="*/ 20 h 226"/>
                <a:gd name="T8" fmla="*/ 161 w 329"/>
                <a:gd name="T9" fmla="*/ 131 h 226"/>
                <a:gd name="T10" fmla="*/ 157 w 329"/>
                <a:gd name="T11" fmla="*/ 164 h 226"/>
                <a:gd name="T12" fmla="*/ 157 w 329"/>
                <a:gd name="T13" fmla="*/ 173 h 226"/>
                <a:gd name="T14" fmla="*/ 112 w 329"/>
                <a:gd name="T15" fmla="*/ 215 h 226"/>
                <a:gd name="T16" fmla="*/ 72 w 329"/>
                <a:gd name="T17" fmla="*/ 170 h 226"/>
                <a:gd name="T18" fmla="*/ 98 w 329"/>
                <a:gd name="T19" fmla="*/ 73 h 226"/>
                <a:gd name="T20" fmla="*/ 106 w 329"/>
                <a:gd name="T21" fmla="*/ 41 h 226"/>
                <a:gd name="T22" fmla="*/ 65 w 329"/>
                <a:gd name="T23" fmla="*/ 0 h 226"/>
                <a:gd name="T24" fmla="*/ 0 w 329"/>
                <a:gd name="T25" fmla="*/ 77 h 226"/>
                <a:gd name="T26" fmla="*/ 5 w 329"/>
                <a:gd name="T27" fmla="*/ 82 h 226"/>
                <a:gd name="T28" fmla="*/ 13 w 329"/>
                <a:gd name="T29" fmla="*/ 73 h 226"/>
                <a:gd name="T30" fmla="*/ 64 w 329"/>
                <a:gd name="T31" fmla="*/ 11 h 226"/>
                <a:gd name="T32" fmla="*/ 76 w 329"/>
                <a:gd name="T33" fmla="*/ 28 h 226"/>
                <a:gd name="T34" fmla="*/ 67 w 329"/>
                <a:gd name="T35" fmla="*/ 62 h 226"/>
                <a:gd name="T36" fmla="*/ 39 w 329"/>
                <a:gd name="T37" fmla="*/ 163 h 226"/>
                <a:gd name="T38" fmla="*/ 110 w 329"/>
                <a:gd name="T39" fmla="*/ 226 h 226"/>
                <a:gd name="T40" fmla="*/ 162 w 329"/>
                <a:gd name="T41" fmla="*/ 191 h 226"/>
                <a:gd name="T42" fmla="*/ 224 w 329"/>
                <a:gd name="T43" fmla="*/ 226 h 226"/>
                <a:gd name="T44" fmla="*/ 296 w 329"/>
                <a:gd name="T45" fmla="*/ 165 h 226"/>
                <a:gd name="T46" fmla="*/ 329 w 329"/>
                <a:gd name="T47" fmla="*/ 35 h 226"/>
                <a:gd name="T48" fmla="*/ 307 w 329"/>
                <a:gd name="T49" fmla="*/ 0 h 226"/>
                <a:gd name="T50" fmla="*/ 283 w 329"/>
                <a:gd name="T51" fmla="*/ 24 h 226"/>
                <a:gd name="T52" fmla="*/ 290 w 329"/>
                <a:gd name="T53" fmla="*/ 38 h 226"/>
                <a:gd name="T54" fmla="*/ 308 w 329"/>
                <a:gd name="T55" fmla="*/ 80 h 226"/>
                <a:gd name="T56" fmla="*/ 281 w 329"/>
                <a:gd name="T57" fmla="*/ 171 h 226"/>
                <a:gd name="T58" fmla="*/ 226 w 329"/>
                <a:gd name="T59" fmla="*/ 215 h 226"/>
                <a:gd name="T60" fmla="*/ 189 w 329"/>
                <a:gd name="T61" fmla="*/ 172 h 226"/>
                <a:gd name="T62" fmla="*/ 194 w 329"/>
                <a:gd name="T63" fmla="*/ 135 h 226"/>
                <a:gd name="T64" fmla="*/ 215 w 329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9" h="226">
                  <a:moveTo>
                    <a:pt x="215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8" y="6"/>
                  </a:cubicBezTo>
                  <a:cubicBezTo>
                    <a:pt x="202" y="6"/>
                    <a:pt x="193" y="10"/>
                    <a:pt x="190" y="20"/>
                  </a:cubicBezTo>
                  <a:cubicBezTo>
                    <a:pt x="188" y="23"/>
                    <a:pt x="165" y="118"/>
                    <a:pt x="161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7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4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4" y="82"/>
                    <a:pt x="5" y="82"/>
                  </a:cubicBezTo>
                  <a:cubicBezTo>
                    <a:pt x="10" y="82"/>
                    <a:pt x="11" y="81"/>
                    <a:pt x="13" y="73"/>
                  </a:cubicBezTo>
                  <a:cubicBezTo>
                    <a:pt x="27" y="27"/>
                    <a:pt x="46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5" y="121"/>
                    <a:pt x="39" y="144"/>
                    <a:pt x="39" y="163"/>
                  </a:cubicBezTo>
                  <a:cubicBezTo>
                    <a:pt x="39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09" y="226"/>
                    <a:pt x="224" y="226"/>
                  </a:cubicBezTo>
                  <a:cubicBezTo>
                    <a:pt x="262" y="226"/>
                    <a:pt x="284" y="195"/>
                    <a:pt x="296" y="165"/>
                  </a:cubicBezTo>
                  <a:cubicBezTo>
                    <a:pt x="313" y="126"/>
                    <a:pt x="329" y="59"/>
                    <a:pt x="329" y="35"/>
                  </a:cubicBezTo>
                  <a:cubicBezTo>
                    <a:pt x="329" y="8"/>
                    <a:pt x="316" y="0"/>
                    <a:pt x="307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5" y="34"/>
                    <a:pt x="290" y="38"/>
                  </a:cubicBezTo>
                  <a:cubicBezTo>
                    <a:pt x="295" y="43"/>
                    <a:pt x="308" y="56"/>
                    <a:pt x="308" y="80"/>
                  </a:cubicBezTo>
                  <a:cubicBezTo>
                    <a:pt x="308" y="97"/>
                    <a:pt x="293" y="146"/>
                    <a:pt x="281" y="171"/>
                  </a:cubicBezTo>
                  <a:cubicBezTo>
                    <a:pt x="268" y="198"/>
                    <a:pt x="250" y="215"/>
                    <a:pt x="226" y="215"/>
                  </a:cubicBezTo>
                  <a:cubicBezTo>
                    <a:pt x="202" y="215"/>
                    <a:pt x="189" y="200"/>
                    <a:pt x="189" y="172"/>
                  </a:cubicBezTo>
                  <a:cubicBezTo>
                    <a:pt x="189" y="158"/>
                    <a:pt x="192" y="142"/>
                    <a:pt x="194" y="135"/>
                  </a:cubicBezTo>
                  <a:lnTo>
                    <a:pt x="215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47">
              <a:extLst>
                <a:ext uri="{FF2B5EF4-FFF2-40B4-BE49-F238E27FC236}">
                  <a16:creationId xmlns:a16="http://schemas.microsoft.com/office/drawing/2014/main" id="{48F5F9F6-82B8-1D60-100D-EBED397899D2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5113338" y="1143000"/>
              <a:ext cx="77788" cy="382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" name="Group 471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 title="IguanaTex Vector Display">
            <a:extLst>
              <a:ext uri="{FF2B5EF4-FFF2-40B4-BE49-F238E27FC236}">
                <a16:creationId xmlns:a16="http://schemas.microsoft.com/office/drawing/2014/main" id="{31DB8315-FCEA-2E20-2B3C-B38669600E4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239254" y="1185863"/>
            <a:ext cx="701675" cy="382588"/>
            <a:chOff x="8321675" y="1185863"/>
            <a:chExt cx="701675" cy="382588"/>
          </a:xfrm>
        </p:grpSpPr>
        <p:sp>
          <p:nvSpPr>
            <p:cNvPr id="467" name="Freeform 254">
              <a:extLst>
                <a:ext uri="{FF2B5EF4-FFF2-40B4-BE49-F238E27FC236}">
                  <a16:creationId xmlns:a16="http://schemas.microsoft.com/office/drawing/2014/main" id="{61CE8886-22EA-0B0E-3B70-1810E64E3D0F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8321675" y="1211263"/>
              <a:ext cx="250825" cy="271463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5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1 h 352"/>
                <a:gd name="T10" fmla="*/ 259 w 355"/>
                <a:gd name="T11" fmla="*/ 0 h 352"/>
                <a:gd name="T12" fmla="*/ 249 w 355"/>
                <a:gd name="T13" fmla="*/ 9 h 352"/>
                <a:gd name="T14" fmla="*/ 257 w 355"/>
                <a:gd name="T15" fmla="*/ 15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4 h 352"/>
                <a:gd name="T22" fmla="*/ 86 w 355"/>
                <a:gd name="T23" fmla="*/ 30 h 352"/>
                <a:gd name="T24" fmla="*/ 120 w 355"/>
                <a:gd name="T25" fmla="*/ 15 h 352"/>
                <a:gd name="T26" fmla="*/ 132 w 355"/>
                <a:gd name="T27" fmla="*/ 5 h 352"/>
                <a:gd name="T28" fmla="*/ 125 w 355"/>
                <a:gd name="T29" fmla="*/ 0 h 352"/>
                <a:gd name="T30" fmla="*/ 64 w 355"/>
                <a:gd name="T31" fmla="*/ 1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9 h 352"/>
                <a:gd name="T38" fmla="*/ 12 w 355"/>
                <a:gd name="T39" fmla="*/ 15 h 352"/>
                <a:gd name="T40" fmla="*/ 42 w 355"/>
                <a:gd name="T41" fmla="*/ 32 h 352"/>
                <a:gd name="T42" fmla="*/ 82 w 355"/>
                <a:gd name="T43" fmla="*/ 340 h 352"/>
                <a:gd name="T44" fmla="*/ 92 w 355"/>
                <a:gd name="T45" fmla="*/ 352 h 352"/>
                <a:gd name="T46" fmla="*/ 106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6"/>
                    <a:pt x="349" y="15"/>
                  </a:cubicBezTo>
                  <a:cubicBezTo>
                    <a:pt x="355" y="15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5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5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2"/>
                  </a:cubicBezTo>
                  <a:cubicBezTo>
                    <a:pt x="280" y="39"/>
                    <a:pt x="273" y="50"/>
                    <a:pt x="273" y="51"/>
                  </a:cubicBezTo>
                  <a:lnTo>
                    <a:pt x="119" y="294"/>
                  </a:lnTo>
                  <a:lnTo>
                    <a:pt x="86" y="30"/>
                  </a:lnTo>
                  <a:cubicBezTo>
                    <a:pt x="86" y="22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6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20"/>
                    <a:pt x="42" y="32"/>
                  </a:cubicBezTo>
                  <a:lnTo>
                    <a:pt x="82" y="340"/>
                  </a:lnTo>
                  <a:cubicBezTo>
                    <a:pt x="83" y="350"/>
                    <a:pt x="85" y="352"/>
                    <a:pt x="92" y="352"/>
                  </a:cubicBezTo>
                  <a:cubicBezTo>
                    <a:pt x="100" y="352"/>
                    <a:pt x="102" y="349"/>
                    <a:pt x="106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55">
              <a:extLst>
                <a:ext uri="{FF2B5EF4-FFF2-40B4-BE49-F238E27FC236}">
                  <a16:creationId xmlns:a16="http://schemas.microsoft.com/office/drawing/2014/main" id="{A1822AA2-4115-5DD8-B3C8-E30BB0CF2667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8620125" y="1185863"/>
              <a:ext cx="80963" cy="3825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56">
              <a:extLst>
                <a:ext uri="{FF2B5EF4-FFF2-40B4-BE49-F238E27FC236}">
                  <a16:creationId xmlns:a16="http://schemas.microsoft.com/office/drawing/2014/main" id="{2341E146-5B40-B781-96A6-1F10C545AF68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8731250" y="1303338"/>
              <a:ext cx="174625" cy="1746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57">
              <a:extLst>
                <a:ext uri="{FF2B5EF4-FFF2-40B4-BE49-F238E27FC236}">
                  <a16:creationId xmlns:a16="http://schemas.microsoft.com/office/drawing/2014/main" id="{121C7BC7-6A5B-C8D7-D64D-E32D6073AD3C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8940800" y="1185863"/>
              <a:ext cx="82550" cy="3825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52D921-8E19-787B-0E36-EE12E3D3D596}"/>
              </a:ext>
            </a:extLst>
          </p:cNvPr>
          <p:cNvCxnSpPr>
            <a:cxnSpLocks/>
          </p:cNvCxnSpPr>
          <p:nvPr/>
        </p:nvCxnSpPr>
        <p:spPr>
          <a:xfrm flipH="1">
            <a:off x="7810296" y="2305355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4" name="Group 663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 title="IguanaTex Vector Display">
            <a:extLst>
              <a:ext uri="{FF2B5EF4-FFF2-40B4-BE49-F238E27FC236}">
                <a16:creationId xmlns:a16="http://schemas.microsoft.com/office/drawing/2014/main" id="{4A5E255F-F9E3-2658-01EF-DDD5C59FEC5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339017" y="1457325"/>
            <a:ext cx="698500" cy="268288"/>
            <a:chOff x="6421438" y="1457325"/>
            <a:chExt cx="698500" cy="268288"/>
          </a:xfrm>
        </p:grpSpPr>
        <p:sp>
          <p:nvSpPr>
            <p:cNvPr id="657" name="Freeform 378">
              <a:extLst>
                <a:ext uri="{FF2B5EF4-FFF2-40B4-BE49-F238E27FC236}">
                  <a16:creationId xmlns:a16="http://schemas.microsoft.com/office/drawing/2014/main" id="{50FC69DB-6DB8-A142-3C7B-1BA00EEE04E8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6421438" y="1535113"/>
              <a:ext cx="90488" cy="1270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8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7" y="203"/>
                    <a:pt x="39" y="167"/>
                    <a:pt x="39" y="118"/>
                  </a:cubicBezTo>
                  <a:cubicBezTo>
                    <a:pt x="39" y="79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379">
              <a:extLst>
                <a:ext uri="{FF2B5EF4-FFF2-40B4-BE49-F238E27FC236}">
                  <a16:creationId xmlns:a16="http://schemas.microsoft.com/office/drawing/2014/main" id="{B5581052-1066-7FD0-0475-47BC11771A07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6526213" y="1535113"/>
              <a:ext cx="106363" cy="1270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380">
              <a:extLst>
                <a:ext uri="{FF2B5EF4-FFF2-40B4-BE49-F238E27FC236}">
                  <a16:creationId xmlns:a16="http://schemas.microsoft.com/office/drawing/2014/main" id="{F066CBC9-8AA7-A9C7-2733-50290E1BB7C6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6659563" y="1536700"/>
              <a:ext cx="150813" cy="122238"/>
            </a:xfrm>
            <a:custGeom>
              <a:avLst/>
              <a:gdLst>
                <a:gd name="T0" fmla="*/ 314 w 314"/>
                <a:gd name="T1" fmla="*/ 78 h 227"/>
                <a:gd name="T2" fmla="*/ 246 w 314"/>
                <a:gd name="T3" fmla="*/ 0 h 227"/>
                <a:gd name="T4" fmla="*/ 172 w 314"/>
                <a:gd name="T5" fmla="*/ 41 h 227"/>
                <a:gd name="T6" fmla="*/ 108 w 314"/>
                <a:gd name="T7" fmla="*/ 0 h 227"/>
                <a:gd name="T8" fmla="*/ 35 w 314"/>
                <a:gd name="T9" fmla="*/ 38 h 227"/>
                <a:gd name="T10" fmla="*/ 35 w 314"/>
                <a:gd name="T11" fmla="*/ 2 h 227"/>
                <a:gd name="T12" fmla="*/ 0 w 314"/>
                <a:gd name="T13" fmla="*/ 2 h 227"/>
                <a:gd name="T14" fmla="*/ 0 w 314"/>
                <a:gd name="T15" fmla="*/ 227 h 227"/>
                <a:gd name="T16" fmla="*/ 38 w 314"/>
                <a:gd name="T17" fmla="*/ 227 h 227"/>
                <a:gd name="T18" fmla="*/ 38 w 314"/>
                <a:gd name="T19" fmla="*/ 104 h 227"/>
                <a:gd name="T20" fmla="*/ 89 w 314"/>
                <a:gd name="T21" fmla="*/ 30 h 227"/>
                <a:gd name="T22" fmla="*/ 138 w 314"/>
                <a:gd name="T23" fmla="*/ 81 h 227"/>
                <a:gd name="T24" fmla="*/ 138 w 314"/>
                <a:gd name="T25" fmla="*/ 227 h 227"/>
                <a:gd name="T26" fmla="*/ 176 w 314"/>
                <a:gd name="T27" fmla="*/ 227 h 227"/>
                <a:gd name="T28" fmla="*/ 176 w 314"/>
                <a:gd name="T29" fmla="*/ 104 h 227"/>
                <a:gd name="T30" fmla="*/ 227 w 314"/>
                <a:gd name="T31" fmla="*/ 30 h 227"/>
                <a:gd name="T32" fmla="*/ 276 w 314"/>
                <a:gd name="T33" fmla="*/ 81 h 227"/>
                <a:gd name="T34" fmla="*/ 276 w 314"/>
                <a:gd name="T35" fmla="*/ 227 h 227"/>
                <a:gd name="T36" fmla="*/ 314 w 314"/>
                <a:gd name="T37" fmla="*/ 227 h 227"/>
                <a:gd name="T38" fmla="*/ 314 w 314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4" h="227">
                  <a:moveTo>
                    <a:pt x="314" y="78"/>
                  </a:moveTo>
                  <a:cubicBezTo>
                    <a:pt x="314" y="45"/>
                    <a:pt x="306" y="0"/>
                    <a:pt x="246" y="0"/>
                  </a:cubicBezTo>
                  <a:cubicBezTo>
                    <a:pt x="216" y="0"/>
                    <a:pt x="190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4"/>
                  </a:lnTo>
                  <a:cubicBezTo>
                    <a:pt x="38" y="70"/>
                    <a:pt x="52" y="30"/>
                    <a:pt x="89" y="30"/>
                  </a:cubicBezTo>
                  <a:cubicBezTo>
                    <a:pt x="135" y="30"/>
                    <a:pt x="138" y="63"/>
                    <a:pt x="138" y="81"/>
                  </a:cubicBezTo>
                  <a:lnTo>
                    <a:pt x="138" y="227"/>
                  </a:lnTo>
                  <a:lnTo>
                    <a:pt x="176" y="227"/>
                  </a:lnTo>
                  <a:lnTo>
                    <a:pt x="176" y="104"/>
                  </a:lnTo>
                  <a:cubicBezTo>
                    <a:pt x="176" y="70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1"/>
                  </a:cubicBezTo>
                  <a:lnTo>
                    <a:pt x="276" y="227"/>
                  </a:lnTo>
                  <a:lnTo>
                    <a:pt x="314" y="227"/>
                  </a:lnTo>
                  <a:lnTo>
                    <a:pt x="314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381">
              <a:extLst>
                <a:ext uri="{FF2B5EF4-FFF2-40B4-BE49-F238E27FC236}">
                  <a16:creationId xmlns:a16="http://schemas.microsoft.com/office/drawing/2014/main" id="{1CF96DA2-B974-E865-E6CE-D36D60404D7A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6853238" y="1457325"/>
              <a:ext cx="55563" cy="26828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3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382">
              <a:extLst>
                <a:ext uri="{FF2B5EF4-FFF2-40B4-BE49-F238E27FC236}">
                  <a16:creationId xmlns:a16="http://schemas.microsoft.com/office/drawing/2014/main" id="{6DF462D0-9D9F-7348-8161-CB3006E8C45E}"/>
                </a:ext>
              </a:extLst>
            </p:cNvPr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6932613" y="1539875"/>
              <a:ext cx="109538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7 w 228"/>
                <a:gd name="T29" fmla="*/ 41 h 226"/>
                <a:gd name="T30" fmla="*/ 201 w 228"/>
                <a:gd name="T31" fmla="*/ 24 h 226"/>
                <a:gd name="T32" fmla="*/ 186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3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6" y="146"/>
                    <a:pt x="215" y="153"/>
                  </a:cubicBezTo>
                  <a:cubicBezTo>
                    <a:pt x="206" y="186"/>
                    <a:pt x="197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7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6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383">
              <a:extLst>
                <a:ext uri="{FF2B5EF4-FFF2-40B4-BE49-F238E27FC236}">
                  <a16:creationId xmlns:a16="http://schemas.microsoft.com/office/drawing/2014/main" id="{B0992D8F-CB85-9D1D-C29A-4CD566D43865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062788" y="1457325"/>
              <a:ext cx="57150" cy="2682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477F99C-7397-7145-BA1B-80E23F04C982}"/>
              </a:ext>
            </a:extLst>
          </p:cNvPr>
          <p:cNvCxnSpPr>
            <a:cxnSpLocks/>
          </p:cNvCxnSpPr>
          <p:nvPr/>
        </p:nvCxnSpPr>
        <p:spPr>
          <a:xfrm>
            <a:off x="7848211" y="1789644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3" name="Group 602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a$: random bit&#10;&#10;&#10;\end{document}" title="IguanaTex Vector Display">
            <a:extLst>
              <a:ext uri="{FF2B5EF4-FFF2-40B4-BE49-F238E27FC236}">
                <a16:creationId xmlns:a16="http://schemas.microsoft.com/office/drawing/2014/main" id="{FC1DF9A7-CF0F-840F-E84B-BDDFE98E1F4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576642" y="1981200"/>
            <a:ext cx="1411287" cy="204788"/>
            <a:chOff x="2659063" y="1981200"/>
            <a:chExt cx="1411287" cy="204788"/>
          </a:xfrm>
        </p:grpSpPr>
        <p:sp>
          <p:nvSpPr>
            <p:cNvPr id="591" name="Freeform 344">
              <a:extLst>
                <a:ext uri="{FF2B5EF4-FFF2-40B4-BE49-F238E27FC236}">
                  <a16:creationId xmlns:a16="http://schemas.microsoft.com/office/drawing/2014/main" id="{82FA40B8-5F23-87B3-C807-6A9DB2276257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2659063" y="2054225"/>
              <a:ext cx="106362" cy="1317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345">
              <a:extLst>
                <a:ext uri="{FF2B5EF4-FFF2-40B4-BE49-F238E27FC236}">
                  <a16:creationId xmlns:a16="http://schemas.microsoft.com/office/drawing/2014/main" id="{9F750A6C-EF79-F132-4D92-FC07ACD95818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792413" y="2057400"/>
              <a:ext cx="25400" cy="125413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346">
              <a:extLst>
                <a:ext uri="{FF2B5EF4-FFF2-40B4-BE49-F238E27FC236}">
                  <a16:creationId xmlns:a16="http://schemas.microsoft.com/office/drawing/2014/main" id="{3824F2A8-633A-195A-2F02-0A912795937F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947988" y="2054225"/>
              <a:ext cx="77787" cy="128588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5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347">
              <a:extLst>
                <a:ext uri="{FF2B5EF4-FFF2-40B4-BE49-F238E27FC236}">
                  <a16:creationId xmlns:a16="http://schemas.microsoft.com/office/drawing/2014/main" id="{40E6D784-8D46-EC4C-29C0-AE83D3B8853B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3043238" y="2052638"/>
              <a:ext cx="104775" cy="13335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348">
              <a:extLst>
                <a:ext uri="{FF2B5EF4-FFF2-40B4-BE49-F238E27FC236}">
                  <a16:creationId xmlns:a16="http://schemas.microsoft.com/office/drawing/2014/main" id="{C2F63CFE-2644-0654-21ED-6A110FCE7234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57538" y="2054225"/>
              <a:ext cx="117475" cy="128588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349">
              <a:extLst>
                <a:ext uri="{FF2B5EF4-FFF2-40B4-BE49-F238E27FC236}">
                  <a16:creationId xmlns:a16="http://schemas.microsoft.com/office/drawing/2014/main" id="{2B08E88A-02D7-474E-EFBC-0CE28A84898D}"/>
                </a:ext>
              </a:extLst>
            </p:cNvPr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3287713" y="1981200"/>
              <a:ext cx="115887" cy="204788"/>
            </a:xfrm>
            <a:custGeom>
              <a:avLst/>
              <a:gdLst>
                <a:gd name="T0" fmla="*/ 172 w 246"/>
                <a:gd name="T1" fmla="*/ 318 h 351"/>
                <a:gd name="T2" fmla="*/ 172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8 h 351"/>
                <a:gd name="T24" fmla="*/ 106 w 246"/>
                <a:gd name="T25" fmla="*/ 351 h 351"/>
                <a:gd name="T26" fmla="*/ 172 w 246"/>
                <a:gd name="T27" fmla="*/ 318 h 351"/>
                <a:gd name="T28" fmla="*/ 172 w 246"/>
                <a:gd name="T29" fmla="*/ 185 h 351"/>
                <a:gd name="T30" fmla="*/ 172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2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2" y="318"/>
                  </a:moveTo>
                  <a:lnTo>
                    <a:pt x="172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59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8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7" y="351"/>
                    <a:pt x="160" y="334"/>
                    <a:pt x="172" y="318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5"/>
                  </a:cubicBezTo>
                  <a:cubicBezTo>
                    <a:pt x="152" y="329"/>
                    <a:pt x="129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0" y="136"/>
                    <a:pt x="151" y="144"/>
                    <a:pt x="167" y="166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350">
              <a:extLst>
                <a:ext uri="{FF2B5EF4-FFF2-40B4-BE49-F238E27FC236}">
                  <a16:creationId xmlns:a16="http://schemas.microsoft.com/office/drawing/2014/main" id="{6D54799C-22B4-EA23-7B0A-F5D4D3F2BB88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3416300" y="2052638"/>
              <a:ext cx="103187" cy="133350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351">
              <a:extLst>
                <a:ext uri="{FF2B5EF4-FFF2-40B4-BE49-F238E27FC236}">
                  <a16:creationId xmlns:a16="http://schemas.microsoft.com/office/drawing/2014/main" id="{64E760FC-DB8E-F314-B4FC-5ED393B37E96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533775" y="2054225"/>
              <a:ext cx="182562" cy="128588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352">
              <a:extLst>
                <a:ext uri="{FF2B5EF4-FFF2-40B4-BE49-F238E27FC236}">
                  <a16:creationId xmlns:a16="http://schemas.microsoft.com/office/drawing/2014/main" id="{F3E6429F-7F84-6377-4B05-9CA7D3502395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3805238" y="1981200"/>
              <a:ext cx="114300" cy="204788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2 w 246"/>
                <a:gd name="T13" fmla="*/ 346 h 351"/>
                <a:gd name="T14" fmla="*/ 70 w 246"/>
                <a:gd name="T15" fmla="*/ 315 h 351"/>
                <a:gd name="T16" fmla="*/ 135 w 246"/>
                <a:gd name="T17" fmla="*/ 351 h 351"/>
                <a:gd name="T18" fmla="*/ 246 w 246"/>
                <a:gd name="T19" fmla="*/ 238 h 351"/>
                <a:gd name="T20" fmla="*/ 141 w 246"/>
                <a:gd name="T21" fmla="*/ 125 h 351"/>
                <a:gd name="T22" fmla="*/ 72 w 246"/>
                <a:gd name="T23" fmla="*/ 158 h 351"/>
                <a:gd name="T24" fmla="*/ 74 w 246"/>
                <a:gd name="T25" fmla="*/ 289 h 351"/>
                <a:gd name="T26" fmla="*/ 74 w 246"/>
                <a:gd name="T27" fmla="*/ 186 h 351"/>
                <a:gd name="T28" fmla="*/ 79 w 246"/>
                <a:gd name="T29" fmla="*/ 168 h 351"/>
                <a:gd name="T30" fmla="*/ 138 w 246"/>
                <a:gd name="T31" fmla="*/ 136 h 351"/>
                <a:gd name="T32" fmla="*/ 190 w 246"/>
                <a:gd name="T33" fmla="*/ 168 h 351"/>
                <a:gd name="T34" fmla="*/ 205 w 246"/>
                <a:gd name="T35" fmla="*/ 237 h 351"/>
                <a:gd name="T36" fmla="*/ 189 w 246"/>
                <a:gd name="T37" fmla="*/ 308 h 351"/>
                <a:gd name="T38" fmla="*/ 133 w 246"/>
                <a:gd name="T39" fmla="*/ 340 h 351"/>
                <a:gd name="T40" fmla="*/ 81 w 246"/>
                <a:gd name="T41" fmla="*/ 310 h 351"/>
                <a:gd name="T42" fmla="*/ 74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5"/>
                    <a:pt x="56" y="338"/>
                    <a:pt x="70" y="315"/>
                  </a:cubicBezTo>
                  <a:cubicBezTo>
                    <a:pt x="77" y="326"/>
                    <a:pt x="98" y="351"/>
                    <a:pt x="135" y="351"/>
                  </a:cubicBezTo>
                  <a:cubicBezTo>
                    <a:pt x="194" y="351"/>
                    <a:pt x="246" y="302"/>
                    <a:pt x="246" y="238"/>
                  </a:cubicBezTo>
                  <a:cubicBezTo>
                    <a:pt x="246" y="175"/>
                    <a:pt x="197" y="125"/>
                    <a:pt x="141" y="125"/>
                  </a:cubicBezTo>
                  <a:cubicBezTo>
                    <a:pt x="102" y="125"/>
                    <a:pt x="80" y="149"/>
                    <a:pt x="72" y="158"/>
                  </a:cubicBezTo>
                  <a:close/>
                  <a:moveTo>
                    <a:pt x="74" y="289"/>
                  </a:moveTo>
                  <a:lnTo>
                    <a:pt x="74" y="186"/>
                  </a:lnTo>
                  <a:cubicBezTo>
                    <a:pt x="74" y="177"/>
                    <a:pt x="74" y="176"/>
                    <a:pt x="79" y="168"/>
                  </a:cubicBezTo>
                  <a:cubicBezTo>
                    <a:pt x="99" y="140"/>
                    <a:pt x="126" y="136"/>
                    <a:pt x="138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5" y="217"/>
                    <a:pt x="205" y="237"/>
                  </a:cubicBezTo>
                  <a:cubicBezTo>
                    <a:pt x="205" y="256"/>
                    <a:pt x="204" y="286"/>
                    <a:pt x="189" y="308"/>
                  </a:cubicBezTo>
                  <a:cubicBezTo>
                    <a:pt x="179" y="324"/>
                    <a:pt x="160" y="340"/>
                    <a:pt x="133" y="340"/>
                  </a:cubicBezTo>
                  <a:cubicBezTo>
                    <a:pt x="111" y="340"/>
                    <a:pt x="93" y="328"/>
                    <a:pt x="81" y="310"/>
                  </a:cubicBezTo>
                  <a:cubicBezTo>
                    <a:pt x="74" y="299"/>
                    <a:pt x="74" y="298"/>
                    <a:pt x="74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353">
              <a:extLst>
                <a:ext uri="{FF2B5EF4-FFF2-40B4-BE49-F238E27FC236}">
                  <a16:creationId xmlns:a16="http://schemas.microsoft.com/office/drawing/2014/main" id="{D2EC1702-AEDF-9B63-8D69-1DBFC0F28210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3935413" y="1987550"/>
              <a:ext cx="50800" cy="195263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6 h 334"/>
                <a:gd name="T22" fmla="*/ 72 w 106"/>
                <a:gd name="T23" fmla="*/ 113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354">
              <a:extLst>
                <a:ext uri="{FF2B5EF4-FFF2-40B4-BE49-F238E27FC236}">
                  <a16:creationId xmlns:a16="http://schemas.microsoft.com/office/drawing/2014/main" id="{445EF2A9-DF07-4B7F-2895-5659F79F77FD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997325" y="2003425"/>
              <a:ext cx="73025" cy="18256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6" name="Group 63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: random bit&#10;&#10;&#10;\end{document}" title="IguanaTex Vector Display">
            <a:extLst>
              <a:ext uri="{FF2B5EF4-FFF2-40B4-BE49-F238E27FC236}">
                <a16:creationId xmlns:a16="http://schemas.microsoft.com/office/drawing/2014/main" id="{3C602D9A-7C93-075F-CAD8-BB13868CFEF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463092" y="1912938"/>
            <a:ext cx="1384300" cy="203201"/>
            <a:chOff x="8545513" y="1912938"/>
            <a:chExt cx="1384300" cy="203201"/>
          </a:xfrm>
        </p:grpSpPr>
        <p:sp>
          <p:nvSpPr>
            <p:cNvPr id="624" name="Freeform 361">
              <a:extLst>
                <a:ext uri="{FF2B5EF4-FFF2-40B4-BE49-F238E27FC236}">
                  <a16:creationId xmlns:a16="http://schemas.microsoft.com/office/drawing/2014/main" id="{20A78F27-AE93-7E24-4B42-B8D1BDD62E91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8545513" y="1912938"/>
              <a:ext cx="85725" cy="203200"/>
            </a:xfrm>
            <a:custGeom>
              <a:avLst/>
              <a:gdLst>
                <a:gd name="T0" fmla="*/ 96 w 183"/>
                <a:gd name="T1" fmla="*/ 5 h 351"/>
                <a:gd name="T2" fmla="*/ 89 w 183"/>
                <a:gd name="T3" fmla="*/ 0 h 351"/>
                <a:gd name="T4" fmla="*/ 28 w 183"/>
                <a:gd name="T5" fmla="*/ 5 h 351"/>
                <a:gd name="T6" fmla="*/ 19 w 183"/>
                <a:gd name="T7" fmla="*/ 15 h 351"/>
                <a:gd name="T8" fmla="*/ 31 w 183"/>
                <a:gd name="T9" fmla="*/ 21 h 351"/>
                <a:gd name="T10" fmla="*/ 56 w 183"/>
                <a:gd name="T11" fmla="*/ 29 h 351"/>
                <a:gd name="T12" fmla="*/ 49 w 183"/>
                <a:gd name="T13" fmla="*/ 60 h 351"/>
                <a:gd name="T14" fmla="*/ 8 w 183"/>
                <a:gd name="T15" fmla="*/ 223 h 351"/>
                <a:gd name="T16" fmla="*/ 0 w 183"/>
                <a:gd name="T17" fmla="*/ 273 h 351"/>
                <a:gd name="T18" fmla="*/ 63 w 183"/>
                <a:gd name="T19" fmla="*/ 351 h 351"/>
                <a:gd name="T20" fmla="*/ 183 w 183"/>
                <a:gd name="T21" fmla="*/ 205 h 351"/>
                <a:gd name="T22" fmla="*/ 117 w 183"/>
                <a:gd name="T23" fmla="*/ 125 h 351"/>
                <a:gd name="T24" fmla="*/ 59 w 183"/>
                <a:gd name="T25" fmla="*/ 155 h 351"/>
                <a:gd name="T26" fmla="*/ 96 w 183"/>
                <a:gd name="T27" fmla="*/ 5 h 351"/>
                <a:gd name="T28" fmla="*/ 49 w 183"/>
                <a:gd name="T29" fmla="*/ 194 h 351"/>
                <a:gd name="T30" fmla="*/ 56 w 183"/>
                <a:gd name="T31" fmla="*/ 176 h 351"/>
                <a:gd name="T32" fmla="*/ 116 w 183"/>
                <a:gd name="T33" fmla="*/ 136 h 351"/>
                <a:gd name="T34" fmla="*/ 147 w 183"/>
                <a:gd name="T35" fmla="*/ 183 h 351"/>
                <a:gd name="T36" fmla="*/ 122 w 183"/>
                <a:gd name="T37" fmla="*/ 289 h 351"/>
                <a:gd name="T38" fmla="*/ 63 w 183"/>
                <a:gd name="T39" fmla="*/ 340 h 351"/>
                <a:gd name="T40" fmla="*/ 30 w 183"/>
                <a:gd name="T41" fmla="*/ 290 h 351"/>
                <a:gd name="T42" fmla="*/ 38 w 183"/>
                <a:gd name="T43" fmla="*/ 239 h 351"/>
                <a:gd name="T44" fmla="*/ 49 w 183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1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7"/>
                    <a:pt x="0" y="255"/>
                    <a:pt x="0" y="273"/>
                  </a:cubicBezTo>
                  <a:cubicBezTo>
                    <a:pt x="0" y="320"/>
                    <a:pt x="26" y="351"/>
                    <a:pt x="63" y="351"/>
                  </a:cubicBezTo>
                  <a:cubicBezTo>
                    <a:pt x="122" y="351"/>
                    <a:pt x="183" y="277"/>
                    <a:pt x="183" y="205"/>
                  </a:cubicBezTo>
                  <a:cubicBezTo>
                    <a:pt x="183" y="160"/>
                    <a:pt x="157" y="125"/>
                    <a:pt x="117" y="125"/>
                  </a:cubicBezTo>
                  <a:cubicBezTo>
                    <a:pt x="94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6"/>
                  </a:cubicBezTo>
                  <a:cubicBezTo>
                    <a:pt x="81" y="144"/>
                    <a:pt x="103" y="136"/>
                    <a:pt x="116" y="136"/>
                  </a:cubicBezTo>
                  <a:cubicBezTo>
                    <a:pt x="134" y="136"/>
                    <a:pt x="147" y="151"/>
                    <a:pt x="147" y="183"/>
                  </a:cubicBezTo>
                  <a:cubicBezTo>
                    <a:pt x="147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3" y="340"/>
                  </a:cubicBezTo>
                  <a:cubicBezTo>
                    <a:pt x="46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39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362">
              <a:extLst>
                <a:ext uri="{FF2B5EF4-FFF2-40B4-BE49-F238E27FC236}">
                  <a16:creationId xmlns:a16="http://schemas.microsoft.com/office/drawing/2014/main" id="{634F4047-2656-2BCB-E6BE-EF5D2154C616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8655051" y="1989138"/>
              <a:ext cx="23813" cy="123825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363">
              <a:extLst>
                <a:ext uri="{FF2B5EF4-FFF2-40B4-BE49-F238E27FC236}">
                  <a16:creationId xmlns:a16="http://schemas.microsoft.com/office/drawing/2014/main" id="{EC36B052-25B4-A52A-75BB-8EE917638390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809038" y="1985963"/>
              <a:ext cx="77788" cy="12700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4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364">
              <a:extLst>
                <a:ext uri="{FF2B5EF4-FFF2-40B4-BE49-F238E27FC236}">
                  <a16:creationId xmlns:a16="http://schemas.microsoft.com/office/drawing/2014/main" id="{B9754AAE-F11E-E0E7-98AC-CCE4F63AA339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8904288" y="1984376"/>
              <a:ext cx="104775" cy="1317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1 w 225"/>
                <a:gd name="T33" fmla="*/ 75 h 229"/>
                <a:gd name="T34" fmla="*/ 141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90" y="0"/>
                  </a:cubicBezTo>
                  <a:cubicBezTo>
                    <a:pt x="49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365">
              <a:extLst>
                <a:ext uri="{FF2B5EF4-FFF2-40B4-BE49-F238E27FC236}">
                  <a16:creationId xmlns:a16="http://schemas.microsoft.com/office/drawing/2014/main" id="{E1D27365-AC68-CB24-BD12-01FA5F8FF507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018588" y="1985963"/>
              <a:ext cx="117475" cy="1270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366">
              <a:extLst>
                <a:ext uri="{FF2B5EF4-FFF2-40B4-BE49-F238E27FC236}">
                  <a16:creationId xmlns:a16="http://schemas.microsoft.com/office/drawing/2014/main" id="{4790BEE8-3126-CC3D-B703-D719ABB02BB5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9148763" y="1912938"/>
              <a:ext cx="114300" cy="203200"/>
            </a:xfrm>
            <a:custGeom>
              <a:avLst/>
              <a:gdLst>
                <a:gd name="T0" fmla="*/ 172 w 246"/>
                <a:gd name="T1" fmla="*/ 318 h 351"/>
                <a:gd name="T2" fmla="*/ 172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5 w 246"/>
                <a:gd name="T13" fmla="*/ 5 h 351"/>
                <a:gd name="T14" fmla="*/ 135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1 w 246"/>
                <a:gd name="T21" fmla="*/ 125 h 351"/>
                <a:gd name="T22" fmla="*/ 0 w 246"/>
                <a:gd name="T23" fmla="*/ 238 h 351"/>
                <a:gd name="T24" fmla="*/ 105 w 246"/>
                <a:gd name="T25" fmla="*/ 351 h 351"/>
                <a:gd name="T26" fmla="*/ 172 w 246"/>
                <a:gd name="T27" fmla="*/ 318 h 351"/>
                <a:gd name="T28" fmla="*/ 172 w 246"/>
                <a:gd name="T29" fmla="*/ 185 h 351"/>
                <a:gd name="T30" fmla="*/ 172 w 246"/>
                <a:gd name="T31" fmla="*/ 287 h 351"/>
                <a:gd name="T32" fmla="*/ 167 w 246"/>
                <a:gd name="T33" fmla="*/ 305 h 351"/>
                <a:gd name="T34" fmla="*/ 108 w 246"/>
                <a:gd name="T35" fmla="*/ 340 h 351"/>
                <a:gd name="T36" fmla="*/ 56 w 246"/>
                <a:gd name="T37" fmla="*/ 308 h 351"/>
                <a:gd name="T38" fmla="*/ 41 w 246"/>
                <a:gd name="T39" fmla="*/ 239 h 351"/>
                <a:gd name="T40" fmla="*/ 57 w 246"/>
                <a:gd name="T41" fmla="*/ 168 h 351"/>
                <a:gd name="T42" fmla="*/ 113 w 246"/>
                <a:gd name="T43" fmla="*/ 136 h 351"/>
                <a:gd name="T44" fmla="*/ 167 w 246"/>
                <a:gd name="T45" fmla="*/ 166 h 351"/>
                <a:gd name="T46" fmla="*/ 172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2" y="318"/>
                  </a:moveTo>
                  <a:lnTo>
                    <a:pt x="172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59" y="138"/>
                    <a:pt x="138" y="125"/>
                    <a:pt x="111" y="125"/>
                  </a:cubicBezTo>
                  <a:cubicBezTo>
                    <a:pt x="52" y="125"/>
                    <a:pt x="0" y="174"/>
                    <a:pt x="0" y="238"/>
                  </a:cubicBezTo>
                  <a:cubicBezTo>
                    <a:pt x="0" y="302"/>
                    <a:pt x="49" y="351"/>
                    <a:pt x="105" y="351"/>
                  </a:cubicBezTo>
                  <a:cubicBezTo>
                    <a:pt x="137" y="351"/>
                    <a:pt x="160" y="334"/>
                    <a:pt x="172" y="318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5"/>
                  </a:cubicBezTo>
                  <a:cubicBezTo>
                    <a:pt x="152" y="329"/>
                    <a:pt x="129" y="340"/>
                    <a:pt x="108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1" y="259"/>
                    <a:pt x="41" y="239"/>
                  </a:cubicBezTo>
                  <a:cubicBezTo>
                    <a:pt x="41" y="221"/>
                    <a:pt x="42" y="191"/>
                    <a:pt x="57" y="168"/>
                  </a:cubicBezTo>
                  <a:cubicBezTo>
                    <a:pt x="67" y="153"/>
                    <a:pt x="86" y="136"/>
                    <a:pt x="113" y="136"/>
                  </a:cubicBezTo>
                  <a:cubicBezTo>
                    <a:pt x="130" y="136"/>
                    <a:pt x="151" y="144"/>
                    <a:pt x="167" y="166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367">
              <a:extLst>
                <a:ext uri="{FF2B5EF4-FFF2-40B4-BE49-F238E27FC236}">
                  <a16:creationId xmlns:a16="http://schemas.microsoft.com/office/drawing/2014/main" id="{5E9C0155-8F01-FFCC-D842-0B04C7B8A155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275763" y="1984376"/>
              <a:ext cx="103188" cy="131763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4 w 220"/>
                <a:gd name="T13" fmla="*/ 183 h 229"/>
                <a:gd name="T14" fmla="*/ 41 w 220"/>
                <a:gd name="T15" fmla="*/ 113 h 229"/>
                <a:gd name="T16" fmla="*/ 53 w 220"/>
                <a:gd name="T17" fmla="*/ 45 h 229"/>
                <a:gd name="T18" fmla="*/ 110 w 220"/>
                <a:gd name="T19" fmla="*/ 11 h 229"/>
                <a:gd name="T20" fmla="*/ 166 w 220"/>
                <a:gd name="T21" fmla="*/ 44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368">
              <a:extLst>
                <a:ext uri="{FF2B5EF4-FFF2-40B4-BE49-F238E27FC236}">
                  <a16:creationId xmlns:a16="http://schemas.microsoft.com/office/drawing/2014/main" id="{4FF4D2FC-24D2-D621-9C35-54913D01DF76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9393238" y="1985963"/>
              <a:ext cx="182563" cy="1270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0 w 389"/>
                <a:gd name="T31" fmla="*/ 221 h 221"/>
                <a:gd name="T32" fmla="*/ 250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369">
              <a:extLst>
                <a:ext uri="{FF2B5EF4-FFF2-40B4-BE49-F238E27FC236}">
                  <a16:creationId xmlns:a16="http://schemas.microsoft.com/office/drawing/2014/main" id="{51A3EE1D-39E4-126D-A83A-96035F7CFEED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664701" y="1912938"/>
              <a:ext cx="115888" cy="203200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2 w 246"/>
                <a:gd name="T13" fmla="*/ 346 h 351"/>
                <a:gd name="T14" fmla="*/ 70 w 246"/>
                <a:gd name="T15" fmla="*/ 315 h 351"/>
                <a:gd name="T16" fmla="*/ 135 w 246"/>
                <a:gd name="T17" fmla="*/ 351 h 351"/>
                <a:gd name="T18" fmla="*/ 246 w 246"/>
                <a:gd name="T19" fmla="*/ 238 h 351"/>
                <a:gd name="T20" fmla="*/ 140 w 246"/>
                <a:gd name="T21" fmla="*/ 125 h 351"/>
                <a:gd name="T22" fmla="*/ 72 w 246"/>
                <a:gd name="T23" fmla="*/ 158 h 351"/>
                <a:gd name="T24" fmla="*/ 74 w 246"/>
                <a:gd name="T25" fmla="*/ 289 h 351"/>
                <a:gd name="T26" fmla="*/ 74 w 246"/>
                <a:gd name="T27" fmla="*/ 186 h 351"/>
                <a:gd name="T28" fmla="*/ 79 w 246"/>
                <a:gd name="T29" fmla="*/ 168 h 351"/>
                <a:gd name="T30" fmla="*/ 138 w 246"/>
                <a:gd name="T31" fmla="*/ 136 h 351"/>
                <a:gd name="T32" fmla="*/ 190 w 246"/>
                <a:gd name="T33" fmla="*/ 168 h 351"/>
                <a:gd name="T34" fmla="*/ 205 w 246"/>
                <a:gd name="T35" fmla="*/ 237 h 351"/>
                <a:gd name="T36" fmla="*/ 189 w 246"/>
                <a:gd name="T37" fmla="*/ 308 h 351"/>
                <a:gd name="T38" fmla="*/ 133 w 246"/>
                <a:gd name="T39" fmla="*/ 340 h 351"/>
                <a:gd name="T40" fmla="*/ 81 w 246"/>
                <a:gd name="T41" fmla="*/ 310 h 351"/>
                <a:gd name="T42" fmla="*/ 74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2" y="346"/>
                  </a:lnTo>
                  <a:cubicBezTo>
                    <a:pt x="52" y="345"/>
                    <a:pt x="56" y="338"/>
                    <a:pt x="70" y="315"/>
                  </a:cubicBezTo>
                  <a:cubicBezTo>
                    <a:pt x="77" y="326"/>
                    <a:pt x="98" y="351"/>
                    <a:pt x="135" y="351"/>
                  </a:cubicBezTo>
                  <a:cubicBezTo>
                    <a:pt x="194" y="351"/>
                    <a:pt x="246" y="302"/>
                    <a:pt x="246" y="238"/>
                  </a:cubicBezTo>
                  <a:cubicBezTo>
                    <a:pt x="246" y="175"/>
                    <a:pt x="197" y="125"/>
                    <a:pt x="140" y="125"/>
                  </a:cubicBezTo>
                  <a:cubicBezTo>
                    <a:pt x="102" y="125"/>
                    <a:pt x="80" y="149"/>
                    <a:pt x="72" y="158"/>
                  </a:cubicBezTo>
                  <a:close/>
                  <a:moveTo>
                    <a:pt x="74" y="289"/>
                  </a:moveTo>
                  <a:lnTo>
                    <a:pt x="74" y="186"/>
                  </a:lnTo>
                  <a:cubicBezTo>
                    <a:pt x="74" y="177"/>
                    <a:pt x="74" y="176"/>
                    <a:pt x="79" y="168"/>
                  </a:cubicBezTo>
                  <a:cubicBezTo>
                    <a:pt x="99" y="140"/>
                    <a:pt x="126" y="136"/>
                    <a:pt x="138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5" y="217"/>
                    <a:pt x="205" y="237"/>
                  </a:cubicBezTo>
                  <a:cubicBezTo>
                    <a:pt x="205" y="256"/>
                    <a:pt x="204" y="286"/>
                    <a:pt x="189" y="308"/>
                  </a:cubicBezTo>
                  <a:cubicBezTo>
                    <a:pt x="179" y="324"/>
                    <a:pt x="160" y="340"/>
                    <a:pt x="133" y="340"/>
                  </a:cubicBezTo>
                  <a:cubicBezTo>
                    <a:pt x="111" y="340"/>
                    <a:pt x="93" y="328"/>
                    <a:pt x="81" y="310"/>
                  </a:cubicBezTo>
                  <a:cubicBezTo>
                    <a:pt x="74" y="299"/>
                    <a:pt x="74" y="298"/>
                    <a:pt x="74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370">
              <a:extLst>
                <a:ext uri="{FF2B5EF4-FFF2-40B4-BE49-F238E27FC236}">
                  <a16:creationId xmlns:a16="http://schemas.microsoft.com/office/drawing/2014/main" id="{63C9C111-7B87-459B-ECE9-60E8949ACB96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796463" y="1919288"/>
              <a:ext cx="49213" cy="193675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8 w 106"/>
                <a:gd name="T7" fmla="*/ 162 h 334"/>
                <a:gd name="T8" fmla="*/ 38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4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2"/>
                  </a:cubicBezTo>
                  <a:lnTo>
                    <a:pt x="38" y="296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1" y="0"/>
                    <a:pt x="21" y="14"/>
                    <a:pt x="21" y="27"/>
                  </a:cubicBezTo>
                  <a:cubicBezTo>
                    <a:pt x="21" y="40"/>
                    <a:pt x="31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371">
              <a:extLst>
                <a:ext uri="{FF2B5EF4-FFF2-40B4-BE49-F238E27FC236}">
                  <a16:creationId xmlns:a16="http://schemas.microsoft.com/office/drawing/2014/main" id="{0690ED9F-EACF-3602-A0B5-E532880B087A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9856788" y="1935163"/>
              <a:ext cx="73025" cy="1809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9" name="Left Brace 318">
            <a:extLst>
              <a:ext uri="{FF2B5EF4-FFF2-40B4-BE49-F238E27FC236}">
                <a16:creationId xmlns:a16="http://schemas.microsoft.com/office/drawing/2014/main" id="{421DDEC5-7EF1-D1F6-D958-76ACE1D9E6DE}"/>
              </a:ext>
            </a:extLst>
          </p:cNvPr>
          <p:cNvSpPr/>
          <p:nvPr/>
        </p:nvSpPr>
        <p:spPr>
          <a:xfrm>
            <a:off x="7484938" y="1710798"/>
            <a:ext cx="191029" cy="7064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Left Brace 320">
            <a:extLst>
              <a:ext uri="{FF2B5EF4-FFF2-40B4-BE49-F238E27FC236}">
                <a16:creationId xmlns:a16="http://schemas.microsoft.com/office/drawing/2014/main" id="{0A683727-CFE6-E749-21A6-31C4F8AEC715}"/>
              </a:ext>
            </a:extLst>
          </p:cNvPr>
          <p:cNvSpPr/>
          <p:nvPr/>
        </p:nvSpPr>
        <p:spPr>
          <a:xfrm>
            <a:off x="7484142" y="2824668"/>
            <a:ext cx="191029" cy="409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E95CEB30-D7F6-12D3-401F-1B5DF4EB4807}"/>
              </a:ext>
            </a:extLst>
          </p:cNvPr>
          <p:cNvSpPr txBox="1"/>
          <p:nvPr/>
        </p:nvSpPr>
        <p:spPr>
          <a:xfrm rot="5400000">
            <a:off x="6886555" y="3471724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roup 33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1$&#10;&#10;&#10;\end{document}" title="IguanaTex Vector Display">
            <a:extLst>
              <a:ext uri="{FF2B5EF4-FFF2-40B4-BE49-F238E27FC236}">
                <a16:creationId xmlns:a16="http://schemas.microsoft.com/office/drawing/2014/main" id="{8CF505C5-B001-6DA0-2DD9-0A1EE8FC960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801798" y="1927529"/>
            <a:ext cx="536295" cy="304802"/>
            <a:chOff x="2540000" y="2540000"/>
            <a:chExt cx="441325" cy="250826"/>
          </a:xfrm>
          <a:solidFill>
            <a:schemeClr val="accent1"/>
          </a:solidFill>
        </p:grpSpPr>
        <p:sp>
          <p:nvSpPr>
            <p:cNvPr id="331" name="Freeform 175 1">
              <a:extLst>
                <a:ext uri="{FF2B5EF4-FFF2-40B4-BE49-F238E27FC236}">
                  <a16:creationId xmlns:a16="http://schemas.microsoft.com/office/drawing/2014/main" id="{4E1A85AD-3135-31E2-804A-5AF53953E076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540000" y="2609850"/>
              <a:ext cx="82550" cy="139700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5 h 236"/>
                <a:gd name="T6" fmla="*/ 30 w 166"/>
                <a:gd name="T7" fmla="*/ 115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4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6 h 236"/>
                <a:gd name="T24" fmla="*/ 146 w 166"/>
                <a:gd name="T25" fmla="*/ 120 h 236"/>
                <a:gd name="T26" fmla="*/ 88 w 166"/>
                <a:gd name="T27" fmla="*/ 95 h 236"/>
                <a:gd name="T28" fmla="*/ 38 w 166"/>
                <a:gd name="T29" fmla="*/ 60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176 1">
              <a:extLst>
                <a:ext uri="{FF2B5EF4-FFF2-40B4-BE49-F238E27FC236}">
                  <a16:creationId xmlns:a16="http://schemas.microsoft.com/office/drawing/2014/main" id="{D9202DCF-3675-3D1C-E1D9-CD1343B0EA60}"/>
                </a:ext>
              </a:extLst>
            </p:cNvPr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647950" y="2540000"/>
              <a:ext cx="19050" cy="206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77 1">
              <a:extLst>
                <a:ext uri="{FF2B5EF4-FFF2-40B4-BE49-F238E27FC236}">
                  <a16:creationId xmlns:a16="http://schemas.microsoft.com/office/drawing/2014/main" id="{0AC793AD-31EC-D8BD-A9AB-C3CE9F9E554C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2693988" y="2609850"/>
              <a:ext cx="109538" cy="1397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78 1">
              <a:extLst>
                <a:ext uri="{FF2B5EF4-FFF2-40B4-BE49-F238E27FC236}">
                  <a16:creationId xmlns:a16="http://schemas.microsoft.com/office/drawing/2014/main" id="{A773A493-8499-EDD0-C888-A90DF84230B0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814638" y="2576513"/>
              <a:ext cx="77788" cy="173038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3 w 156"/>
                <a:gd name="T11" fmla="*/ 0 h 291"/>
                <a:gd name="T12" fmla="*/ 43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3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3" y="0"/>
                  </a:lnTo>
                  <a:lnTo>
                    <a:pt x="43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3" y="291"/>
                  </a:cubicBezTo>
                  <a:cubicBezTo>
                    <a:pt x="118" y="291"/>
                    <a:pt x="143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4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79 1">
              <a:extLst>
                <a:ext uri="{FF2B5EF4-FFF2-40B4-BE49-F238E27FC236}">
                  <a16:creationId xmlns:a16="http://schemas.microsoft.com/office/drawing/2014/main" id="{E0993741-23FB-B5B9-8001-1E8D142034A4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917825" y="2652713"/>
              <a:ext cx="63500" cy="1381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7" name="Group 35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2$&#10;&#10;&#10;\end{document}" title="IguanaTex Vector Display">
            <a:extLst>
              <a:ext uri="{FF2B5EF4-FFF2-40B4-BE49-F238E27FC236}">
                <a16:creationId xmlns:a16="http://schemas.microsoft.com/office/drawing/2014/main" id="{776A0F39-64C7-1D63-BAD9-E30A2121ED3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803908" y="2867025"/>
            <a:ext cx="550863" cy="303213"/>
            <a:chOff x="4886329" y="2867025"/>
            <a:chExt cx="550863" cy="303213"/>
          </a:xfrm>
          <a:solidFill>
            <a:schemeClr val="accent1"/>
          </a:solidFill>
        </p:grpSpPr>
        <p:sp>
          <p:nvSpPr>
            <p:cNvPr id="351" name="Freeform 186 1">
              <a:extLst>
                <a:ext uri="{FF2B5EF4-FFF2-40B4-BE49-F238E27FC236}">
                  <a16:creationId xmlns:a16="http://schemas.microsoft.com/office/drawing/2014/main" id="{35CE9A07-E3F0-6F3C-B100-37196206D48C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886329" y="2951163"/>
              <a:ext cx="101600" cy="169863"/>
            </a:xfrm>
            <a:custGeom>
              <a:avLst/>
              <a:gdLst>
                <a:gd name="T0" fmla="*/ 157 w 166"/>
                <a:gd name="T1" fmla="*/ 16 h 236"/>
                <a:gd name="T2" fmla="*/ 86 w 166"/>
                <a:gd name="T3" fmla="*/ 0 h 236"/>
                <a:gd name="T4" fmla="*/ 3 w 166"/>
                <a:gd name="T5" fmla="*/ 65 h 236"/>
                <a:gd name="T6" fmla="*/ 30 w 166"/>
                <a:gd name="T7" fmla="*/ 115 h 236"/>
                <a:gd name="T8" fmla="*/ 84 w 166"/>
                <a:gd name="T9" fmla="*/ 134 h 236"/>
                <a:gd name="T10" fmla="*/ 130 w 166"/>
                <a:gd name="T11" fmla="*/ 170 h 236"/>
                <a:gd name="T12" fmla="*/ 84 w 166"/>
                <a:gd name="T13" fmla="*/ 204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6 h 236"/>
                <a:gd name="T24" fmla="*/ 146 w 166"/>
                <a:gd name="T25" fmla="*/ 120 h 236"/>
                <a:gd name="T26" fmla="*/ 89 w 166"/>
                <a:gd name="T27" fmla="*/ 95 h 236"/>
                <a:gd name="T28" fmla="*/ 38 w 166"/>
                <a:gd name="T29" fmla="*/ 60 h 236"/>
                <a:gd name="T30" fmla="*/ 81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2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4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30"/>
                    <a:pt x="74" y="30"/>
                    <a:pt x="81" y="30"/>
                  </a:cubicBezTo>
                  <a:cubicBezTo>
                    <a:pt x="97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87 1">
              <a:extLst>
                <a:ext uri="{FF2B5EF4-FFF2-40B4-BE49-F238E27FC236}">
                  <a16:creationId xmlns:a16="http://schemas.microsoft.com/office/drawing/2014/main" id="{E0FD77DF-CD14-65EB-CF2F-72CB1CCFC053}"/>
                </a:ext>
              </a:extLst>
            </p:cNvPr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019679" y="2867025"/>
              <a:ext cx="22225" cy="249238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88 1">
              <a:extLst>
                <a:ext uri="{FF2B5EF4-FFF2-40B4-BE49-F238E27FC236}">
                  <a16:creationId xmlns:a16="http://schemas.microsoft.com/office/drawing/2014/main" id="{600B787F-6804-AD1B-5978-287002D9B4E0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5076829" y="2951163"/>
              <a:ext cx="133350" cy="169863"/>
            </a:xfrm>
            <a:custGeom>
              <a:avLst/>
              <a:gdLst>
                <a:gd name="T0" fmla="*/ 218 w 218"/>
                <a:gd name="T1" fmla="*/ 120 h 236"/>
                <a:gd name="T2" fmla="*/ 109 w 218"/>
                <a:gd name="T3" fmla="*/ 0 h 236"/>
                <a:gd name="T4" fmla="*/ 0 w 218"/>
                <a:gd name="T5" fmla="*/ 120 h 236"/>
                <a:gd name="T6" fmla="*/ 109 w 218"/>
                <a:gd name="T7" fmla="*/ 236 h 236"/>
                <a:gd name="T8" fmla="*/ 218 w 218"/>
                <a:gd name="T9" fmla="*/ 120 h 236"/>
                <a:gd name="T10" fmla="*/ 109 w 218"/>
                <a:gd name="T11" fmla="*/ 204 h 236"/>
                <a:gd name="T12" fmla="*/ 38 w 218"/>
                <a:gd name="T13" fmla="*/ 115 h 236"/>
                <a:gd name="T14" fmla="*/ 109 w 218"/>
                <a:gd name="T15" fmla="*/ 31 h 236"/>
                <a:gd name="T16" fmla="*/ 180 w 218"/>
                <a:gd name="T17" fmla="*/ 115 h 236"/>
                <a:gd name="T18" fmla="*/ 109 w 218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6">
                  <a:moveTo>
                    <a:pt x="218" y="120"/>
                  </a:moveTo>
                  <a:cubicBezTo>
                    <a:pt x="218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6"/>
                    <a:pt x="109" y="236"/>
                  </a:cubicBezTo>
                  <a:cubicBezTo>
                    <a:pt x="169" y="236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8" y="176"/>
                    <a:pt x="38" y="115"/>
                  </a:cubicBezTo>
                  <a:cubicBezTo>
                    <a:pt x="38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89 1">
              <a:extLst>
                <a:ext uri="{FF2B5EF4-FFF2-40B4-BE49-F238E27FC236}">
                  <a16:creationId xmlns:a16="http://schemas.microsoft.com/office/drawing/2014/main" id="{2E9C35A3-5725-3708-88FF-EB0643CAF113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5226054" y="2911475"/>
              <a:ext cx="95250" cy="209550"/>
            </a:xfrm>
            <a:custGeom>
              <a:avLst/>
              <a:gdLst>
                <a:gd name="T0" fmla="*/ 78 w 157"/>
                <a:gd name="T1" fmla="*/ 93 h 291"/>
                <a:gd name="T2" fmla="*/ 149 w 157"/>
                <a:gd name="T3" fmla="*/ 93 h 291"/>
                <a:gd name="T4" fmla="*/ 149 w 157"/>
                <a:gd name="T5" fmla="*/ 64 h 291"/>
                <a:gd name="T6" fmla="*/ 78 w 157"/>
                <a:gd name="T7" fmla="*/ 64 h 291"/>
                <a:gd name="T8" fmla="*/ 78 w 157"/>
                <a:gd name="T9" fmla="*/ 0 h 291"/>
                <a:gd name="T10" fmla="*/ 44 w 157"/>
                <a:gd name="T11" fmla="*/ 0 h 291"/>
                <a:gd name="T12" fmla="*/ 44 w 157"/>
                <a:gd name="T13" fmla="*/ 64 h 291"/>
                <a:gd name="T14" fmla="*/ 0 w 157"/>
                <a:gd name="T15" fmla="*/ 64 h 291"/>
                <a:gd name="T16" fmla="*/ 0 w 157"/>
                <a:gd name="T17" fmla="*/ 93 h 291"/>
                <a:gd name="T18" fmla="*/ 42 w 157"/>
                <a:gd name="T19" fmla="*/ 93 h 291"/>
                <a:gd name="T20" fmla="*/ 42 w 157"/>
                <a:gd name="T21" fmla="*/ 226 h 291"/>
                <a:gd name="T22" fmla="*/ 84 w 157"/>
                <a:gd name="T23" fmla="*/ 291 h 291"/>
                <a:gd name="T24" fmla="*/ 157 w 157"/>
                <a:gd name="T25" fmla="*/ 272 h 291"/>
                <a:gd name="T26" fmla="*/ 149 w 157"/>
                <a:gd name="T27" fmla="*/ 242 h 291"/>
                <a:gd name="T28" fmla="*/ 104 w 157"/>
                <a:gd name="T29" fmla="*/ 259 h 291"/>
                <a:gd name="T30" fmla="*/ 78 w 157"/>
                <a:gd name="T31" fmla="*/ 217 h 291"/>
                <a:gd name="T32" fmla="*/ 78 w 157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91">
                  <a:moveTo>
                    <a:pt x="78" y="93"/>
                  </a:moveTo>
                  <a:lnTo>
                    <a:pt x="149" y="93"/>
                  </a:lnTo>
                  <a:lnTo>
                    <a:pt x="149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9" y="291"/>
                    <a:pt x="144" y="278"/>
                    <a:pt x="157" y="272"/>
                  </a:cubicBezTo>
                  <a:lnTo>
                    <a:pt x="149" y="242"/>
                  </a:lnTo>
                  <a:cubicBezTo>
                    <a:pt x="136" y="253"/>
                    <a:pt x="120" y="259"/>
                    <a:pt x="104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90 1">
              <a:extLst>
                <a:ext uri="{FF2B5EF4-FFF2-40B4-BE49-F238E27FC236}">
                  <a16:creationId xmlns:a16="http://schemas.microsoft.com/office/drawing/2014/main" id="{643E6FB2-BD9C-003B-7B9C-8F9B79E19443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5343529" y="3003550"/>
              <a:ext cx="93663" cy="166688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4" name="TextBox 363">
            <a:extLst>
              <a:ext uri="{FF2B5EF4-FFF2-40B4-BE49-F238E27FC236}">
                <a16:creationId xmlns:a16="http://schemas.microsoft.com/office/drawing/2014/main" id="{FC410089-CF27-27DD-B405-5C7911490799}"/>
              </a:ext>
            </a:extLst>
          </p:cNvPr>
          <p:cNvSpPr txBox="1"/>
          <p:nvPr/>
        </p:nvSpPr>
        <p:spPr>
          <a:xfrm rot="5400000">
            <a:off x="8649971" y="3450750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5" name="Left Brace 364">
            <a:extLst>
              <a:ext uri="{FF2B5EF4-FFF2-40B4-BE49-F238E27FC236}">
                <a16:creationId xmlns:a16="http://schemas.microsoft.com/office/drawing/2014/main" id="{3699B3B5-A29D-DC9F-F89C-86A3E0F10288}"/>
              </a:ext>
            </a:extLst>
          </p:cNvPr>
          <p:cNvSpPr/>
          <p:nvPr/>
        </p:nvSpPr>
        <p:spPr>
          <a:xfrm>
            <a:off x="7484142" y="4207833"/>
            <a:ext cx="191029" cy="409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{\ell}$&#10;&#10;&#10;\end{document}" title="IguanaTex Vector Display">
            <a:extLst>
              <a:ext uri="{FF2B5EF4-FFF2-40B4-BE49-F238E27FC236}">
                <a16:creationId xmlns:a16="http://schemas.microsoft.com/office/drawing/2014/main" id="{80EC8DDD-6C18-6860-2F01-21026B9932F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803904" y="4249738"/>
            <a:ext cx="522288" cy="269875"/>
            <a:chOff x="4886325" y="4249738"/>
            <a:chExt cx="522288" cy="269875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84B75D6-FE4F-75F8-E773-502BF8C0BEED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886325" y="4322763"/>
              <a:ext cx="98425" cy="149225"/>
            </a:xfrm>
            <a:custGeom>
              <a:avLst/>
              <a:gdLst>
                <a:gd name="T0" fmla="*/ 157 w 166"/>
                <a:gd name="T1" fmla="*/ 16 h 236"/>
                <a:gd name="T2" fmla="*/ 86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4 w 166"/>
                <a:gd name="T9" fmla="*/ 134 h 236"/>
                <a:gd name="T10" fmla="*/ 130 w 166"/>
                <a:gd name="T11" fmla="*/ 170 h 236"/>
                <a:gd name="T12" fmla="*/ 84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9 w 166"/>
                <a:gd name="T27" fmla="*/ 96 h 236"/>
                <a:gd name="T28" fmla="*/ 38 w 166"/>
                <a:gd name="T29" fmla="*/ 61 h 236"/>
                <a:gd name="T30" fmla="*/ 81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4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4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9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1" y="30"/>
                  </a:cubicBezTo>
                  <a:cubicBezTo>
                    <a:pt x="97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C07B380-4EC6-865C-1EEB-C3ADE278AF1B}"/>
                </a:ext>
              </a:extLst>
            </p:cNvPr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014913" y="4249738"/>
              <a:ext cx="23813" cy="219075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C07D0AA-D30A-8C0B-50FD-C87A34305270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5072063" y="4322763"/>
              <a:ext cx="130175" cy="149225"/>
            </a:xfrm>
            <a:custGeom>
              <a:avLst/>
              <a:gdLst>
                <a:gd name="T0" fmla="*/ 219 w 219"/>
                <a:gd name="T1" fmla="*/ 121 h 236"/>
                <a:gd name="T2" fmla="*/ 110 w 219"/>
                <a:gd name="T3" fmla="*/ 0 h 236"/>
                <a:gd name="T4" fmla="*/ 0 w 219"/>
                <a:gd name="T5" fmla="*/ 121 h 236"/>
                <a:gd name="T6" fmla="*/ 110 w 219"/>
                <a:gd name="T7" fmla="*/ 236 h 236"/>
                <a:gd name="T8" fmla="*/ 219 w 219"/>
                <a:gd name="T9" fmla="*/ 121 h 236"/>
                <a:gd name="T10" fmla="*/ 110 w 219"/>
                <a:gd name="T11" fmla="*/ 204 h 236"/>
                <a:gd name="T12" fmla="*/ 39 w 219"/>
                <a:gd name="T13" fmla="*/ 116 h 236"/>
                <a:gd name="T14" fmla="*/ 110 w 219"/>
                <a:gd name="T15" fmla="*/ 31 h 236"/>
                <a:gd name="T16" fmla="*/ 180 w 219"/>
                <a:gd name="T17" fmla="*/ 116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9" y="0"/>
                    <a:pt x="0" y="55"/>
                    <a:pt x="0" y="121"/>
                  </a:cubicBezTo>
                  <a:cubicBezTo>
                    <a:pt x="0" y="187"/>
                    <a:pt x="51" y="236"/>
                    <a:pt x="110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6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10" y="204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809C746-89B3-6F7D-F5F8-052E89C7A80B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216525" y="4287838"/>
              <a:ext cx="92075" cy="184150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3 w 156"/>
                <a:gd name="T11" fmla="*/ 0 h 291"/>
                <a:gd name="T12" fmla="*/ 43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3 w 156"/>
                <a:gd name="T23" fmla="*/ 291 h 291"/>
                <a:gd name="T24" fmla="*/ 156 w 156"/>
                <a:gd name="T25" fmla="*/ 272 h 291"/>
                <a:gd name="T26" fmla="*/ 148 w 156"/>
                <a:gd name="T27" fmla="*/ 243 h 291"/>
                <a:gd name="T28" fmla="*/ 103 w 156"/>
                <a:gd name="T29" fmla="*/ 259 h 291"/>
                <a:gd name="T30" fmla="*/ 78 w 156"/>
                <a:gd name="T31" fmla="*/ 218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3" y="0"/>
                  </a:lnTo>
                  <a:lnTo>
                    <a:pt x="43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3" y="291"/>
                  </a:cubicBezTo>
                  <a:cubicBezTo>
                    <a:pt x="118" y="291"/>
                    <a:pt x="144" y="279"/>
                    <a:pt x="156" y="272"/>
                  </a:cubicBezTo>
                  <a:lnTo>
                    <a:pt x="148" y="243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8"/>
                  </a:cubicBezTo>
                  <a:lnTo>
                    <a:pt x="78" y="93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6BDF76E-7575-1C6F-FE66-BA9A756DD7B1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5322888" y="4360863"/>
              <a:ext cx="85725" cy="158750"/>
            </a:xfrm>
            <a:custGeom>
              <a:avLst/>
              <a:gdLst>
                <a:gd name="T0" fmla="*/ 33 w 145"/>
                <a:gd name="T1" fmla="*/ 199 h 251"/>
                <a:gd name="T2" fmla="*/ 78 w 145"/>
                <a:gd name="T3" fmla="*/ 251 h 251"/>
                <a:gd name="T4" fmla="*/ 114 w 145"/>
                <a:gd name="T5" fmla="*/ 238 h 251"/>
                <a:gd name="T6" fmla="*/ 138 w 145"/>
                <a:gd name="T7" fmla="*/ 217 h 251"/>
                <a:gd name="T8" fmla="*/ 133 w 145"/>
                <a:gd name="T9" fmla="*/ 211 h 251"/>
                <a:gd name="T10" fmla="*/ 125 w 145"/>
                <a:gd name="T11" fmla="*/ 216 h 251"/>
                <a:gd name="T12" fmla="*/ 78 w 145"/>
                <a:gd name="T13" fmla="*/ 241 h 251"/>
                <a:gd name="T14" fmla="*/ 54 w 145"/>
                <a:gd name="T15" fmla="*/ 193 h 251"/>
                <a:gd name="T16" fmla="*/ 55 w 145"/>
                <a:gd name="T17" fmla="*/ 181 h 251"/>
                <a:gd name="T18" fmla="*/ 60 w 145"/>
                <a:gd name="T19" fmla="*/ 173 h 251"/>
                <a:gd name="T20" fmla="*/ 145 w 145"/>
                <a:gd name="T21" fmla="*/ 31 h 251"/>
                <a:gd name="T22" fmla="*/ 122 w 145"/>
                <a:gd name="T23" fmla="*/ 0 h 251"/>
                <a:gd name="T24" fmla="*/ 64 w 145"/>
                <a:gd name="T25" fmla="*/ 56 h 251"/>
                <a:gd name="T26" fmla="*/ 37 w 145"/>
                <a:gd name="T27" fmla="*/ 132 h 251"/>
                <a:gd name="T28" fmla="*/ 31 w 145"/>
                <a:gd name="T29" fmla="*/ 185 h 251"/>
                <a:gd name="T30" fmla="*/ 6 w 145"/>
                <a:gd name="T31" fmla="*/ 208 h 251"/>
                <a:gd name="T32" fmla="*/ 0 w 145"/>
                <a:gd name="T33" fmla="*/ 215 h 251"/>
                <a:gd name="T34" fmla="*/ 6 w 145"/>
                <a:gd name="T35" fmla="*/ 221 h 251"/>
                <a:gd name="T36" fmla="*/ 20 w 145"/>
                <a:gd name="T37" fmla="*/ 210 h 251"/>
                <a:gd name="T38" fmla="*/ 33 w 145"/>
                <a:gd name="T39" fmla="*/ 199 h 251"/>
                <a:gd name="T40" fmla="*/ 58 w 145"/>
                <a:gd name="T41" fmla="*/ 159 h 251"/>
                <a:gd name="T42" fmla="*/ 121 w 145"/>
                <a:gd name="T43" fmla="*/ 10 h 251"/>
                <a:gd name="T44" fmla="*/ 134 w 145"/>
                <a:gd name="T45" fmla="*/ 28 h 251"/>
                <a:gd name="T46" fmla="*/ 104 w 145"/>
                <a:gd name="T47" fmla="*/ 107 h 251"/>
                <a:gd name="T48" fmla="*/ 58 w 145"/>
                <a:gd name="T49" fmla="*/ 15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51">
                  <a:moveTo>
                    <a:pt x="33" y="199"/>
                  </a:moveTo>
                  <a:cubicBezTo>
                    <a:pt x="37" y="221"/>
                    <a:pt x="48" y="251"/>
                    <a:pt x="78" y="251"/>
                  </a:cubicBezTo>
                  <a:cubicBezTo>
                    <a:pt x="89" y="251"/>
                    <a:pt x="101" y="246"/>
                    <a:pt x="114" y="238"/>
                  </a:cubicBezTo>
                  <a:cubicBezTo>
                    <a:pt x="120" y="235"/>
                    <a:pt x="138" y="222"/>
                    <a:pt x="138" y="217"/>
                  </a:cubicBezTo>
                  <a:cubicBezTo>
                    <a:pt x="138" y="215"/>
                    <a:pt x="136" y="211"/>
                    <a:pt x="133" y="211"/>
                  </a:cubicBezTo>
                  <a:cubicBezTo>
                    <a:pt x="131" y="211"/>
                    <a:pt x="130" y="211"/>
                    <a:pt x="125" y="216"/>
                  </a:cubicBezTo>
                  <a:cubicBezTo>
                    <a:pt x="110" y="229"/>
                    <a:pt x="94" y="241"/>
                    <a:pt x="78" y="241"/>
                  </a:cubicBezTo>
                  <a:cubicBezTo>
                    <a:pt x="54" y="241"/>
                    <a:pt x="54" y="200"/>
                    <a:pt x="54" y="193"/>
                  </a:cubicBezTo>
                  <a:cubicBezTo>
                    <a:pt x="54" y="189"/>
                    <a:pt x="54" y="188"/>
                    <a:pt x="55" y="181"/>
                  </a:cubicBezTo>
                  <a:cubicBezTo>
                    <a:pt x="55" y="178"/>
                    <a:pt x="55" y="177"/>
                    <a:pt x="60" y="173"/>
                  </a:cubicBezTo>
                  <a:cubicBezTo>
                    <a:pt x="79" y="155"/>
                    <a:pt x="145" y="92"/>
                    <a:pt x="145" y="31"/>
                  </a:cubicBezTo>
                  <a:cubicBezTo>
                    <a:pt x="145" y="26"/>
                    <a:pt x="145" y="0"/>
                    <a:pt x="122" y="0"/>
                  </a:cubicBezTo>
                  <a:cubicBezTo>
                    <a:pt x="93" y="0"/>
                    <a:pt x="69" y="46"/>
                    <a:pt x="64" y="56"/>
                  </a:cubicBezTo>
                  <a:cubicBezTo>
                    <a:pt x="48" y="86"/>
                    <a:pt x="40" y="114"/>
                    <a:pt x="37" y="132"/>
                  </a:cubicBezTo>
                  <a:cubicBezTo>
                    <a:pt x="31" y="155"/>
                    <a:pt x="31" y="168"/>
                    <a:pt x="31" y="185"/>
                  </a:cubicBezTo>
                  <a:cubicBezTo>
                    <a:pt x="29" y="187"/>
                    <a:pt x="9" y="205"/>
                    <a:pt x="6" y="208"/>
                  </a:cubicBezTo>
                  <a:cubicBezTo>
                    <a:pt x="0" y="213"/>
                    <a:pt x="0" y="213"/>
                    <a:pt x="0" y="215"/>
                  </a:cubicBezTo>
                  <a:cubicBezTo>
                    <a:pt x="0" y="217"/>
                    <a:pt x="3" y="221"/>
                    <a:pt x="6" y="221"/>
                  </a:cubicBezTo>
                  <a:cubicBezTo>
                    <a:pt x="8" y="221"/>
                    <a:pt x="17" y="213"/>
                    <a:pt x="20" y="210"/>
                  </a:cubicBezTo>
                  <a:lnTo>
                    <a:pt x="33" y="199"/>
                  </a:lnTo>
                  <a:close/>
                  <a:moveTo>
                    <a:pt x="58" y="159"/>
                  </a:moveTo>
                  <a:cubicBezTo>
                    <a:pt x="64" y="123"/>
                    <a:pt x="92" y="10"/>
                    <a:pt x="121" y="10"/>
                  </a:cubicBezTo>
                  <a:cubicBezTo>
                    <a:pt x="129" y="10"/>
                    <a:pt x="134" y="16"/>
                    <a:pt x="134" y="28"/>
                  </a:cubicBezTo>
                  <a:cubicBezTo>
                    <a:pt x="134" y="33"/>
                    <a:pt x="134" y="64"/>
                    <a:pt x="104" y="107"/>
                  </a:cubicBezTo>
                  <a:cubicBezTo>
                    <a:pt x="86" y="132"/>
                    <a:pt x="67" y="151"/>
                    <a:pt x="58" y="159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ll = \poly(\secpar, Q)$&#10;&#10;&#10;\end{document}" title="IguanaTex Vector Display">
            <a:extLst>
              <a:ext uri="{FF2B5EF4-FFF2-40B4-BE49-F238E27FC236}">
                <a16:creationId xmlns:a16="http://schemas.microsoft.com/office/drawing/2014/main" id="{92C9DA4F-AB5A-2599-3BC9-A9E3FD514621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4687767" y="4286250"/>
            <a:ext cx="1385888" cy="268288"/>
            <a:chOff x="2770188" y="4286250"/>
            <a:chExt cx="1385888" cy="268288"/>
          </a:xfrm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D3D54658-49CF-1E1C-1B1D-6B9D1971B2BB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2770188" y="4297363"/>
              <a:ext cx="88900" cy="193675"/>
            </a:xfrm>
            <a:custGeom>
              <a:avLst/>
              <a:gdLst>
                <a:gd name="T0" fmla="*/ 2 w 193"/>
                <a:gd name="T1" fmla="*/ 302 h 358"/>
                <a:gd name="T2" fmla="*/ 0 w 193"/>
                <a:gd name="T3" fmla="*/ 307 h 358"/>
                <a:gd name="T4" fmla="*/ 6 w 193"/>
                <a:gd name="T5" fmla="*/ 314 h 358"/>
                <a:gd name="T6" fmla="*/ 24 w 193"/>
                <a:gd name="T7" fmla="*/ 298 h 358"/>
                <a:gd name="T8" fmla="*/ 42 w 193"/>
                <a:gd name="T9" fmla="*/ 281 h 358"/>
                <a:gd name="T10" fmla="*/ 98 w 193"/>
                <a:gd name="T11" fmla="*/ 358 h 358"/>
                <a:gd name="T12" fmla="*/ 145 w 193"/>
                <a:gd name="T13" fmla="*/ 339 h 358"/>
                <a:gd name="T14" fmla="*/ 176 w 193"/>
                <a:gd name="T15" fmla="*/ 309 h 358"/>
                <a:gd name="T16" fmla="*/ 170 w 193"/>
                <a:gd name="T17" fmla="*/ 303 h 358"/>
                <a:gd name="T18" fmla="*/ 163 w 193"/>
                <a:gd name="T19" fmla="*/ 308 h 358"/>
                <a:gd name="T20" fmla="*/ 99 w 193"/>
                <a:gd name="T21" fmla="*/ 347 h 358"/>
                <a:gd name="T22" fmla="*/ 68 w 193"/>
                <a:gd name="T23" fmla="*/ 282 h 358"/>
                <a:gd name="T24" fmla="*/ 71 w 193"/>
                <a:gd name="T25" fmla="*/ 253 h 358"/>
                <a:gd name="T26" fmla="*/ 82 w 193"/>
                <a:gd name="T27" fmla="*/ 241 h 358"/>
                <a:gd name="T28" fmla="*/ 193 w 193"/>
                <a:gd name="T29" fmla="*/ 39 h 358"/>
                <a:gd name="T30" fmla="*/ 163 w 193"/>
                <a:gd name="T31" fmla="*/ 0 h 358"/>
                <a:gd name="T32" fmla="*/ 80 w 193"/>
                <a:gd name="T33" fmla="*/ 94 h 358"/>
                <a:gd name="T34" fmla="*/ 41 w 193"/>
                <a:gd name="T35" fmla="*/ 266 h 358"/>
                <a:gd name="T36" fmla="*/ 2 w 193"/>
                <a:gd name="T37" fmla="*/ 302 h 358"/>
                <a:gd name="T38" fmla="*/ 73 w 193"/>
                <a:gd name="T39" fmla="*/ 232 h 358"/>
                <a:gd name="T40" fmla="*/ 124 w 193"/>
                <a:gd name="T41" fmla="*/ 58 h 358"/>
                <a:gd name="T42" fmla="*/ 164 w 193"/>
                <a:gd name="T43" fmla="*/ 11 h 358"/>
                <a:gd name="T44" fmla="*/ 181 w 193"/>
                <a:gd name="T45" fmla="*/ 37 h 358"/>
                <a:gd name="T46" fmla="*/ 73 w 193"/>
                <a:gd name="T47" fmla="*/ 23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358">
                  <a:moveTo>
                    <a:pt x="2" y="302"/>
                  </a:moveTo>
                  <a:cubicBezTo>
                    <a:pt x="1" y="304"/>
                    <a:pt x="0" y="305"/>
                    <a:pt x="0" y="307"/>
                  </a:cubicBezTo>
                  <a:cubicBezTo>
                    <a:pt x="0" y="310"/>
                    <a:pt x="3" y="314"/>
                    <a:pt x="6" y="314"/>
                  </a:cubicBezTo>
                  <a:cubicBezTo>
                    <a:pt x="8" y="314"/>
                    <a:pt x="10" y="312"/>
                    <a:pt x="24" y="298"/>
                  </a:cubicBezTo>
                  <a:cubicBezTo>
                    <a:pt x="28" y="295"/>
                    <a:pt x="38" y="285"/>
                    <a:pt x="42" y="281"/>
                  </a:cubicBezTo>
                  <a:cubicBezTo>
                    <a:pt x="47" y="321"/>
                    <a:pt x="61" y="358"/>
                    <a:pt x="98" y="358"/>
                  </a:cubicBezTo>
                  <a:cubicBezTo>
                    <a:pt x="118" y="358"/>
                    <a:pt x="135" y="346"/>
                    <a:pt x="145" y="339"/>
                  </a:cubicBezTo>
                  <a:cubicBezTo>
                    <a:pt x="152" y="334"/>
                    <a:pt x="176" y="314"/>
                    <a:pt x="176" y="309"/>
                  </a:cubicBezTo>
                  <a:cubicBezTo>
                    <a:pt x="176" y="308"/>
                    <a:pt x="174" y="303"/>
                    <a:pt x="170" y="303"/>
                  </a:cubicBezTo>
                  <a:cubicBezTo>
                    <a:pt x="168" y="303"/>
                    <a:pt x="168" y="304"/>
                    <a:pt x="163" y="308"/>
                  </a:cubicBezTo>
                  <a:cubicBezTo>
                    <a:pt x="131" y="339"/>
                    <a:pt x="113" y="347"/>
                    <a:pt x="99" y="347"/>
                  </a:cubicBezTo>
                  <a:cubicBezTo>
                    <a:pt x="76" y="347"/>
                    <a:pt x="68" y="321"/>
                    <a:pt x="68" y="282"/>
                  </a:cubicBezTo>
                  <a:cubicBezTo>
                    <a:pt x="68" y="279"/>
                    <a:pt x="69" y="256"/>
                    <a:pt x="71" y="253"/>
                  </a:cubicBezTo>
                  <a:cubicBezTo>
                    <a:pt x="72" y="252"/>
                    <a:pt x="72" y="251"/>
                    <a:pt x="82" y="241"/>
                  </a:cubicBezTo>
                  <a:cubicBezTo>
                    <a:pt x="122" y="200"/>
                    <a:pt x="193" y="116"/>
                    <a:pt x="193" y="39"/>
                  </a:cubicBezTo>
                  <a:cubicBezTo>
                    <a:pt x="193" y="30"/>
                    <a:pt x="193" y="0"/>
                    <a:pt x="163" y="0"/>
                  </a:cubicBezTo>
                  <a:cubicBezTo>
                    <a:pt x="122" y="0"/>
                    <a:pt x="85" y="82"/>
                    <a:pt x="80" y="94"/>
                  </a:cubicBezTo>
                  <a:cubicBezTo>
                    <a:pt x="56" y="148"/>
                    <a:pt x="41" y="206"/>
                    <a:pt x="41" y="266"/>
                  </a:cubicBezTo>
                  <a:lnTo>
                    <a:pt x="2" y="302"/>
                  </a:lnTo>
                  <a:close/>
                  <a:moveTo>
                    <a:pt x="73" y="232"/>
                  </a:moveTo>
                  <a:cubicBezTo>
                    <a:pt x="74" y="227"/>
                    <a:pt x="96" y="116"/>
                    <a:pt x="124" y="58"/>
                  </a:cubicBezTo>
                  <a:cubicBezTo>
                    <a:pt x="137" y="31"/>
                    <a:pt x="148" y="11"/>
                    <a:pt x="164" y="11"/>
                  </a:cubicBezTo>
                  <a:cubicBezTo>
                    <a:pt x="181" y="11"/>
                    <a:pt x="181" y="29"/>
                    <a:pt x="181" y="37"/>
                  </a:cubicBezTo>
                  <a:cubicBezTo>
                    <a:pt x="181" y="120"/>
                    <a:pt x="97" y="207"/>
                    <a:pt x="73" y="2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9E52CE7F-5A3D-E636-F73F-FD1F45E2C2AE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2941638" y="4389438"/>
              <a:ext cx="153988" cy="619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8CD27E3-E2A0-FEE1-E479-8A2D6C70B052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190876" y="4365625"/>
              <a:ext cx="92075" cy="174625"/>
            </a:xfrm>
            <a:custGeom>
              <a:avLst/>
              <a:gdLst>
                <a:gd name="T0" fmla="*/ 39 w 199"/>
                <a:gd name="T1" fmla="*/ 204 h 323"/>
                <a:gd name="T2" fmla="*/ 106 w 199"/>
                <a:gd name="T3" fmla="*/ 232 h 323"/>
                <a:gd name="T4" fmla="*/ 199 w 199"/>
                <a:gd name="T5" fmla="*/ 115 h 323"/>
                <a:gd name="T6" fmla="*/ 119 w 199"/>
                <a:gd name="T7" fmla="*/ 0 h 323"/>
                <a:gd name="T8" fmla="*/ 38 w 199"/>
                <a:gd name="T9" fmla="*/ 30 h 323"/>
                <a:gd name="T10" fmla="*/ 38 w 199"/>
                <a:gd name="T11" fmla="*/ 5 h 323"/>
                <a:gd name="T12" fmla="*/ 0 w 199"/>
                <a:gd name="T13" fmla="*/ 5 h 323"/>
                <a:gd name="T14" fmla="*/ 0 w 199"/>
                <a:gd name="T15" fmla="*/ 323 h 323"/>
                <a:gd name="T16" fmla="*/ 39 w 199"/>
                <a:gd name="T17" fmla="*/ 323 h 323"/>
                <a:gd name="T18" fmla="*/ 39 w 199"/>
                <a:gd name="T19" fmla="*/ 204 h 323"/>
                <a:gd name="T20" fmla="*/ 39 w 199"/>
                <a:gd name="T21" fmla="*/ 61 h 323"/>
                <a:gd name="T22" fmla="*/ 92 w 199"/>
                <a:gd name="T23" fmla="*/ 32 h 323"/>
                <a:gd name="T24" fmla="*/ 160 w 199"/>
                <a:gd name="T25" fmla="*/ 115 h 323"/>
                <a:gd name="T26" fmla="*/ 87 w 199"/>
                <a:gd name="T27" fmla="*/ 202 h 323"/>
                <a:gd name="T28" fmla="*/ 44 w 199"/>
                <a:gd name="T29" fmla="*/ 178 h 323"/>
                <a:gd name="T30" fmla="*/ 39 w 199"/>
                <a:gd name="T31" fmla="*/ 161 h 323"/>
                <a:gd name="T32" fmla="*/ 39 w 199"/>
                <a:gd name="T33" fmla="*/ 6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23">
                  <a:moveTo>
                    <a:pt x="39" y="204"/>
                  </a:moveTo>
                  <a:cubicBezTo>
                    <a:pt x="55" y="218"/>
                    <a:pt x="76" y="232"/>
                    <a:pt x="106" y="232"/>
                  </a:cubicBezTo>
                  <a:cubicBezTo>
                    <a:pt x="155" y="232"/>
                    <a:pt x="199" y="183"/>
                    <a:pt x="199" y="115"/>
                  </a:cubicBezTo>
                  <a:cubicBezTo>
                    <a:pt x="199" y="56"/>
                    <a:pt x="167" y="0"/>
                    <a:pt x="119" y="0"/>
                  </a:cubicBezTo>
                  <a:cubicBezTo>
                    <a:pt x="89" y="0"/>
                    <a:pt x="60" y="10"/>
                    <a:pt x="38" y="30"/>
                  </a:cubicBezTo>
                  <a:lnTo>
                    <a:pt x="38" y="5"/>
                  </a:lnTo>
                  <a:lnTo>
                    <a:pt x="0" y="5"/>
                  </a:lnTo>
                  <a:lnTo>
                    <a:pt x="0" y="323"/>
                  </a:lnTo>
                  <a:lnTo>
                    <a:pt x="39" y="323"/>
                  </a:lnTo>
                  <a:lnTo>
                    <a:pt x="39" y="204"/>
                  </a:lnTo>
                  <a:close/>
                  <a:moveTo>
                    <a:pt x="39" y="61"/>
                  </a:moveTo>
                  <a:cubicBezTo>
                    <a:pt x="51" y="43"/>
                    <a:pt x="70" y="32"/>
                    <a:pt x="92" y="32"/>
                  </a:cubicBezTo>
                  <a:cubicBezTo>
                    <a:pt x="130" y="32"/>
                    <a:pt x="160" y="69"/>
                    <a:pt x="160" y="115"/>
                  </a:cubicBezTo>
                  <a:cubicBezTo>
                    <a:pt x="160" y="167"/>
                    <a:pt x="124" y="202"/>
                    <a:pt x="87" y="202"/>
                  </a:cubicBezTo>
                  <a:cubicBezTo>
                    <a:pt x="67" y="202"/>
                    <a:pt x="54" y="192"/>
                    <a:pt x="44" y="178"/>
                  </a:cubicBezTo>
                  <a:cubicBezTo>
                    <a:pt x="39" y="171"/>
                    <a:pt x="39" y="170"/>
                    <a:pt x="39" y="161"/>
                  </a:cubicBezTo>
                  <a:lnTo>
                    <a:pt x="39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393F6A11-ED6B-C28B-A51A-9CFF91E8A15C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05176" y="4364038"/>
              <a:ext cx="101600" cy="127000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3 h 235"/>
                <a:gd name="T12" fmla="*/ 38 w 218"/>
                <a:gd name="T13" fmla="*/ 115 h 235"/>
                <a:gd name="T14" fmla="*/ 109 w 218"/>
                <a:gd name="T15" fmla="*/ 30 h 235"/>
                <a:gd name="T16" fmla="*/ 179 w 218"/>
                <a:gd name="T17" fmla="*/ 115 h 235"/>
                <a:gd name="T18" fmla="*/ 109 w 218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8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5"/>
                    <a:pt x="109" y="235"/>
                  </a:cubicBezTo>
                  <a:cubicBezTo>
                    <a:pt x="168" y="235"/>
                    <a:pt x="218" y="185"/>
                    <a:pt x="218" y="120"/>
                  </a:cubicBezTo>
                  <a:close/>
                  <a:moveTo>
                    <a:pt x="109" y="203"/>
                  </a:moveTo>
                  <a:cubicBezTo>
                    <a:pt x="74" y="203"/>
                    <a:pt x="38" y="175"/>
                    <a:pt x="38" y="115"/>
                  </a:cubicBezTo>
                  <a:cubicBezTo>
                    <a:pt x="38" y="55"/>
                    <a:pt x="76" y="30"/>
                    <a:pt x="109" y="30"/>
                  </a:cubicBezTo>
                  <a:cubicBezTo>
                    <a:pt x="144" y="30"/>
                    <a:pt x="179" y="56"/>
                    <a:pt x="179" y="115"/>
                  </a:cubicBezTo>
                  <a:cubicBezTo>
                    <a:pt x="179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16EE892-E4EB-ED80-BF90-582ACC575997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32176" y="4300538"/>
              <a:ext cx="17463" cy="1873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17CEC6D-E426-E866-55E6-713C5BAE2B7B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471863" y="4368800"/>
              <a:ext cx="100013" cy="174625"/>
            </a:xfrm>
            <a:custGeom>
              <a:avLst/>
              <a:gdLst>
                <a:gd name="T0" fmla="*/ 215 w 215"/>
                <a:gd name="T1" fmla="*/ 0 h 324"/>
                <a:gd name="T2" fmla="*/ 178 w 215"/>
                <a:gd name="T3" fmla="*/ 0 h 324"/>
                <a:gd name="T4" fmla="*/ 111 w 215"/>
                <a:gd name="T5" fmla="*/ 193 h 324"/>
                <a:gd name="T6" fmla="*/ 111 w 215"/>
                <a:gd name="T7" fmla="*/ 193 h 324"/>
                <a:gd name="T8" fmla="*/ 66 w 215"/>
                <a:gd name="T9" fmla="*/ 62 h 324"/>
                <a:gd name="T10" fmla="*/ 39 w 215"/>
                <a:gd name="T11" fmla="*/ 0 h 324"/>
                <a:gd name="T12" fmla="*/ 0 w 215"/>
                <a:gd name="T13" fmla="*/ 0 h 324"/>
                <a:gd name="T14" fmla="*/ 96 w 215"/>
                <a:gd name="T15" fmla="*/ 222 h 324"/>
                <a:gd name="T16" fmla="*/ 79 w 215"/>
                <a:gd name="T17" fmla="*/ 266 h 324"/>
                <a:gd name="T18" fmla="*/ 50 w 215"/>
                <a:gd name="T19" fmla="*/ 295 h 324"/>
                <a:gd name="T20" fmla="*/ 11 w 215"/>
                <a:gd name="T21" fmla="*/ 287 h 324"/>
                <a:gd name="T22" fmla="*/ 14 w 215"/>
                <a:gd name="T23" fmla="*/ 320 h 324"/>
                <a:gd name="T24" fmla="*/ 50 w 215"/>
                <a:gd name="T25" fmla="*/ 324 h 324"/>
                <a:gd name="T26" fmla="*/ 106 w 215"/>
                <a:gd name="T27" fmla="*/ 267 h 324"/>
                <a:gd name="T28" fmla="*/ 215 w 215"/>
                <a:gd name="T2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324">
                  <a:moveTo>
                    <a:pt x="215" y="0"/>
                  </a:moveTo>
                  <a:lnTo>
                    <a:pt x="178" y="0"/>
                  </a:lnTo>
                  <a:cubicBezTo>
                    <a:pt x="113" y="159"/>
                    <a:pt x="112" y="182"/>
                    <a:pt x="111" y="193"/>
                  </a:cubicBezTo>
                  <a:lnTo>
                    <a:pt x="111" y="193"/>
                  </a:lnTo>
                  <a:cubicBezTo>
                    <a:pt x="108" y="160"/>
                    <a:pt x="68" y="67"/>
                    <a:pt x="66" y="62"/>
                  </a:cubicBezTo>
                  <a:lnTo>
                    <a:pt x="39" y="0"/>
                  </a:lnTo>
                  <a:lnTo>
                    <a:pt x="0" y="0"/>
                  </a:lnTo>
                  <a:lnTo>
                    <a:pt x="96" y="222"/>
                  </a:lnTo>
                  <a:cubicBezTo>
                    <a:pt x="90" y="237"/>
                    <a:pt x="81" y="262"/>
                    <a:pt x="79" y="266"/>
                  </a:cubicBezTo>
                  <a:cubicBezTo>
                    <a:pt x="66" y="295"/>
                    <a:pt x="57" y="295"/>
                    <a:pt x="50" y="295"/>
                  </a:cubicBezTo>
                  <a:cubicBezTo>
                    <a:pt x="42" y="295"/>
                    <a:pt x="26" y="293"/>
                    <a:pt x="11" y="287"/>
                  </a:cubicBezTo>
                  <a:lnTo>
                    <a:pt x="14" y="320"/>
                  </a:lnTo>
                  <a:cubicBezTo>
                    <a:pt x="25" y="322"/>
                    <a:pt x="39" y="324"/>
                    <a:pt x="50" y="324"/>
                  </a:cubicBezTo>
                  <a:cubicBezTo>
                    <a:pt x="68" y="324"/>
                    <a:pt x="86" y="318"/>
                    <a:pt x="106" y="267"/>
                  </a:cubicBezTo>
                  <a:lnTo>
                    <a:pt x="215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EA582F7C-B2F0-A98F-A522-329338488834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602038" y="4286250"/>
              <a:ext cx="53975" cy="26828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19"/>
                    <a:pt x="29" y="325"/>
                    <a:pt x="29" y="249"/>
                  </a:cubicBezTo>
                  <a:cubicBezTo>
                    <a:pt x="29" y="162"/>
                    <a:pt x="48" y="75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3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1D380AD-D8A0-489C-C021-ED399B72432A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681413" y="4300538"/>
              <a:ext cx="114300" cy="190500"/>
            </a:xfrm>
            <a:custGeom>
              <a:avLst/>
              <a:gdLst>
                <a:gd name="T0" fmla="*/ 151 w 246"/>
                <a:gd name="T1" fmla="*/ 201 h 353"/>
                <a:gd name="T2" fmla="*/ 203 w 246"/>
                <a:gd name="T3" fmla="*/ 341 h 353"/>
                <a:gd name="T4" fmla="*/ 230 w 246"/>
                <a:gd name="T5" fmla="*/ 352 h 353"/>
                <a:gd name="T6" fmla="*/ 241 w 246"/>
                <a:gd name="T7" fmla="*/ 352 h 353"/>
                <a:gd name="T8" fmla="*/ 246 w 246"/>
                <a:gd name="T9" fmla="*/ 347 h 353"/>
                <a:gd name="T10" fmla="*/ 244 w 246"/>
                <a:gd name="T11" fmla="*/ 343 h 353"/>
                <a:gd name="T12" fmla="*/ 232 w 246"/>
                <a:gd name="T13" fmla="*/ 320 h 353"/>
                <a:gd name="T14" fmla="*/ 131 w 246"/>
                <a:gd name="T15" fmla="*/ 36 h 353"/>
                <a:gd name="T16" fmla="*/ 70 w 246"/>
                <a:gd name="T17" fmla="*/ 0 h 353"/>
                <a:gd name="T18" fmla="*/ 61 w 246"/>
                <a:gd name="T19" fmla="*/ 6 h 353"/>
                <a:gd name="T20" fmla="*/ 65 w 246"/>
                <a:gd name="T21" fmla="*/ 11 h 353"/>
                <a:gd name="T22" fmla="*/ 98 w 246"/>
                <a:gd name="T23" fmla="*/ 51 h 353"/>
                <a:gd name="T24" fmla="*/ 146 w 246"/>
                <a:gd name="T25" fmla="*/ 186 h 353"/>
                <a:gd name="T26" fmla="*/ 9 w 246"/>
                <a:gd name="T27" fmla="*/ 323 h 353"/>
                <a:gd name="T28" fmla="*/ 0 w 246"/>
                <a:gd name="T29" fmla="*/ 339 h 353"/>
                <a:gd name="T30" fmla="*/ 14 w 246"/>
                <a:gd name="T31" fmla="*/ 353 h 353"/>
                <a:gd name="T32" fmla="*/ 31 w 246"/>
                <a:gd name="T33" fmla="*/ 343 h 353"/>
                <a:gd name="T34" fmla="*/ 151 w 246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353">
                  <a:moveTo>
                    <a:pt x="151" y="201"/>
                  </a:moveTo>
                  <a:cubicBezTo>
                    <a:pt x="171" y="253"/>
                    <a:pt x="195" y="330"/>
                    <a:pt x="203" y="341"/>
                  </a:cubicBezTo>
                  <a:cubicBezTo>
                    <a:pt x="211" y="352"/>
                    <a:pt x="216" y="352"/>
                    <a:pt x="230" y="352"/>
                  </a:cubicBezTo>
                  <a:lnTo>
                    <a:pt x="241" y="352"/>
                  </a:lnTo>
                  <a:cubicBezTo>
                    <a:pt x="246" y="352"/>
                    <a:pt x="246" y="349"/>
                    <a:pt x="246" y="347"/>
                  </a:cubicBezTo>
                  <a:cubicBezTo>
                    <a:pt x="246" y="346"/>
                    <a:pt x="245" y="345"/>
                    <a:pt x="244" y="343"/>
                  </a:cubicBezTo>
                  <a:cubicBezTo>
                    <a:pt x="239" y="337"/>
                    <a:pt x="236" y="330"/>
                    <a:pt x="232" y="320"/>
                  </a:cubicBezTo>
                  <a:lnTo>
                    <a:pt x="131" y="36"/>
                  </a:lnTo>
                  <a:cubicBezTo>
                    <a:pt x="120" y="7"/>
                    <a:pt x="93" y="0"/>
                    <a:pt x="70" y="0"/>
                  </a:cubicBezTo>
                  <a:cubicBezTo>
                    <a:pt x="67" y="0"/>
                    <a:pt x="61" y="0"/>
                    <a:pt x="61" y="6"/>
                  </a:cubicBezTo>
                  <a:cubicBezTo>
                    <a:pt x="61" y="10"/>
                    <a:pt x="65" y="11"/>
                    <a:pt x="65" y="11"/>
                  </a:cubicBezTo>
                  <a:cubicBezTo>
                    <a:pt x="82" y="14"/>
                    <a:pt x="85" y="17"/>
                    <a:pt x="98" y="51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9"/>
                  </a:cubicBezTo>
                  <a:cubicBezTo>
                    <a:pt x="0" y="347"/>
                    <a:pt x="7" y="353"/>
                    <a:pt x="14" y="353"/>
                  </a:cubicBezTo>
                  <a:cubicBezTo>
                    <a:pt x="22" y="353"/>
                    <a:pt x="27" y="348"/>
                    <a:pt x="31" y="343"/>
                  </a:cubicBezTo>
                  <a:lnTo>
                    <a:pt x="151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7917A5FD-6849-63D5-5F12-76C878C4FA2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822701" y="4459288"/>
              <a:ext cx="28575" cy="80963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8921F90E-E81F-3683-A3B2-CDF439DB6EDF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917951" y="4297363"/>
              <a:ext cx="160338" cy="242888"/>
            </a:xfrm>
            <a:custGeom>
              <a:avLst/>
              <a:gdLst>
                <a:gd name="T0" fmla="*/ 194 w 344"/>
                <a:gd name="T1" fmla="*/ 349 h 448"/>
                <a:gd name="T2" fmla="*/ 344 w 344"/>
                <a:gd name="T3" fmla="*/ 134 h 448"/>
                <a:gd name="T4" fmla="*/ 217 w 344"/>
                <a:gd name="T5" fmla="*/ 0 h 448"/>
                <a:gd name="T6" fmla="*/ 0 w 344"/>
                <a:gd name="T7" fmla="*/ 229 h 448"/>
                <a:gd name="T8" fmla="*/ 127 w 344"/>
                <a:gd name="T9" fmla="*/ 363 h 448"/>
                <a:gd name="T10" fmla="*/ 176 w 344"/>
                <a:gd name="T11" fmla="*/ 355 h 448"/>
                <a:gd name="T12" fmla="*/ 174 w 344"/>
                <a:gd name="T13" fmla="*/ 393 h 448"/>
                <a:gd name="T14" fmla="*/ 215 w 344"/>
                <a:gd name="T15" fmla="*/ 448 h 448"/>
                <a:gd name="T16" fmla="*/ 299 w 344"/>
                <a:gd name="T17" fmla="*/ 352 h 448"/>
                <a:gd name="T18" fmla="*/ 293 w 344"/>
                <a:gd name="T19" fmla="*/ 347 h 448"/>
                <a:gd name="T20" fmla="*/ 287 w 344"/>
                <a:gd name="T21" fmla="*/ 352 h 448"/>
                <a:gd name="T22" fmla="*/ 229 w 344"/>
                <a:gd name="T23" fmla="*/ 400 h 448"/>
                <a:gd name="T24" fmla="*/ 194 w 344"/>
                <a:gd name="T25" fmla="*/ 349 h 448"/>
                <a:gd name="T26" fmla="*/ 99 w 344"/>
                <a:gd name="T27" fmla="*/ 345 h 448"/>
                <a:gd name="T28" fmla="*/ 44 w 344"/>
                <a:gd name="T29" fmla="*/ 245 h 448"/>
                <a:gd name="T30" fmla="*/ 94 w 344"/>
                <a:gd name="T31" fmla="*/ 86 h 448"/>
                <a:gd name="T32" fmla="*/ 214 w 344"/>
                <a:gd name="T33" fmla="*/ 12 h 448"/>
                <a:gd name="T34" fmla="*/ 300 w 344"/>
                <a:gd name="T35" fmla="*/ 118 h 448"/>
                <a:gd name="T36" fmla="*/ 191 w 344"/>
                <a:gd name="T37" fmla="*/ 332 h 448"/>
                <a:gd name="T38" fmla="*/ 147 w 344"/>
                <a:gd name="T39" fmla="*/ 278 h 448"/>
                <a:gd name="T40" fmla="*/ 96 w 344"/>
                <a:gd name="T41" fmla="*/ 329 h 448"/>
                <a:gd name="T42" fmla="*/ 99 w 344"/>
                <a:gd name="T43" fmla="*/ 345 h 448"/>
                <a:gd name="T44" fmla="*/ 130 w 344"/>
                <a:gd name="T45" fmla="*/ 350 h 448"/>
                <a:gd name="T46" fmla="*/ 107 w 344"/>
                <a:gd name="T47" fmla="*/ 329 h 448"/>
                <a:gd name="T48" fmla="*/ 147 w 344"/>
                <a:gd name="T49" fmla="*/ 289 h 448"/>
                <a:gd name="T50" fmla="*/ 178 w 344"/>
                <a:gd name="T51" fmla="*/ 331 h 448"/>
                <a:gd name="T52" fmla="*/ 172 w 344"/>
                <a:gd name="T53" fmla="*/ 341 h 448"/>
                <a:gd name="T54" fmla="*/ 130 w 344"/>
                <a:gd name="T55" fmla="*/ 3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4" h="448">
                  <a:moveTo>
                    <a:pt x="194" y="349"/>
                  </a:moveTo>
                  <a:cubicBezTo>
                    <a:pt x="271" y="319"/>
                    <a:pt x="344" y="230"/>
                    <a:pt x="344" y="134"/>
                  </a:cubicBezTo>
                  <a:cubicBezTo>
                    <a:pt x="344" y="54"/>
                    <a:pt x="291" y="0"/>
                    <a:pt x="217" y="0"/>
                  </a:cubicBezTo>
                  <a:cubicBezTo>
                    <a:pt x="109" y="0"/>
                    <a:pt x="0" y="113"/>
                    <a:pt x="0" y="229"/>
                  </a:cubicBezTo>
                  <a:cubicBezTo>
                    <a:pt x="0" y="312"/>
                    <a:pt x="55" y="363"/>
                    <a:pt x="127" y="363"/>
                  </a:cubicBezTo>
                  <a:cubicBezTo>
                    <a:pt x="140" y="363"/>
                    <a:pt x="157" y="361"/>
                    <a:pt x="176" y="355"/>
                  </a:cubicBezTo>
                  <a:cubicBezTo>
                    <a:pt x="174" y="386"/>
                    <a:pt x="174" y="387"/>
                    <a:pt x="174" y="393"/>
                  </a:cubicBezTo>
                  <a:cubicBezTo>
                    <a:pt x="174" y="409"/>
                    <a:pt x="174" y="448"/>
                    <a:pt x="215" y="448"/>
                  </a:cubicBezTo>
                  <a:cubicBezTo>
                    <a:pt x="275" y="448"/>
                    <a:pt x="299" y="357"/>
                    <a:pt x="299" y="352"/>
                  </a:cubicBezTo>
                  <a:cubicBezTo>
                    <a:pt x="299" y="348"/>
                    <a:pt x="295" y="347"/>
                    <a:pt x="293" y="347"/>
                  </a:cubicBezTo>
                  <a:cubicBezTo>
                    <a:pt x="289" y="347"/>
                    <a:pt x="288" y="349"/>
                    <a:pt x="287" y="352"/>
                  </a:cubicBezTo>
                  <a:cubicBezTo>
                    <a:pt x="275" y="388"/>
                    <a:pt x="246" y="400"/>
                    <a:pt x="229" y="400"/>
                  </a:cubicBezTo>
                  <a:cubicBezTo>
                    <a:pt x="206" y="400"/>
                    <a:pt x="198" y="386"/>
                    <a:pt x="194" y="349"/>
                  </a:cubicBezTo>
                  <a:close/>
                  <a:moveTo>
                    <a:pt x="99" y="345"/>
                  </a:moveTo>
                  <a:cubicBezTo>
                    <a:pt x="60" y="329"/>
                    <a:pt x="44" y="290"/>
                    <a:pt x="44" y="245"/>
                  </a:cubicBezTo>
                  <a:cubicBezTo>
                    <a:pt x="44" y="211"/>
                    <a:pt x="56" y="140"/>
                    <a:pt x="94" y="86"/>
                  </a:cubicBezTo>
                  <a:cubicBezTo>
                    <a:pt x="131" y="35"/>
                    <a:pt x="178" y="12"/>
                    <a:pt x="214" y="12"/>
                  </a:cubicBezTo>
                  <a:cubicBezTo>
                    <a:pt x="264" y="12"/>
                    <a:pt x="300" y="51"/>
                    <a:pt x="300" y="118"/>
                  </a:cubicBezTo>
                  <a:cubicBezTo>
                    <a:pt x="300" y="168"/>
                    <a:pt x="275" y="285"/>
                    <a:pt x="191" y="332"/>
                  </a:cubicBezTo>
                  <a:cubicBezTo>
                    <a:pt x="189" y="314"/>
                    <a:pt x="184" y="278"/>
                    <a:pt x="147" y="278"/>
                  </a:cubicBezTo>
                  <a:cubicBezTo>
                    <a:pt x="121" y="278"/>
                    <a:pt x="96" y="303"/>
                    <a:pt x="96" y="329"/>
                  </a:cubicBezTo>
                  <a:cubicBezTo>
                    <a:pt x="96" y="339"/>
                    <a:pt x="99" y="344"/>
                    <a:pt x="99" y="345"/>
                  </a:cubicBezTo>
                  <a:close/>
                  <a:moveTo>
                    <a:pt x="130" y="350"/>
                  </a:moveTo>
                  <a:cubicBezTo>
                    <a:pt x="123" y="350"/>
                    <a:pt x="107" y="350"/>
                    <a:pt x="107" y="329"/>
                  </a:cubicBezTo>
                  <a:cubicBezTo>
                    <a:pt x="107" y="309"/>
                    <a:pt x="126" y="289"/>
                    <a:pt x="147" y="289"/>
                  </a:cubicBezTo>
                  <a:cubicBezTo>
                    <a:pt x="168" y="289"/>
                    <a:pt x="178" y="301"/>
                    <a:pt x="178" y="331"/>
                  </a:cubicBezTo>
                  <a:cubicBezTo>
                    <a:pt x="178" y="339"/>
                    <a:pt x="177" y="339"/>
                    <a:pt x="172" y="341"/>
                  </a:cubicBezTo>
                  <a:cubicBezTo>
                    <a:pt x="159" y="347"/>
                    <a:pt x="144" y="350"/>
                    <a:pt x="130" y="3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D4FD132-0EEC-860D-03AE-299D72C4FEAA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02101" y="4286250"/>
              <a:ext cx="53975" cy="26828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3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5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4" name="Arrow: Right 443">
            <a:extLst>
              <a:ext uri="{FF2B5EF4-FFF2-40B4-BE49-F238E27FC236}">
                <a16:creationId xmlns:a16="http://schemas.microsoft.com/office/drawing/2014/main" id="{7FC8EBB4-BBB2-DF57-F869-58FF1D6CE335}"/>
              </a:ext>
            </a:extLst>
          </p:cNvPr>
          <p:cNvSpPr/>
          <p:nvPr/>
        </p:nvSpPr>
        <p:spPr>
          <a:xfrm>
            <a:off x="7683296" y="4890927"/>
            <a:ext cx="2679784" cy="1577606"/>
          </a:xfrm>
          <a:prstGeom prst="rightArrow">
            <a:avLst>
              <a:gd name="adj1" fmla="val 82294"/>
              <a:gd name="adj2" fmla="val 2980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9" name="Group 708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Match: $b = a$&#10;&#10;&#10;\end{document}" title="IguanaTex Vector Display">
            <a:extLst>
              <a:ext uri="{FF2B5EF4-FFF2-40B4-BE49-F238E27FC236}">
                <a16:creationId xmlns:a16="http://schemas.microsoft.com/office/drawing/2014/main" id="{E32E30EC-52A4-7FAC-9311-7FC2E329A28D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606804" y="2922588"/>
            <a:ext cx="1335088" cy="203201"/>
            <a:chOff x="2689225" y="2922588"/>
            <a:chExt cx="1335088" cy="203201"/>
          </a:xfrm>
        </p:grpSpPr>
        <p:sp>
          <p:nvSpPr>
            <p:cNvPr id="699" name="Freeform 404">
              <a:extLst>
                <a:ext uri="{FF2B5EF4-FFF2-40B4-BE49-F238E27FC236}">
                  <a16:creationId xmlns:a16="http://schemas.microsoft.com/office/drawing/2014/main" id="{D1E7FFD2-DCCD-EC47-828A-58106D366FD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689225" y="2925763"/>
              <a:ext cx="196850" cy="196850"/>
            </a:xfrm>
            <a:custGeom>
              <a:avLst/>
              <a:gdLst>
                <a:gd name="T0" fmla="*/ 102 w 420"/>
                <a:gd name="T1" fmla="*/ 11 h 341"/>
                <a:gd name="T2" fmla="*/ 85 w 420"/>
                <a:gd name="T3" fmla="*/ 0 h 341"/>
                <a:gd name="T4" fmla="*/ 0 w 420"/>
                <a:gd name="T5" fmla="*/ 0 h 341"/>
                <a:gd name="T6" fmla="*/ 0 w 420"/>
                <a:gd name="T7" fmla="*/ 16 h 341"/>
                <a:gd name="T8" fmla="*/ 12 w 420"/>
                <a:gd name="T9" fmla="*/ 16 h 341"/>
                <a:gd name="T10" fmla="*/ 52 w 420"/>
                <a:gd name="T11" fmla="*/ 39 h 341"/>
                <a:gd name="T12" fmla="*/ 52 w 420"/>
                <a:gd name="T13" fmla="*/ 288 h 341"/>
                <a:gd name="T14" fmla="*/ 0 w 420"/>
                <a:gd name="T15" fmla="*/ 325 h 341"/>
                <a:gd name="T16" fmla="*/ 0 w 420"/>
                <a:gd name="T17" fmla="*/ 341 h 341"/>
                <a:gd name="T18" fmla="*/ 59 w 420"/>
                <a:gd name="T19" fmla="*/ 339 h 341"/>
                <a:gd name="T20" fmla="*/ 117 w 420"/>
                <a:gd name="T21" fmla="*/ 341 h 341"/>
                <a:gd name="T22" fmla="*/ 117 w 420"/>
                <a:gd name="T23" fmla="*/ 325 h 341"/>
                <a:gd name="T24" fmla="*/ 66 w 420"/>
                <a:gd name="T25" fmla="*/ 288 h 341"/>
                <a:gd name="T26" fmla="*/ 66 w 420"/>
                <a:gd name="T27" fmla="*/ 20 h 341"/>
                <a:gd name="T28" fmla="*/ 66 w 420"/>
                <a:gd name="T29" fmla="*/ 20 h 341"/>
                <a:gd name="T30" fmla="*/ 186 w 420"/>
                <a:gd name="T31" fmla="*/ 330 h 341"/>
                <a:gd name="T32" fmla="*/ 196 w 420"/>
                <a:gd name="T33" fmla="*/ 341 h 341"/>
                <a:gd name="T34" fmla="*/ 205 w 420"/>
                <a:gd name="T35" fmla="*/ 331 h 341"/>
                <a:gd name="T36" fmla="*/ 328 w 420"/>
                <a:gd name="T37" fmla="*/ 16 h 341"/>
                <a:gd name="T38" fmla="*/ 328 w 420"/>
                <a:gd name="T39" fmla="*/ 16 h 341"/>
                <a:gd name="T40" fmla="*/ 328 w 420"/>
                <a:gd name="T41" fmla="*/ 302 h 341"/>
                <a:gd name="T42" fmla="*/ 289 w 420"/>
                <a:gd name="T43" fmla="*/ 325 h 341"/>
                <a:gd name="T44" fmla="*/ 277 w 420"/>
                <a:gd name="T45" fmla="*/ 325 h 341"/>
                <a:gd name="T46" fmla="*/ 277 w 420"/>
                <a:gd name="T47" fmla="*/ 341 h 341"/>
                <a:gd name="T48" fmla="*/ 349 w 420"/>
                <a:gd name="T49" fmla="*/ 339 h 341"/>
                <a:gd name="T50" fmla="*/ 420 w 420"/>
                <a:gd name="T51" fmla="*/ 341 h 341"/>
                <a:gd name="T52" fmla="*/ 420 w 420"/>
                <a:gd name="T53" fmla="*/ 325 h 341"/>
                <a:gd name="T54" fmla="*/ 408 w 420"/>
                <a:gd name="T55" fmla="*/ 325 h 341"/>
                <a:gd name="T56" fmla="*/ 369 w 420"/>
                <a:gd name="T57" fmla="*/ 302 h 341"/>
                <a:gd name="T58" fmla="*/ 369 w 420"/>
                <a:gd name="T59" fmla="*/ 39 h 341"/>
                <a:gd name="T60" fmla="*/ 408 w 420"/>
                <a:gd name="T61" fmla="*/ 16 h 341"/>
                <a:gd name="T62" fmla="*/ 420 w 420"/>
                <a:gd name="T63" fmla="*/ 16 h 341"/>
                <a:gd name="T64" fmla="*/ 420 w 420"/>
                <a:gd name="T65" fmla="*/ 0 h 341"/>
                <a:gd name="T66" fmla="*/ 336 w 420"/>
                <a:gd name="T67" fmla="*/ 0 h 341"/>
                <a:gd name="T68" fmla="*/ 319 w 420"/>
                <a:gd name="T69" fmla="*/ 10 h 341"/>
                <a:gd name="T70" fmla="*/ 210 w 420"/>
                <a:gd name="T71" fmla="*/ 290 h 341"/>
                <a:gd name="T72" fmla="*/ 102 w 420"/>
                <a:gd name="T73" fmla="*/ 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341">
                  <a:moveTo>
                    <a:pt x="102" y="11"/>
                  </a:moveTo>
                  <a:cubicBezTo>
                    <a:pt x="97" y="0"/>
                    <a:pt x="96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1" y="16"/>
                    <a:pt x="52" y="21"/>
                    <a:pt x="52" y="39"/>
                  </a:cubicBezTo>
                  <a:lnTo>
                    <a:pt x="52" y="288"/>
                  </a:lnTo>
                  <a:cubicBezTo>
                    <a:pt x="52" y="302"/>
                    <a:pt x="52" y="325"/>
                    <a:pt x="0" y="325"/>
                  </a:cubicBezTo>
                  <a:lnTo>
                    <a:pt x="0" y="341"/>
                  </a:lnTo>
                  <a:cubicBezTo>
                    <a:pt x="18" y="340"/>
                    <a:pt x="42" y="339"/>
                    <a:pt x="59" y="339"/>
                  </a:cubicBezTo>
                  <a:cubicBezTo>
                    <a:pt x="75" y="339"/>
                    <a:pt x="99" y="340"/>
                    <a:pt x="117" y="341"/>
                  </a:cubicBezTo>
                  <a:lnTo>
                    <a:pt x="117" y="325"/>
                  </a:lnTo>
                  <a:cubicBezTo>
                    <a:pt x="66" y="325"/>
                    <a:pt x="66" y="302"/>
                    <a:pt x="66" y="288"/>
                  </a:cubicBezTo>
                  <a:lnTo>
                    <a:pt x="66" y="20"/>
                  </a:lnTo>
                  <a:lnTo>
                    <a:pt x="66" y="20"/>
                  </a:lnTo>
                  <a:lnTo>
                    <a:pt x="186" y="330"/>
                  </a:lnTo>
                  <a:cubicBezTo>
                    <a:pt x="189" y="336"/>
                    <a:pt x="191" y="341"/>
                    <a:pt x="196" y="341"/>
                  </a:cubicBezTo>
                  <a:cubicBezTo>
                    <a:pt x="202" y="341"/>
                    <a:pt x="203" y="337"/>
                    <a:pt x="205" y="331"/>
                  </a:cubicBezTo>
                  <a:lnTo>
                    <a:pt x="328" y="16"/>
                  </a:lnTo>
                  <a:lnTo>
                    <a:pt x="328" y="16"/>
                  </a:lnTo>
                  <a:lnTo>
                    <a:pt x="328" y="302"/>
                  </a:lnTo>
                  <a:cubicBezTo>
                    <a:pt x="328" y="320"/>
                    <a:pt x="327" y="325"/>
                    <a:pt x="289" y="325"/>
                  </a:cubicBezTo>
                  <a:lnTo>
                    <a:pt x="277" y="325"/>
                  </a:lnTo>
                  <a:lnTo>
                    <a:pt x="277" y="341"/>
                  </a:lnTo>
                  <a:cubicBezTo>
                    <a:pt x="295" y="339"/>
                    <a:pt x="329" y="339"/>
                    <a:pt x="349" y="339"/>
                  </a:cubicBezTo>
                  <a:cubicBezTo>
                    <a:pt x="368" y="339"/>
                    <a:pt x="401" y="339"/>
                    <a:pt x="420" y="341"/>
                  </a:cubicBezTo>
                  <a:lnTo>
                    <a:pt x="420" y="325"/>
                  </a:lnTo>
                  <a:lnTo>
                    <a:pt x="408" y="325"/>
                  </a:lnTo>
                  <a:cubicBezTo>
                    <a:pt x="370" y="325"/>
                    <a:pt x="369" y="320"/>
                    <a:pt x="369" y="302"/>
                  </a:cubicBezTo>
                  <a:lnTo>
                    <a:pt x="369" y="39"/>
                  </a:lnTo>
                  <a:cubicBezTo>
                    <a:pt x="369" y="21"/>
                    <a:pt x="370" y="16"/>
                    <a:pt x="408" y="16"/>
                  </a:cubicBezTo>
                  <a:lnTo>
                    <a:pt x="420" y="16"/>
                  </a:lnTo>
                  <a:lnTo>
                    <a:pt x="420" y="0"/>
                  </a:lnTo>
                  <a:lnTo>
                    <a:pt x="336" y="0"/>
                  </a:lnTo>
                  <a:cubicBezTo>
                    <a:pt x="323" y="0"/>
                    <a:pt x="323" y="1"/>
                    <a:pt x="319" y="10"/>
                  </a:cubicBezTo>
                  <a:lnTo>
                    <a:pt x="210" y="290"/>
                  </a:lnTo>
                  <a:lnTo>
                    <a:pt x="102" y="11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405">
              <a:extLst>
                <a:ext uri="{FF2B5EF4-FFF2-40B4-BE49-F238E27FC236}">
                  <a16:creationId xmlns:a16="http://schemas.microsoft.com/office/drawing/2014/main" id="{F49AE8F0-06C0-C9AD-3F31-C98C4494D427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2905125" y="2994026"/>
              <a:ext cx="104775" cy="131763"/>
            </a:xfrm>
            <a:custGeom>
              <a:avLst/>
              <a:gdLst>
                <a:gd name="T0" fmla="*/ 145 w 224"/>
                <a:gd name="T1" fmla="*/ 186 h 229"/>
                <a:gd name="T2" fmla="*/ 183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7 h 229"/>
                <a:gd name="T18" fmla="*/ 158 w 224"/>
                <a:gd name="T19" fmla="*/ 28 h 229"/>
                <a:gd name="T20" fmla="*/ 89 w 224"/>
                <a:gd name="T21" fmla="*/ 0 h 229"/>
                <a:gd name="T22" fmla="*/ 14 w 224"/>
                <a:gd name="T23" fmla="*/ 57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4 h 229"/>
                <a:gd name="T36" fmla="*/ 49 w 224"/>
                <a:gd name="T37" fmla="*/ 112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3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199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4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406">
              <a:extLst>
                <a:ext uri="{FF2B5EF4-FFF2-40B4-BE49-F238E27FC236}">
                  <a16:creationId xmlns:a16="http://schemas.microsoft.com/office/drawing/2014/main" id="{ACCC81DC-0E23-C9AA-B35F-21B82430C253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016250" y="2944813"/>
              <a:ext cx="73025" cy="1809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407">
              <a:extLst>
                <a:ext uri="{FF2B5EF4-FFF2-40B4-BE49-F238E27FC236}">
                  <a16:creationId xmlns:a16="http://schemas.microsoft.com/office/drawing/2014/main" id="{DEA4C204-FF07-DB32-279E-87B0C45E9F65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109913" y="2994026"/>
              <a:ext cx="88900" cy="131763"/>
            </a:xfrm>
            <a:custGeom>
              <a:avLst/>
              <a:gdLst>
                <a:gd name="T0" fmla="*/ 41 w 189"/>
                <a:gd name="T1" fmla="*/ 115 h 229"/>
                <a:gd name="T2" fmla="*/ 108 w 189"/>
                <a:gd name="T3" fmla="*/ 13 h 229"/>
                <a:gd name="T4" fmla="*/ 162 w 189"/>
                <a:gd name="T5" fmla="*/ 31 h 229"/>
                <a:gd name="T6" fmla="*/ 138 w 189"/>
                <a:gd name="T7" fmla="*/ 54 h 229"/>
                <a:gd name="T8" fmla="*/ 161 w 189"/>
                <a:gd name="T9" fmla="*/ 77 h 229"/>
                <a:gd name="T10" fmla="*/ 184 w 189"/>
                <a:gd name="T11" fmla="*/ 54 h 229"/>
                <a:gd name="T12" fmla="*/ 108 w 189"/>
                <a:gd name="T13" fmla="*/ 0 h 229"/>
                <a:gd name="T14" fmla="*/ 0 w 189"/>
                <a:gd name="T15" fmla="*/ 116 h 229"/>
                <a:gd name="T16" fmla="*/ 107 w 189"/>
                <a:gd name="T17" fmla="*/ 229 h 229"/>
                <a:gd name="T18" fmla="*/ 189 w 189"/>
                <a:gd name="T19" fmla="*/ 164 h 229"/>
                <a:gd name="T20" fmla="*/ 183 w 189"/>
                <a:gd name="T21" fmla="*/ 159 h 229"/>
                <a:gd name="T22" fmla="*/ 176 w 189"/>
                <a:gd name="T23" fmla="*/ 164 h 229"/>
                <a:gd name="T24" fmla="*/ 111 w 189"/>
                <a:gd name="T25" fmla="*/ 217 h 229"/>
                <a:gd name="T26" fmla="*/ 41 w 189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29">
                  <a:moveTo>
                    <a:pt x="41" y="115"/>
                  </a:moveTo>
                  <a:cubicBezTo>
                    <a:pt x="41" y="34"/>
                    <a:pt x="82" y="13"/>
                    <a:pt x="108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5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3" y="229"/>
                    <a:pt x="189" y="169"/>
                    <a:pt x="189" y="164"/>
                  </a:cubicBezTo>
                  <a:cubicBezTo>
                    <a:pt x="189" y="159"/>
                    <a:pt x="184" y="159"/>
                    <a:pt x="183" y="159"/>
                  </a:cubicBezTo>
                  <a:cubicBezTo>
                    <a:pt x="178" y="159"/>
                    <a:pt x="177" y="161"/>
                    <a:pt x="176" y="164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408">
              <a:extLst>
                <a:ext uri="{FF2B5EF4-FFF2-40B4-BE49-F238E27FC236}">
                  <a16:creationId xmlns:a16="http://schemas.microsoft.com/office/drawing/2014/main" id="{2188BE7A-C267-F285-62AB-DA71702F4749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206750" y="2922588"/>
              <a:ext cx="117475" cy="200025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0 h 346"/>
                <a:gd name="T4" fmla="*/ 0 w 251"/>
                <a:gd name="T5" fmla="*/ 346 h 346"/>
                <a:gd name="T6" fmla="*/ 56 w 251"/>
                <a:gd name="T7" fmla="*/ 344 h 346"/>
                <a:gd name="T8" fmla="*/ 112 w 251"/>
                <a:gd name="T9" fmla="*/ 346 h 346"/>
                <a:gd name="T10" fmla="*/ 112 w 251"/>
                <a:gd name="T11" fmla="*/ 330 h 346"/>
                <a:gd name="T12" fmla="*/ 73 w 251"/>
                <a:gd name="T13" fmla="*/ 308 h 346"/>
                <a:gd name="T14" fmla="*/ 73 w 251"/>
                <a:gd name="T15" fmla="*/ 216 h 346"/>
                <a:gd name="T16" fmla="*/ 141 w 251"/>
                <a:gd name="T17" fmla="*/ 136 h 346"/>
                <a:gd name="T18" fmla="*/ 177 w 251"/>
                <a:gd name="T19" fmla="*/ 192 h 346"/>
                <a:gd name="T20" fmla="*/ 177 w 251"/>
                <a:gd name="T21" fmla="*/ 308 h 346"/>
                <a:gd name="T22" fmla="*/ 139 w 251"/>
                <a:gd name="T23" fmla="*/ 330 h 346"/>
                <a:gd name="T24" fmla="*/ 139 w 251"/>
                <a:gd name="T25" fmla="*/ 346 h 346"/>
                <a:gd name="T26" fmla="*/ 195 w 251"/>
                <a:gd name="T27" fmla="*/ 344 h 346"/>
                <a:gd name="T28" fmla="*/ 251 w 251"/>
                <a:gd name="T29" fmla="*/ 346 h 346"/>
                <a:gd name="T30" fmla="*/ 251 w 251"/>
                <a:gd name="T31" fmla="*/ 330 h 346"/>
                <a:gd name="T32" fmla="*/ 212 w 251"/>
                <a:gd name="T33" fmla="*/ 315 h 346"/>
                <a:gd name="T34" fmla="*/ 212 w 251"/>
                <a:gd name="T35" fmla="*/ 220 h 346"/>
                <a:gd name="T36" fmla="*/ 196 w 251"/>
                <a:gd name="T37" fmla="*/ 144 h 346"/>
                <a:gd name="T38" fmla="*/ 144 w 251"/>
                <a:gd name="T39" fmla="*/ 125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7" y="345"/>
                    <a:pt x="43" y="344"/>
                    <a:pt x="56" y="344"/>
                  </a:cubicBezTo>
                  <a:cubicBezTo>
                    <a:pt x="69" y="344"/>
                    <a:pt x="95" y="345"/>
                    <a:pt x="112" y="346"/>
                  </a:cubicBezTo>
                  <a:lnTo>
                    <a:pt x="112" y="330"/>
                  </a:lnTo>
                  <a:cubicBezTo>
                    <a:pt x="79" y="330"/>
                    <a:pt x="73" y="330"/>
                    <a:pt x="73" y="308"/>
                  </a:cubicBezTo>
                  <a:lnTo>
                    <a:pt x="73" y="216"/>
                  </a:lnTo>
                  <a:cubicBezTo>
                    <a:pt x="73" y="164"/>
                    <a:pt x="109" y="136"/>
                    <a:pt x="141" y="136"/>
                  </a:cubicBezTo>
                  <a:cubicBezTo>
                    <a:pt x="172" y="136"/>
                    <a:pt x="177" y="163"/>
                    <a:pt x="177" y="192"/>
                  </a:cubicBezTo>
                  <a:lnTo>
                    <a:pt x="177" y="308"/>
                  </a:lnTo>
                  <a:cubicBezTo>
                    <a:pt x="177" y="330"/>
                    <a:pt x="172" y="330"/>
                    <a:pt x="139" y="330"/>
                  </a:cubicBezTo>
                  <a:lnTo>
                    <a:pt x="139" y="346"/>
                  </a:lnTo>
                  <a:cubicBezTo>
                    <a:pt x="156" y="345"/>
                    <a:pt x="181" y="344"/>
                    <a:pt x="195" y="344"/>
                  </a:cubicBezTo>
                  <a:cubicBezTo>
                    <a:pt x="208" y="344"/>
                    <a:pt x="234" y="345"/>
                    <a:pt x="251" y="346"/>
                  </a:cubicBezTo>
                  <a:lnTo>
                    <a:pt x="251" y="330"/>
                  </a:lnTo>
                  <a:cubicBezTo>
                    <a:pt x="225" y="330"/>
                    <a:pt x="212" y="330"/>
                    <a:pt x="212" y="315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6" y="144"/>
                  </a:cubicBezTo>
                  <a:cubicBezTo>
                    <a:pt x="189" y="135"/>
                    <a:pt x="173" y="125"/>
                    <a:pt x="144" y="125"/>
                  </a:cubicBezTo>
                  <a:cubicBezTo>
                    <a:pt x="102" y="125"/>
                    <a:pt x="80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409">
              <a:extLst>
                <a:ext uri="{FF2B5EF4-FFF2-40B4-BE49-F238E27FC236}">
                  <a16:creationId xmlns:a16="http://schemas.microsoft.com/office/drawing/2014/main" id="{847899AE-9E28-4652-CA57-41DD1D60DF72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348038" y="2998788"/>
              <a:ext cx="25400" cy="123825"/>
            </a:xfrm>
            <a:custGeom>
              <a:avLst/>
              <a:gdLst>
                <a:gd name="T0" fmla="*/ 53 w 53"/>
                <a:gd name="T1" fmla="*/ 26 h 215"/>
                <a:gd name="T2" fmla="*/ 26 w 53"/>
                <a:gd name="T3" fmla="*/ 0 h 215"/>
                <a:gd name="T4" fmla="*/ 0 w 53"/>
                <a:gd name="T5" fmla="*/ 26 h 215"/>
                <a:gd name="T6" fmla="*/ 26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6 w 53"/>
                <a:gd name="T13" fmla="*/ 162 h 215"/>
                <a:gd name="T14" fmla="*/ 0 w 53"/>
                <a:gd name="T15" fmla="*/ 188 h 215"/>
                <a:gd name="T16" fmla="*/ 26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6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410">
              <a:extLst>
                <a:ext uri="{FF2B5EF4-FFF2-40B4-BE49-F238E27FC236}">
                  <a16:creationId xmlns:a16="http://schemas.microsoft.com/office/drawing/2014/main" id="{A320642B-BB47-F0C6-67BC-BA20CEA53523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508375" y="2922588"/>
              <a:ext cx="85725" cy="203200"/>
            </a:xfrm>
            <a:custGeom>
              <a:avLst/>
              <a:gdLst>
                <a:gd name="T0" fmla="*/ 96 w 184"/>
                <a:gd name="T1" fmla="*/ 5 h 351"/>
                <a:gd name="T2" fmla="*/ 90 w 184"/>
                <a:gd name="T3" fmla="*/ 0 h 351"/>
                <a:gd name="T4" fmla="*/ 29 w 184"/>
                <a:gd name="T5" fmla="*/ 5 h 351"/>
                <a:gd name="T6" fmla="*/ 19 w 184"/>
                <a:gd name="T7" fmla="*/ 15 h 351"/>
                <a:gd name="T8" fmla="*/ 31 w 184"/>
                <a:gd name="T9" fmla="*/ 21 h 351"/>
                <a:gd name="T10" fmla="*/ 56 w 184"/>
                <a:gd name="T11" fmla="*/ 29 h 351"/>
                <a:gd name="T12" fmla="*/ 49 w 184"/>
                <a:gd name="T13" fmla="*/ 60 h 351"/>
                <a:gd name="T14" fmla="*/ 8 w 184"/>
                <a:gd name="T15" fmla="*/ 223 h 351"/>
                <a:gd name="T16" fmla="*/ 0 w 184"/>
                <a:gd name="T17" fmla="*/ 273 h 351"/>
                <a:gd name="T18" fmla="*/ 64 w 184"/>
                <a:gd name="T19" fmla="*/ 351 h 351"/>
                <a:gd name="T20" fmla="*/ 184 w 184"/>
                <a:gd name="T21" fmla="*/ 205 h 351"/>
                <a:gd name="T22" fmla="*/ 118 w 184"/>
                <a:gd name="T23" fmla="*/ 125 h 351"/>
                <a:gd name="T24" fmla="*/ 59 w 184"/>
                <a:gd name="T25" fmla="*/ 155 h 351"/>
                <a:gd name="T26" fmla="*/ 96 w 184"/>
                <a:gd name="T27" fmla="*/ 5 h 351"/>
                <a:gd name="T28" fmla="*/ 49 w 184"/>
                <a:gd name="T29" fmla="*/ 194 h 351"/>
                <a:gd name="T30" fmla="*/ 57 w 184"/>
                <a:gd name="T31" fmla="*/ 176 h 351"/>
                <a:gd name="T32" fmla="*/ 117 w 184"/>
                <a:gd name="T33" fmla="*/ 136 h 351"/>
                <a:gd name="T34" fmla="*/ 148 w 184"/>
                <a:gd name="T35" fmla="*/ 183 h 351"/>
                <a:gd name="T36" fmla="*/ 122 w 184"/>
                <a:gd name="T37" fmla="*/ 289 h 351"/>
                <a:gd name="T38" fmla="*/ 64 w 184"/>
                <a:gd name="T39" fmla="*/ 340 h 351"/>
                <a:gd name="T40" fmla="*/ 30 w 184"/>
                <a:gd name="T41" fmla="*/ 290 h 351"/>
                <a:gd name="T42" fmla="*/ 38 w 184"/>
                <a:gd name="T43" fmla="*/ 239 h 351"/>
                <a:gd name="T44" fmla="*/ 49 w 184"/>
                <a:gd name="T45" fmla="*/ 19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1">
                  <a:moveTo>
                    <a:pt x="96" y="5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5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2" y="50"/>
                    <a:pt x="49" y="60"/>
                  </a:cubicBezTo>
                  <a:lnTo>
                    <a:pt x="8" y="223"/>
                  </a:lnTo>
                  <a:cubicBezTo>
                    <a:pt x="2" y="247"/>
                    <a:pt x="0" y="255"/>
                    <a:pt x="0" y="273"/>
                  </a:cubicBezTo>
                  <a:cubicBezTo>
                    <a:pt x="0" y="320"/>
                    <a:pt x="27" y="351"/>
                    <a:pt x="64" y="351"/>
                  </a:cubicBezTo>
                  <a:cubicBezTo>
                    <a:pt x="122" y="351"/>
                    <a:pt x="184" y="277"/>
                    <a:pt x="184" y="205"/>
                  </a:cubicBezTo>
                  <a:cubicBezTo>
                    <a:pt x="184" y="160"/>
                    <a:pt x="157" y="125"/>
                    <a:pt x="118" y="125"/>
                  </a:cubicBezTo>
                  <a:cubicBezTo>
                    <a:pt x="95" y="125"/>
                    <a:pt x="74" y="140"/>
                    <a:pt x="59" y="155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6"/>
                  </a:cubicBezTo>
                  <a:cubicBezTo>
                    <a:pt x="81" y="144"/>
                    <a:pt x="104" y="136"/>
                    <a:pt x="117" y="136"/>
                  </a:cubicBezTo>
                  <a:cubicBezTo>
                    <a:pt x="134" y="136"/>
                    <a:pt x="148" y="151"/>
                    <a:pt x="148" y="183"/>
                  </a:cubicBezTo>
                  <a:cubicBezTo>
                    <a:pt x="148" y="213"/>
                    <a:pt x="131" y="270"/>
                    <a:pt x="122" y="289"/>
                  </a:cubicBezTo>
                  <a:cubicBezTo>
                    <a:pt x="106" y="322"/>
                    <a:pt x="83" y="340"/>
                    <a:pt x="64" y="340"/>
                  </a:cubicBezTo>
                  <a:cubicBezTo>
                    <a:pt x="47" y="340"/>
                    <a:pt x="30" y="327"/>
                    <a:pt x="30" y="290"/>
                  </a:cubicBezTo>
                  <a:cubicBezTo>
                    <a:pt x="30" y="280"/>
                    <a:pt x="30" y="271"/>
                    <a:pt x="38" y="239"/>
                  </a:cubicBezTo>
                  <a:lnTo>
                    <a:pt x="49" y="194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411">
              <a:extLst>
                <a:ext uri="{FF2B5EF4-FFF2-40B4-BE49-F238E27FC236}">
                  <a16:creationId xmlns:a16="http://schemas.microsoft.com/office/drawing/2014/main" id="{CFC4914C-53D4-51A1-2B08-78DBC80AB7B6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675063" y="3016251"/>
              <a:ext cx="155575" cy="682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412">
              <a:extLst>
                <a:ext uri="{FF2B5EF4-FFF2-40B4-BE49-F238E27FC236}">
                  <a16:creationId xmlns:a16="http://schemas.microsoft.com/office/drawing/2014/main" id="{65F148A8-3E5B-6EB8-211C-FB6405B6186E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3917950" y="2995613"/>
              <a:ext cx="106363" cy="13017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4" name="Group 513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 title="IguanaTex Vector Display">
            <a:extLst>
              <a:ext uri="{FF2B5EF4-FFF2-40B4-BE49-F238E27FC236}">
                <a16:creationId xmlns:a16="http://schemas.microsoft.com/office/drawing/2014/main" id="{031260F1-EA3E-4015-E4FA-F9D3595D906A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810379" y="5105400"/>
            <a:ext cx="296863" cy="196850"/>
            <a:chOff x="2540000" y="2540000"/>
            <a:chExt cx="296863" cy="196850"/>
          </a:xfrm>
        </p:grpSpPr>
        <p:sp>
          <p:nvSpPr>
            <p:cNvPr id="511" name="Freeform 289">
              <a:extLst>
                <a:ext uri="{FF2B5EF4-FFF2-40B4-BE49-F238E27FC236}">
                  <a16:creationId xmlns:a16="http://schemas.microsoft.com/office/drawing/2014/main" id="{AA28F23F-D466-935E-1DFB-CDADF5F64B37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540000" y="2540000"/>
              <a:ext cx="244475" cy="196850"/>
            </a:xfrm>
            <a:custGeom>
              <a:avLst/>
              <a:gdLst>
                <a:gd name="T0" fmla="*/ 456 w 456"/>
                <a:gd name="T1" fmla="*/ 0 h 346"/>
                <a:gd name="T2" fmla="*/ 420 w 456"/>
                <a:gd name="T3" fmla="*/ 0 h 346"/>
                <a:gd name="T4" fmla="*/ 375 w 456"/>
                <a:gd name="T5" fmla="*/ 156 h 346"/>
                <a:gd name="T6" fmla="*/ 335 w 456"/>
                <a:gd name="T7" fmla="*/ 310 h 346"/>
                <a:gd name="T8" fmla="*/ 335 w 456"/>
                <a:gd name="T9" fmla="*/ 310 h 346"/>
                <a:gd name="T10" fmla="*/ 299 w 456"/>
                <a:gd name="T11" fmla="*/ 170 h 346"/>
                <a:gd name="T12" fmla="*/ 250 w 456"/>
                <a:gd name="T13" fmla="*/ 0 h 346"/>
                <a:gd name="T14" fmla="*/ 210 w 456"/>
                <a:gd name="T15" fmla="*/ 0 h 346"/>
                <a:gd name="T16" fmla="*/ 165 w 456"/>
                <a:gd name="T17" fmla="*/ 155 h 346"/>
                <a:gd name="T18" fmla="*/ 126 w 456"/>
                <a:gd name="T19" fmla="*/ 309 h 346"/>
                <a:gd name="T20" fmla="*/ 126 w 456"/>
                <a:gd name="T21" fmla="*/ 309 h 346"/>
                <a:gd name="T22" fmla="*/ 106 w 456"/>
                <a:gd name="T23" fmla="*/ 224 h 346"/>
                <a:gd name="T24" fmla="*/ 83 w 456"/>
                <a:gd name="T25" fmla="*/ 140 h 346"/>
                <a:gd name="T26" fmla="*/ 42 w 456"/>
                <a:gd name="T27" fmla="*/ 0 h 346"/>
                <a:gd name="T28" fmla="*/ 0 w 456"/>
                <a:gd name="T29" fmla="*/ 0 h 346"/>
                <a:gd name="T30" fmla="*/ 101 w 456"/>
                <a:gd name="T31" fmla="*/ 346 h 346"/>
                <a:gd name="T32" fmla="*/ 141 w 456"/>
                <a:gd name="T33" fmla="*/ 346 h 346"/>
                <a:gd name="T34" fmla="*/ 191 w 456"/>
                <a:gd name="T35" fmla="*/ 173 h 346"/>
                <a:gd name="T36" fmla="*/ 226 w 456"/>
                <a:gd name="T37" fmla="*/ 36 h 346"/>
                <a:gd name="T38" fmla="*/ 226 w 456"/>
                <a:gd name="T39" fmla="*/ 36 h 346"/>
                <a:gd name="T40" fmla="*/ 254 w 456"/>
                <a:gd name="T41" fmla="*/ 146 h 346"/>
                <a:gd name="T42" fmla="*/ 311 w 456"/>
                <a:gd name="T43" fmla="*/ 346 h 346"/>
                <a:gd name="T44" fmla="*/ 355 w 456"/>
                <a:gd name="T45" fmla="*/ 346 h 346"/>
                <a:gd name="T46" fmla="*/ 456 w 456"/>
                <a:gd name="T4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346">
                  <a:moveTo>
                    <a:pt x="456" y="0"/>
                  </a:moveTo>
                  <a:lnTo>
                    <a:pt x="420" y="0"/>
                  </a:lnTo>
                  <a:lnTo>
                    <a:pt x="375" y="156"/>
                  </a:lnTo>
                  <a:cubicBezTo>
                    <a:pt x="362" y="201"/>
                    <a:pt x="338" y="285"/>
                    <a:pt x="335" y="310"/>
                  </a:cubicBezTo>
                  <a:lnTo>
                    <a:pt x="335" y="310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5"/>
                  </a:lnTo>
                  <a:cubicBezTo>
                    <a:pt x="154" y="194"/>
                    <a:pt x="129" y="281"/>
                    <a:pt x="126" y="309"/>
                  </a:cubicBezTo>
                  <a:lnTo>
                    <a:pt x="126" y="309"/>
                  </a:lnTo>
                  <a:cubicBezTo>
                    <a:pt x="124" y="289"/>
                    <a:pt x="110" y="240"/>
                    <a:pt x="106" y="224"/>
                  </a:cubicBezTo>
                  <a:lnTo>
                    <a:pt x="83" y="14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01" y="346"/>
                  </a:lnTo>
                  <a:lnTo>
                    <a:pt x="141" y="346"/>
                  </a:lnTo>
                  <a:lnTo>
                    <a:pt x="191" y="173"/>
                  </a:lnTo>
                  <a:cubicBezTo>
                    <a:pt x="202" y="136"/>
                    <a:pt x="223" y="62"/>
                    <a:pt x="226" y="36"/>
                  </a:cubicBezTo>
                  <a:lnTo>
                    <a:pt x="226" y="36"/>
                  </a:lnTo>
                  <a:cubicBezTo>
                    <a:pt x="229" y="51"/>
                    <a:pt x="240" y="99"/>
                    <a:pt x="254" y="146"/>
                  </a:cubicBezTo>
                  <a:lnTo>
                    <a:pt x="311" y="346"/>
                  </a:lnTo>
                  <a:lnTo>
                    <a:pt x="355" y="346"/>
                  </a:lnTo>
                  <a:lnTo>
                    <a:pt x="45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0">
              <a:extLst>
                <a:ext uri="{FF2B5EF4-FFF2-40B4-BE49-F238E27FC236}">
                  <a16:creationId xmlns:a16="http://schemas.microsoft.com/office/drawing/2014/main" id="{2241AF28-9527-FA0A-4D29-881811F2AFA4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13050" y="2540000"/>
              <a:ext cx="23813" cy="1968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8" name="Group 54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1. $x \in \mcal{L}$, or&#10;&#10;&#10;\end{document}" title="IguanaTex Vector Display">
            <a:extLst>
              <a:ext uri="{FF2B5EF4-FFF2-40B4-BE49-F238E27FC236}">
                <a16:creationId xmlns:a16="http://schemas.microsoft.com/office/drawing/2014/main" id="{10883203-1125-455E-47E3-6626ADA9BCD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7902983" y="5475289"/>
            <a:ext cx="1184275" cy="246062"/>
            <a:chOff x="6230938" y="5449888"/>
            <a:chExt cx="1184275" cy="246062"/>
          </a:xfrm>
        </p:grpSpPr>
        <p:sp>
          <p:nvSpPr>
            <p:cNvPr id="539" name="Freeform 308">
              <a:extLst>
                <a:ext uri="{FF2B5EF4-FFF2-40B4-BE49-F238E27FC236}">
                  <a16:creationId xmlns:a16="http://schemas.microsoft.com/office/drawing/2014/main" id="{A0BDE666-C6C5-9F7C-6D77-4EC1EF9EA7B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230938" y="5461000"/>
              <a:ext cx="77788" cy="1809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39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2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Oval 309">
              <a:extLst>
                <a:ext uri="{FF2B5EF4-FFF2-40B4-BE49-F238E27FC236}">
                  <a16:creationId xmlns:a16="http://schemas.microsoft.com/office/drawing/2014/main" id="{452894C8-9216-B26B-D786-CDB03BED91D5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346826" y="5613400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310">
              <a:extLst>
                <a:ext uri="{FF2B5EF4-FFF2-40B4-BE49-F238E27FC236}">
                  <a16:creationId xmlns:a16="http://schemas.microsoft.com/office/drawing/2014/main" id="{9D2E2BA1-47DE-E9EA-0C6D-32FD79C57B75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500813" y="5521325"/>
              <a:ext cx="115888" cy="123825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7 h 226"/>
                <a:gd name="T6" fmla="*/ 203 w 248"/>
                <a:gd name="T7" fmla="*/ 44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9 h 226"/>
                <a:gd name="T34" fmla="*/ 46 w 248"/>
                <a:gd name="T35" fmla="*/ 182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311">
              <a:extLst>
                <a:ext uri="{FF2B5EF4-FFF2-40B4-BE49-F238E27FC236}">
                  <a16:creationId xmlns:a16="http://schemas.microsoft.com/office/drawing/2014/main" id="{62DA3E03-8F90-6B30-86D0-D7984D2601FB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710363" y="5494338"/>
              <a:ext cx="117475" cy="158750"/>
            </a:xfrm>
            <a:custGeom>
              <a:avLst/>
              <a:gdLst>
                <a:gd name="T0" fmla="*/ 232 w 250"/>
                <a:gd name="T1" fmla="*/ 155 h 289"/>
                <a:gd name="T2" fmla="*/ 250 w 250"/>
                <a:gd name="T3" fmla="*/ 145 h 289"/>
                <a:gd name="T4" fmla="*/ 232 w 250"/>
                <a:gd name="T5" fmla="*/ 135 h 289"/>
                <a:gd name="T6" fmla="*/ 21 w 250"/>
                <a:gd name="T7" fmla="*/ 135 h 289"/>
                <a:gd name="T8" fmla="*/ 154 w 250"/>
                <a:gd name="T9" fmla="*/ 20 h 289"/>
                <a:gd name="T10" fmla="*/ 232 w 250"/>
                <a:gd name="T11" fmla="*/ 20 h 289"/>
                <a:gd name="T12" fmla="*/ 250 w 250"/>
                <a:gd name="T13" fmla="*/ 10 h 289"/>
                <a:gd name="T14" fmla="*/ 232 w 250"/>
                <a:gd name="T15" fmla="*/ 0 h 289"/>
                <a:gd name="T16" fmla="*/ 153 w 250"/>
                <a:gd name="T17" fmla="*/ 0 h 289"/>
                <a:gd name="T18" fmla="*/ 0 w 250"/>
                <a:gd name="T19" fmla="*/ 145 h 289"/>
                <a:gd name="T20" fmla="*/ 153 w 250"/>
                <a:gd name="T21" fmla="*/ 289 h 289"/>
                <a:gd name="T22" fmla="*/ 232 w 250"/>
                <a:gd name="T23" fmla="*/ 289 h 289"/>
                <a:gd name="T24" fmla="*/ 250 w 250"/>
                <a:gd name="T25" fmla="*/ 279 h 289"/>
                <a:gd name="T26" fmla="*/ 232 w 250"/>
                <a:gd name="T27" fmla="*/ 269 h 289"/>
                <a:gd name="T28" fmla="*/ 154 w 250"/>
                <a:gd name="T29" fmla="*/ 269 h 289"/>
                <a:gd name="T30" fmla="*/ 21 w 250"/>
                <a:gd name="T31" fmla="*/ 155 h 289"/>
                <a:gd name="T32" fmla="*/ 232 w 250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89">
                  <a:moveTo>
                    <a:pt x="232" y="155"/>
                  </a:moveTo>
                  <a:cubicBezTo>
                    <a:pt x="241" y="155"/>
                    <a:pt x="250" y="155"/>
                    <a:pt x="250" y="145"/>
                  </a:cubicBezTo>
                  <a:cubicBezTo>
                    <a:pt x="250" y="135"/>
                    <a:pt x="241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1" y="20"/>
                    <a:pt x="250" y="20"/>
                    <a:pt x="250" y="10"/>
                  </a:cubicBezTo>
                  <a:cubicBezTo>
                    <a:pt x="250" y="0"/>
                    <a:pt x="241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1" y="289"/>
                    <a:pt x="250" y="289"/>
                    <a:pt x="250" y="279"/>
                  </a:cubicBezTo>
                  <a:cubicBezTo>
                    <a:pt x="250" y="269"/>
                    <a:pt x="241" y="269"/>
                    <a:pt x="232" y="269"/>
                  </a:cubicBezTo>
                  <a:lnTo>
                    <a:pt x="154" y="269"/>
                  </a:lnTo>
                  <a:cubicBezTo>
                    <a:pt x="84" y="269"/>
                    <a:pt x="27" y="222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312">
              <a:extLst>
                <a:ext uri="{FF2B5EF4-FFF2-40B4-BE49-F238E27FC236}">
                  <a16:creationId xmlns:a16="http://schemas.microsoft.com/office/drawing/2014/main" id="{F8ADD638-3E94-6E4C-FE2F-AE20CDCCF66F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918326" y="5449888"/>
              <a:ext cx="146050" cy="198437"/>
            </a:xfrm>
            <a:custGeom>
              <a:avLst/>
              <a:gdLst>
                <a:gd name="T0" fmla="*/ 74 w 311"/>
                <a:gd name="T1" fmla="*/ 305 h 362"/>
                <a:gd name="T2" fmla="*/ 116 w 311"/>
                <a:gd name="T3" fmla="*/ 205 h 362"/>
                <a:gd name="T4" fmla="*/ 184 w 311"/>
                <a:gd name="T5" fmla="*/ 42 h 362"/>
                <a:gd name="T6" fmla="*/ 209 w 311"/>
                <a:gd name="T7" fmla="*/ 31 h 362"/>
                <a:gd name="T8" fmla="*/ 245 w 311"/>
                <a:gd name="T9" fmla="*/ 72 h 362"/>
                <a:gd name="T10" fmla="*/ 242 w 311"/>
                <a:gd name="T11" fmla="*/ 91 h 362"/>
                <a:gd name="T12" fmla="*/ 246 w 311"/>
                <a:gd name="T13" fmla="*/ 94 h 362"/>
                <a:gd name="T14" fmla="*/ 280 w 311"/>
                <a:gd name="T15" fmla="*/ 80 h 362"/>
                <a:gd name="T16" fmla="*/ 293 w 311"/>
                <a:gd name="T17" fmla="*/ 47 h 362"/>
                <a:gd name="T18" fmla="*/ 251 w 311"/>
                <a:gd name="T19" fmla="*/ 0 h 362"/>
                <a:gd name="T20" fmla="*/ 143 w 311"/>
                <a:gd name="T21" fmla="*/ 53 h 362"/>
                <a:gd name="T22" fmla="*/ 70 w 311"/>
                <a:gd name="T23" fmla="*/ 221 h 362"/>
                <a:gd name="T24" fmla="*/ 42 w 311"/>
                <a:gd name="T25" fmla="*/ 301 h 362"/>
                <a:gd name="T26" fmla="*/ 19 w 311"/>
                <a:gd name="T27" fmla="*/ 336 h 362"/>
                <a:gd name="T28" fmla="*/ 0 w 311"/>
                <a:gd name="T29" fmla="*/ 359 h 362"/>
                <a:gd name="T30" fmla="*/ 5 w 311"/>
                <a:gd name="T31" fmla="*/ 362 h 362"/>
                <a:gd name="T32" fmla="*/ 30 w 311"/>
                <a:gd name="T33" fmla="*/ 352 h 362"/>
                <a:gd name="T34" fmla="*/ 51 w 311"/>
                <a:gd name="T35" fmla="*/ 334 h 362"/>
                <a:gd name="T36" fmla="*/ 125 w 311"/>
                <a:gd name="T37" fmla="*/ 348 h 362"/>
                <a:gd name="T38" fmla="*/ 201 w 311"/>
                <a:gd name="T39" fmla="*/ 362 h 362"/>
                <a:gd name="T40" fmla="*/ 298 w 311"/>
                <a:gd name="T41" fmla="*/ 310 h 362"/>
                <a:gd name="T42" fmla="*/ 311 w 311"/>
                <a:gd name="T43" fmla="*/ 283 h 362"/>
                <a:gd name="T44" fmla="*/ 308 w 311"/>
                <a:gd name="T45" fmla="*/ 279 h 362"/>
                <a:gd name="T46" fmla="*/ 279 w 311"/>
                <a:gd name="T47" fmla="*/ 291 h 362"/>
                <a:gd name="T48" fmla="*/ 262 w 311"/>
                <a:gd name="T49" fmla="*/ 311 h 362"/>
                <a:gd name="T50" fmla="*/ 254 w 311"/>
                <a:gd name="T51" fmla="*/ 326 h 362"/>
                <a:gd name="T52" fmla="*/ 242 w 311"/>
                <a:gd name="T53" fmla="*/ 332 h 362"/>
                <a:gd name="T54" fmla="*/ 161 w 311"/>
                <a:gd name="T55" fmla="*/ 315 h 362"/>
                <a:gd name="T56" fmla="*/ 94 w 311"/>
                <a:gd name="T57" fmla="*/ 303 h 362"/>
                <a:gd name="T58" fmla="*/ 74 w 311"/>
                <a:gd name="T59" fmla="*/ 30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1" h="362">
                  <a:moveTo>
                    <a:pt x="74" y="305"/>
                  </a:moveTo>
                  <a:cubicBezTo>
                    <a:pt x="101" y="263"/>
                    <a:pt x="110" y="231"/>
                    <a:pt x="116" y="205"/>
                  </a:cubicBezTo>
                  <a:cubicBezTo>
                    <a:pt x="134" y="136"/>
                    <a:pt x="153" y="76"/>
                    <a:pt x="184" y="42"/>
                  </a:cubicBezTo>
                  <a:cubicBezTo>
                    <a:pt x="190" y="35"/>
                    <a:pt x="194" y="31"/>
                    <a:pt x="209" y="31"/>
                  </a:cubicBezTo>
                  <a:cubicBezTo>
                    <a:pt x="244" y="31"/>
                    <a:pt x="245" y="65"/>
                    <a:pt x="245" y="72"/>
                  </a:cubicBezTo>
                  <a:cubicBezTo>
                    <a:pt x="245" y="81"/>
                    <a:pt x="242" y="88"/>
                    <a:pt x="242" y="91"/>
                  </a:cubicBezTo>
                  <a:cubicBezTo>
                    <a:pt x="242" y="94"/>
                    <a:pt x="245" y="94"/>
                    <a:pt x="246" y="94"/>
                  </a:cubicBezTo>
                  <a:cubicBezTo>
                    <a:pt x="254" y="94"/>
                    <a:pt x="267" y="89"/>
                    <a:pt x="280" y="80"/>
                  </a:cubicBezTo>
                  <a:cubicBezTo>
                    <a:pt x="289" y="73"/>
                    <a:pt x="293" y="68"/>
                    <a:pt x="293" y="47"/>
                  </a:cubicBezTo>
                  <a:cubicBezTo>
                    <a:pt x="293" y="20"/>
                    <a:pt x="279" y="0"/>
                    <a:pt x="251" y="0"/>
                  </a:cubicBezTo>
                  <a:cubicBezTo>
                    <a:pt x="235" y="0"/>
                    <a:pt x="192" y="4"/>
                    <a:pt x="143" y="53"/>
                  </a:cubicBezTo>
                  <a:cubicBezTo>
                    <a:pt x="103" y="94"/>
                    <a:pt x="79" y="184"/>
                    <a:pt x="70" y="221"/>
                  </a:cubicBezTo>
                  <a:cubicBezTo>
                    <a:pt x="61" y="256"/>
                    <a:pt x="57" y="271"/>
                    <a:pt x="42" y="301"/>
                  </a:cubicBezTo>
                  <a:cubicBezTo>
                    <a:pt x="38" y="307"/>
                    <a:pt x="26" y="329"/>
                    <a:pt x="19" y="336"/>
                  </a:cubicBezTo>
                  <a:cubicBezTo>
                    <a:pt x="5" y="348"/>
                    <a:pt x="0" y="357"/>
                    <a:pt x="0" y="359"/>
                  </a:cubicBezTo>
                  <a:cubicBezTo>
                    <a:pt x="0" y="360"/>
                    <a:pt x="1" y="362"/>
                    <a:pt x="5" y="362"/>
                  </a:cubicBezTo>
                  <a:cubicBezTo>
                    <a:pt x="7" y="362"/>
                    <a:pt x="17" y="360"/>
                    <a:pt x="30" y="352"/>
                  </a:cubicBezTo>
                  <a:cubicBezTo>
                    <a:pt x="38" y="347"/>
                    <a:pt x="39" y="346"/>
                    <a:pt x="51" y="334"/>
                  </a:cubicBezTo>
                  <a:cubicBezTo>
                    <a:pt x="76" y="335"/>
                    <a:pt x="93" y="339"/>
                    <a:pt x="125" y="348"/>
                  </a:cubicBezTo>
                  <a:cubicBezTo>
                    <a:pt x="150" y="355"/>
                    <a:pt x="176" y="362"/>
                    <a:pt x="201" y="362"/>
                  </a:cubicBezTo>
                  <a:cubicBezTo>
                    <a:pt x="241" y="362"/>
                    <a:pt x="282" y="332"/>
                    <a:pt x="298" y="310"/>
                  </a:cubicBezTo>
                  <a:cubicBezTo>
                    <a:pt x="308" y="297"/>
                    <a:pt x="311" y="284"/>
                    <a:pt x="311" y="283"/>
                  </a:cubicBezTo>
                  <a:cubicBezTo>
                    <a:pt x="311" y="279"/>
                    <a:pt x="308" y="279"/>
                    <a:pt x="308" y="279"/>
                  </a:cubicBezTo>
                  <a:cubicBezTo>
                    <a:pt x="300" y="279"/>
                    <a:pt x="288" y="285"/>
                    <a:pt x="279" y="291"/>
                  </a:cubicBezTo>
                  <a:cubicBezTo>
                    <a:pt x="266" y="299"/>
                    <a:pt x="265" y="302"/>
                    <a:pt x="262" y="311"/>
                  </a:cubicBezTo>
                  <a:cubicBezTo>
                    <a:pt x="259" y="319"/>
                    <a:pt x="256" y="323"/>
                    <a:pt x="254" y="326"/>
                  </a:cubicBezTo>
                  <a:cubicBezTo>
                    <a:pt x="250" y="332"/>
                    <a:pt x="250" y="332"/>
                    <a:pt x="242" y="332"/>
                  </a:cubicBezTo>
                  <a:cubicBezTo>
                    <a:pt x="218" y="332"/>
                    <a:pt x="194" y="324"/>
                    <a:pt x="161" y="315"/>
                  </a:cubicBezTo>
                  <a:cubicBezTo>
                    <a:pt x="147" y="311"/>
                    <a:pt x="119" y="303"/>
                    <a:pt x="94" y="303"/>
                  </a:cubicBezTo>
                  <a:cubicBezTo>
                    <a:pt x="88" y="303"/>
                    <a:pt x="81" y="304"/>
                    <a:pt x="74" y="30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313">
              <a:extLst>
                <a:ext uri="{FF2B5EF4-FFF2-40B4-BE49-F238E27FC236}">
                  <a16:creationId xmlns:a16="http://schemas.microsoft.com/office/drawing/2014/main" id="{F9DADB36-7E6B-D84F-0768-7FC07727D7F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7091363" y="5613400"/>
              <a:ext cx="28575" cy="8255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2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2"/>
                    <a:pt x="27" y="52"/>
                  </a:cubicBezTo>
                  <a:cubicBezTo>
                    <a:pt x="35" y="52"/>
                    <a:pt x="41" y="49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4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09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314">
              <a:extLst>
                <a:ext uri="{FF2B5EF4-FFF2-40B4-BE49-F238E27FC236}">
                  <a16:creationId xmlns:a16="http://schemas.microsoft.com/office/drawing/2014/main" id="{037FC8F8-E8D8-AC4F-30F7-7947B60139E1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7219951" y="5519738"/>
              <a:ext cx="103188" cy="125412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315">
              <a:extLst>
                <a:ext uri="{FF2B5EF4-FFF2-40B4-BE49-F238E27FC236}">
                  <a16:creationId xmlns:a16="http://schemas.microsoft.com/office/drawing/2014/main" id="{79B967B7-65D7-5708-0D86-461E212AA096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7335838" y="5521325"/>
              <a:ext cx="79375" cy="120650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6 h 220"/>
                <a:gd name="T6" fmla="*/ 0 w 167"/>
                <a:gd name="T7" fmla="*/ 21 h 220"/>
                <a:gd name="T8" fmla="*/ 39 w 167"/>
                <a:gd name="T9" fmla="*/ 49 h 220"/>
                <a:gd name="T10" fmla="*/ 39 w 167"/>
                <a:gd name="T11" fmla="*/ 183 h 220"/>
                <a:gd name="T12" fmla="*/ 0 w 167"/>
                <a:gd name="T13" fmla="*/ 205 h 220"/>
                <a:gd name="T14" fmla="*/ 0 w 167"/>
                <a:gd name="T15" fmla="*/ 220 h 220"/>
                <a:gd name="T16" fmla="*/ 57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10 w 167"/>
                <a:gd name="T23" fmla="*/ 205 h 220"/>
                <a:gd name="T24" fmla="*/ 72 w 167"/>
                <a:gd name="T25" fmla="*/ 182 h 220"/>
                <a:gd name="T26" fmla="*/ 72 w 167"/>
                <a:gd name="T27" fmla="*/ 105 h 220"/>
                <a:gd name="T28" fmla="*/ 131 w 167"/>
                <a:gd name="T29" fmla="*/ 11 h 220"/>
                <a:gd name="T30" fmla="*/ 136 w 167"/>
                <a:gd name="T31" fmla="*/ 12 h 220"/>
                <a:gd name="T32" fmla="*/ 125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1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7" name="Group 47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2. $ &gt; \ell/2$ slots match&#10;&#10;&#10;\end{document}" title="IguanaTex Vector Display">
            <a:extLst>
              <a:ext uri="{FF2B5EF4-FFF2-40B4-BE49-F238E27FC236}">
                <a16:creationId xmlns:a16="http://schemas.microsoft.com/office/drawing/2014/main" id="{C99A734E-AABA-09B7-7EF2-7BFB9D7735E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7902454" y="5902325"/>
            <a:ext cx="2057401" cy="268288"/>
            <a:chOff x="5984875" y="5902325"/>
            <a:chExt cx="2057401" cy="268288"/>
          </a:xfrm>
        </p:grpSpPr>
        <p:sp>
          <p:nvSpPr>
            <p:cNvPr id="448" name="Freeform 35">
              <a:extLst>
                <a:ext uri="{FF2B5EF4-FFF2-40B4-BE49-F238E27FC236}">
                  <a16:creationId xmlns:a16="http://schemas.microsoft.com/office/drawing/2014/main" id="{29AB451D-7E46-126A-5977-58B807DBEF36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984875" y="5924550"/>
              <a:ext cx="92075" cy="179388"/>
            </a:xfrm>
            <a:custGeom>
              <a:avLst/>
              <a:gdLst>
                <a:gd name="T0" fmla="*/ 38 w 198"/>
                <a:gd name="T1" fmla="*/ 294 h 333"/>
                <a:gd name="T2" fmla="*/ 91 w 198"/>
                <a:gd name="T3" fmla="*/ 243 h 333"/>
                <a:gd name="T4" fmla="*/ 198 w 198"/>
                <a:gd name="T5" fmla="*/ 97 h 333"/>
                <a:gd name="T6" fmla="*/ 93 w 198"/>
                <a:gd name="T7" fmla="*/ 0 h 333"/>
                <a:gd name="T8" fmla="*/ 0 w 198"/>
                <a:gd name="T9" fmla="*/ 91 h 333"/>
                <a:gd name="T10" fmla="*/ 26 w 198"/>
                <a:gd name="T11" fmla="*/ 119 h 333"/>
                <a:gd name="T12" fmla="*/ 52 w 198"/>
                <a:gd name="T13" fmla="*/ 92 h 333"/>
                <a:gd name="T14" fmla="*/ 25 w 198"/>
                <a:gd name="T15" fmla="*/ 66 h 333"/>
                <a:gd name="T16" fmla="*/ 19 w 198"/>
                <a:gd name="T17" fmla="*/ 67 h 333"/>
                <a:gd name="T18" fmla="*/ 86 w 198"/>
                <a:gd name="T19" fmla="*/ 16 h 333"/>
                <a:gd name="T20" fmla="*/ 153 w 198"/>
                <a:gd name="T21" fmla="*/ 97 h 333"/>
                <a:gd name="T22" fmla="*/ 101 w 198"/>
                <a:gd name="T23" fmla="*/ 207 h 333"/>
                <a:gd name="T24" fmla="*/ 5 w 198"/>
                <a:gd name="T25" fmla="*/ 314 h 333"/>
                <a:gd name="T26" fmla="*/ 0 w 198"/>
                <a:gd name="T27" fmla="*/ 333 h 333"/>
                <a:gd name="T28" fmla="*/ 184 w 198"/>
                <a:gd name="T29" fmla="*/ 333 h 333"/>
                <a:gd name="T30" fmla="*/ 198 w 198"/>
                <a:gd name="T31" fmla="*/ 246 h 333"/>
                <a:gd name="T32" fmla="*/ 186 w 198"/>
                <a:gd name="T33" fmla="*/ 246 h 333"/>
                <a:gd name="T34" fmla="*/ 175 w 198"/>
                <a:gd name="T35" fmla="*/ 290 h 333"/>
                <a:gd name="T36" fmla="*/ 128 w 198"/>
                <a:gd name="T37" fmla="*/ 294 h 333"/>
                <a:gd name="T38" fmla="*/ 38 w 198"/>
                <a:gd name="T39" fmla="*/ 2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33">
                  <a:moveTo>
                    <a:pt x="38" y="294"/>
                  </a:moveTo>
                  <a:lnTo>
                    <a:pt x="91" y="243"/>
                  </a:lnTo>
                  <a:cubicBezTo>
                    <a:pt x="168" y="174"/>
                    <a:pt x="198" y="147"/>
                    <a:pt x="198" y="97"/>
                  </a:cubicBezTo>
                  <a:cubicBezTo>
                    <a:pt x="198" y="40"/>
                    <a:pt x="154" y="0"/>
                    <a:pt x="93" y="0"/>
                  </a:cubicBezTo>
                  <a:cubicBezTo>
                    <a:pt x="36" y="0"/>
                    <a:pt x="0" y="46"/>
                    <a:pt x="0" y="91"/>
                  </a:cubicBezTo>
                  <a:cubicBezTo>
                    <a:pt x="0" y="119"/>
                    <a:pt x="24" y="119"/>
                    <a:pt x="26" y="119"/>
                  </a:cubicBezTo>
                  <a:cubicBezTo>
                    <a:pt x="34" y="119"/>
                    <a:pt x="52" y="113"/>
                    <a:pt x="52" y="92"/>
                  </a:cubicBezTo>
                  <a:cubicBezTo>
                    <a:pt x="52" y="79"/>
                    <a:pt x="43" y="66"/>
                    <a:pt x="25" y="66"/>
                  </a:cubicBezTo>
                  <a:cubicBezTo>
                    <a:pt x="21" y="66"/>
                    <a:pt x="20" y="66"/>
                    <a:pt x="19" y="67"/>
                  </a:cubicBezTo>
                  <a:cubicBezTo>
                    <a:pt x="30" y="34"/>
                    <a:pt x="57" y="16"/>
                    <a:pt x="86" y="16"/>
                  </a:cubicBezTo>
                  <a:cubicBezTo>
                    <a:pt x="132" y="16"/>
                    <a:pt x="153" y="56"/>
                    <a:pt x="153" y="97"/>
                  </a:cubicBezTo>
                  <a:cubicBezTo>
                    <a:pt x="153" y="137"/>
                    <a:pt x="128" y="176"/>
                    <a:pt x="101" y="207"/>
                  </a:cubicBezTo>
                  <a:lnTo>
                    <a:pt x="5" y="314"/>
                  </a:lnTo>
                  <a:cubicBezTo>
                    <a:pt x="0" y="320"/>
                    <a:pt x="0" y="321"/>
                    <a:pt x="0" y="333"/>
                  </a:cubicBezTo>
                  <a:lnTo>
                    <a:pt x="184" y="333"/>
                  </a:lnTo>
                  <a:lnTo>
                    <a:pt x="198" y="246"/>
                  </a:lnTo>
                  <a:lnTo>
                    <a:pt x="186" y="246"/>
                  </a:lnTo>
                  <a:cubicBezTo>
                    <a:pt x="183" y="261"/>
                    <a:pt x="180" y="283"/>
                    <a:pt x="175" y="290"/>
                  </a:cubicBezTo>
                  <a:cubicBezTo>
                    <a:pt x="171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36">
              <a:extLst>
                <a:ext uri="{FF2B5EF4-FFF2-40B4-BE49-F238E27FC236}">
                  <a16:creationId xmlns:a16="http://schemas.microsoft.com/office/drawing/2014/main" id="{32183938-04DB-AC81-03DE-37DDCDAABF4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08700" y="607536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37">
              <a:extLst>
                <a:ext uri="{FF2B5EF4-FFF2-40B4-BE49-F238E27FC236}">
                  <a16:creationId xmlns:a16="http://schemas.microsoft.com/office/drawing/2014/main" id="{4359DC1D-48D1-05AF-5B1F-76BD04511E8F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5957888"/>
              <a:ext cx="139700" cy="157163"/>
            </a:xfrm>
            <a:custGeom>
              <a:avLst/>
              <a:gdLst>
                <a:gd name="T0" fmla="*/ 295 w 304"/>
                <a:gd name="T1" fmla="*/ 156 h 290"/>
                <a:gd name="T2" fmla="*/ 304 w 304"/>
                <a:gd name="T3" fmla="*/ 145 h 290"/>
                <a:gd name="T4" fmla="*/ 295 w 304"/>
                <a:gd name="T5" fmla="*/ 134 h 290"/>
                <a:gd name="T6" fmla="*/ 19 w 304"/>
                <a:gd name="T7" fmla="*/ 4 h 290"/>
                <a:gd name="T8" fmla="*/ 10 w 304"/>
                <a:gd name="T9" fmla="*/ 0 h 290"/>
                <a:gd name="T10" fmla="*/ 0 w 304"/>
                <a:gd name="T11" fmla="*/ 10 h 290"/>
                <a:gd name="T12" fmla="*/ 9 w 304"/>
                <a:gd name="T13" fmla="*/ 21 h 290"/>
                <a:gd name="T14" fmla="*/ 271 w 304"/>
                <a:gd name="T15" fmla="*/ 145 h 290"/>
                <a:gd name="T16" fmla="*/ 9 w 304"/>
                <a:gd name="T17" fmla="*/ 269 h 290"/>
                <a:gd name="T18" fmla="*/ 0 w 304"/>
                <a:gd name="T19" fmla="*/ 280 h 290"/>
                <a:gd name="T20" fmla="*/ 10 w 304"/>
                <a:gd name="T21" fmla="*/ 290 h 290"/>
                <a:gd name="T22" fmla="*/ 19 w 304"/>
                <a:gd name="T23" fmla="*/ 286 h 290"/>
                <a:gd name="T24" fmla="*/ 295 w 304"/>
                <a:gd name="T25" fmla="*/ 15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290">
                  <a:moveTo>
                    <a:pt x="295" y="156"/>
                  </a:moveTo>
                  <a:cubicBezTo>
                    <a:pt x="300" y="153"/>
                    <a:pt x="304" y="151"/>
                    <a:pt x="304" y="145"/>
                  </a:cubicBezTo>
                  <a:cubicBezTo>
                    <a:pt x="304" y="139"/>
                    <a:pt x="300" y="136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2" y="18"/>
                    <a:pt x="9" y="21"/>
                  </a:cubicBezTo>
                  <a:lnTo>
                    <a:pt x="271" y="145"/>
                  </a:lnTo>
                  <a:lnTo>
                    <a:pt x="9" y="269"/>
                  </a:lnTo>
                  <a:cubicBezTo>
                    <a:pt x="2" y="272"/>
                    <a:pt x="0" y="275"/>
                    <a:pt x="0" y="280"/>
                  </a:cubicBezTo>
                  <a:cubicBezTo>
                    <a:pt x="0" y="285"/>
                    <a:pt x="4" y="290"/>
                    <a:pt x="10" y="290"/>
                  </a:cubicBezTo>
                  <a:cubicBezTo>
                    <a:pt x="11" y="290"/>
                    <a:pt x="12" y="290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38">
              <a:extLst>
                <a:ext uri="{FF2B5EF4-FFF2-40B4-BE49-F238E27FC236}">
                  <a16:creationId xmlns:a16="http://schemas.microsoft.com/office/drawing/2014/main" id="{E8BF0CD2-D74E-9546-FE85-DDBEA1B56D7A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6500813" y="5913438"/>
              <a:ext cx="88900" cy="193675"/>
            </a:xfrm>
            <a:custGeom>
              <a:avLst/>
              <a:gdLst>
                <a:gd name="T0" fmla="*/ 2 w 193"/>
                <a:gd name="T1" fmla="*/ 302 h 358"/>
                <a:gd name="T2" fmla="*/ 0 w 193"/>
                <a:gd name="T3" fmla="*/ 307 h 358"/>
                <a:gd name="T4" fmla="*/ 6 w 193"/>
                <a:gd name="T5" fmla="*/ 314 h 358"/>
                <a:gd name="T6" fmla="*/ 24 w 193"/>
                <a:gd name="T7" fmla="*/ 298 h 358"/>
                <a:gd name="T8" fmla="*/ 42 w 193"/>
                <a:gd name="T9" fmla="*/ 281 h 358"/>
                <a:gd name="T10" fmla="*/ 97 w 193"/>
                <a:gd name="T11" fmla="*/ 358 h 358"/>
                <a:gd name="T12" fmla="*/ 145 w 193"/>
                <a:gd name="T13" fmla="*/ 339 h 358"/>
                <a:gd name="T14" fmla="*/ 176 w 193"/>
                <a:gd name="T15" fmla="*/ 309 h 358"/>
                <a:gd name="T16" fmla="*/ 170 w 193"/>
                <a:gd name="T17" fmla="*/ 303 h 358"/>
                <a:gd name="T18" fmla="*/ 163 w 193"/>
                <a:gd name="T19" fmla="*/ 308 h 358"/>
                <a:gd name="T20" fmla="*/ 98 w 193"/>
                <a:gd name="T21" fmla="*/ 347 h 358"/>
                <a:gd name="T22" fmla="*/ 68 w 193"/>
                <a:gd name="T23" fmla="*/ 282 h 358"/>
                <a:gd name="T24" fmla="*/ 71 w 193"/>
                <a:gd name="T25" fmla="*/ 253 h 358"/>
                <a:gd name="T26" fmla="*/ 82 w 193"/>
                <a:gd name="T27" fmla="*/ 241 h 358"/>
                <a:gd name="T28" fmla="*/ 193 w 193"/>
                <a:gd name="T29" fmla="*/ 39 h 358"/>
                <a:gd name="T30" fmla="*/ 163 w 193"/>
                <a:gd name="T31" fmla="*/ 0 h 358"/>
                <a:gd name="T32" fmla="*/ 80 w 193"/>
                <a:gd name="T33" fmla="*/ 94 h 358"/>
                <a:gd name="T34" fmla="*/ 41 w 193"/>
                <a:gd name="T35" fmla="*/ 266 h 358"/>
                <a:gd name="T36" fmla="*/ 2 w 193"/>
                <a:gd name="T37" fmla="*/ 302 h 358"/>
                <a:gd name="T38" fmla="*/ 73 w 193"/>
                <a:gd name="T39" fmla="*/ 232 h 358"/>
                <a:gd name="T40" fmla="*/ 124 w 193"/>
                <a:gd name="T41" fmla="*/ 58 h 358"/>
                <a:gd name="T42" fmla="*/ 164 w 193"/>
                <a:gd name="T43" fmla="*/ 11 h 358"/>
                <a:gd name="T44" fmla="*/ 181 w 193"/>
                <a:gd name="T45" fmla="*/ 37 h 358"/>
                <a:gd name="T46" fmla="*/ 73 w 193"/>
                <a:gd name="T47" fmla="*/ 23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358">
                  <a:moveTo>
                    <a:pt x="2" y="302"/>
                  </a:moveTo>
                  <a:cubicBezTo>
                    <a:pt x="1" y="304"/>
                    <a:pt x="0" y="305"/>
                    <a:pt x="0" y="307"/>
                  </a:cubicBezTo>
                  <a:cubicBezTo>
                    <a:pt x="0" y="310"/>
                    <a:pt x="3" y="314"/>
                    <a:pt x="6" y="314"/>
                  </a:cubicBezTo>
                  <a:cubicBezTo>
                    <a:pt x="8" y="314"/>
                    <a:pt x="10" y="312"/>
                    <a:pt x="24" y="298"/>
                  </a:cubicBezTo>
                  <a:cubicBezTo>
                    <a:pt x="28" y="295"/>
                    <a:pt x="38" y="285"/>
                    <a:pt x="42" y="281"/>
                  </a:cubicBezTo>
                  <a:cubicBezTo>
                    <a:pt x="47" y="321"/>
                    <a:pt x="61" y="358"/>
                    <a:pt x="97" y="358"/>
                  </a:cubicBezTo>
                  <a:cubicBezTo>
                    <a:pt x="117" y="358"/>
                    <a:pt x="135" y="346"/>
                    <a:pt x="145" y="339"/>
                  </a:cubicBezTo>
                  <a:cubicBezTo>
                    <a:pt x="152" y="334"/>
                    <a:pt x="176" y="314"/>
                    <a:pt x="176" y="309"/>
                  </a:cubicBezTo>
                  <a:cubicBezTo>
                    <a:pt x="176" y="308"/>
                    <a:pt x="174" y="303"/>
                    <a:pt x="170" y="303"/>
                  </a:cubicBezTo>
                  <a:cubicBezTo>
                    <a:pt x="168" y="303"/>
                    <a:pt x="168" y="304"/>
                    <a:pt x="163" y="308"/>
                  </a:cubicBezTo>
                  <a:cubicBezTo>
                    <a:pt x="131" y="339"/>
                    <a:pt x="113" y="347"/>
                    <a:pt x="98" y="347"/>
                  </a:cubicBezTo>
                  <a:cubicBezTo>
                    <a:pt x="76" y="347"/>
                    <a:pt x="68" y="321"/>
                    <a:pt x="68" y="282"/>
                  </a:cubicBezTo>
                  <a:cubicBezTo>
                    <a:pt x="68" y="279"/>
                    <a:pt x="69" y="256"/>
                    <a:pt x="71" y="253"/>
                  </a:cubicBezTo>
                  <a:cubicBezTo>
                    <a:pt x="72" y="252"/>
                    <a:pt x="72" y="251"/>
                    <a:pt x="82" y="241"/>
                  </a:cubicBezTo>
                  <a:cubicBezTo>
                    <a:pt x="122" y="200"/>
                    <a:pt x="193" y="116"/>
                    <a:pt x="193" y="39"/>
                  </a:cubicBezTo>
                  <a:cubicBezTo>
                    <a:pt x="193" y="30"/>
                    <a:pt x="193" y="0"/>
                    <a:pt x="163" y="0"/>
                  </a:cubicBezTo>
                  <a:cubicBezTo>
                    <a:pt x="122" y="0"/>
                    <a:pt x="85" y="82"/>
                    <a:pt x="80" y="94"/>
                  </a:cubicBezTo>
                  <a:cubicBezTo>
                    <a:pt x="56" y="148"/>
                    <a:pt x="41" y="206"/>
                    <a:pt x="41" y="266"/>
                  </a:cubicBezTo>
                  <a:lnTo>
                    <a:pt x="2" y="302"/>
                  </a:lnTo>
                  <a:close/>
                  <a:moveTo>
                    <a:pt x="73" y="232"/>
                  </a:moveTo>
                  <a:cubicBezTo>
                    <a:pt x="74" y="227"/>
                    <a:pt x="95" y="116"/>
                    <a:pt x="124" y="58"/>
                  </a:cubicBezTo>
                  <a:cubicBezTo>
                    <a:pt x="137" y="31"/>
                    <a:pt x="148" y="11"/>
                    <a:pt x="164" y="11"/>
                  </a:cubicBezTo>
                  <a:cubicBezTo>
                    <a:pt x="181" y="11"/>
                    <a:pt x="181" y="29"/>
                    <a:pt x="181" y="37"/>
                  </a:cubicBezTo>
                  <a:cubicBezTo>
                    <a:pt x="181" y="120"/>
                    <a:pt x="97" y="207"/>
                    <a:pt x="73" y="2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39">
              <a:extLst>
                <a:ext uri="{FF2B5EF4-FFF2-40B4-BE49-F238E27FC236}">
                  <a16:creationId xmlns:a16="http://schemas.microsoft.com/office/drawing/2014/main" id="{1E9D6B63-F760-DA02-C79C-223B4919979E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605588" y="5902325"/>
              <a:ext cx="90488" cy="268288"/>
            </a:xfrm>
            <a:custGeom>
              <a:avLst/>
              <a:gdLst>
                <a:gd name="T0" fmla="*/ 192 w 194"/>
                <a:gd name="T1" fmla="*/ 18 h 498"/>
                <a:gd name="T2" fmla="*/ 194 w 194"/>
                <a:gd name="T3" fmla="*/ 10 h 498"/>
                <a:gd name="T4" fmla="*/ 184 w 194"/>
                <a:gd name="T5" fmla="*/ 0 h 498"/>
                <a:gd name="T6" fmla="*/ 176 w 194"/>
                <a:gd name="T7" fmla="*/ 4 h 498"/>
                <a:gd name="T8" fmla="*/ 3 w 194"/>
                <a:gd name="T9" fmla="*/ 479 h 498"/>
                <a:gd name="T10" fmla="*/ 0 w 194"/>
                <a:gd name="T11" fmla="*/ 488 h 498"/>
                <a:gd name="T12" fmla="*/ 10 w 194"/>
                <a:gd name="T13" fmla="*/ 498 h 498"/>
                <a:gd name="T14" fmla="*/ 21 w 194"/>
                <a:gd name="T15" fmla="*/ 486 h 498"/>
                <a:gd name="T16" fmla="*/ 192 w 194"/>
                <a:gd name="T1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8">
                  <a:moveTo>
                    <a:pt x="192" y="18"/>
                  </a:moveTo>
                  <a:cubicBezTo>
                    <a:pt x="194" y="12"/>
                    <a:pt x="194" y="10"/>
                    <a:pt x="194" y="10"/>
                  </a:cubicBezTo>
                  <a:cubicBezTo>
                    <a:pt x="194" y="4"/>
                    <a:pt x="190" y="0"/>
                    <a:pt x="184" y="0"/>
                  </a:cubicBezTo>
                  <a:cubicBezTo>
                    <a:pt x="181" y="0"/>
                    <a:pt x="177" y="1"/>
                    <a:pt x="176" y="4"/>
                  </a:cubicBezTo>
                  <a:lnTo>
                    <a:pt x="3" y="479"/>
                  </a:lnTo>
                  <a:cubicBezTo>
                    <a:pt x="0" y="486"/>
                    <a:pt x="0" y="488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8" y="495"/>
                    <a:pt x="21" y="486"/>
                  </a:cubicBezTo>
                  <a:lnTo>
                    <a:pt x="19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0">
              <a:extLst>
                <a:ext uri="{FF2B5EF4-FFF2-40B4-BE49-F238E27FC236}">
                  <a16:creationId xmlns:a16="http://schemas.microsoft.com/office/drawing/2014/main" id="{D4B778A8-0B9F-871F-6F74-61CB5BCC70EE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719888" y="5924550"/>
              <a:ext cx="92075" cy="179388"/>
            </a:xfrm>
            <a:custGeom>
              <a:avLst/>
              <a:gdLst>
                <a:gd name="T0" fmla="*/ 38 w 199"/>
                <a:gd name="T1" fmla="*/ 294 h 333"/>
                <a:gd name="T2" fmla="*/ 91 w 199"/>
                <a:gd name="T3" fmla="*/ 243 h 333"/>
                <a:gd name="T4" fmla="*/ 199 w 199"/>
                <a:gd name="T5" fmla="*/ 97 h 333"/>
                <a:gd name="T6" fmla="*/ 93 w 199"/>
                <a:gd name="T7" fmla="*/ 0 h 333"/>
                <a:gd name="T8" fmla="*/ 0 w 199"/>
                <a:gd name="T9" fmla="*/ 91 h 333"/>
                <a:gd name="T10" fmla="*/ 26 w 199"/>
                <a:gd name="T11" fmla="*/ 119 h 333"/>
                <a:gd name="T12" fmla="*/ 52 w 199"/>
                <a:gd name="T13" fmla="*/ 92 h 333"/>
                <a:gd name="T14" fmla="*/ 26 w 199"/>
                <a:gd name="T15" fmla="*/ 66 h 333"/>
                <a:gd name="T16" fmla="*/ 19 w 199"/>
                <a:gd name="T17" fmla="*/ 67 h 333"/>
                <a:gd name="T18" fmla="*/ 86 w 199"/>
                <a:gd name="T19" fmla="*/ 16 h 333"/>
                <a:gd name="T20" fmla="*/ 153 w 199"/>
                <a:gd name="T21" fmla="*/ 97 h 333"/>
                <a:gd name="T22" fmla="*/ 101 w 199"/>
                <a:gd name="T23" fmla="*/ 207 h 333"/>
                <a:gd name="T24" fmla="*/ 5 w 199"/>
                <a:gd name="T25" fmla="*/ 314 h 333"/>
                <a:gd name="T26" fmla="*/ 0 w 199"/>
                <a:gd name="T27" fmla="*/ 333 h 333"/>
                <a:gd name="T28" fmla="*/ 185 w 199"/>
                <a:gd name="T29" fmla="*/ 333 h 333"/>
                <a:gd name="T30" fmla="*/ 199 w 199"/>
                <a:gd name="T31" fmla="*/ 246 h 333"/>
                <a:gd name="T32" fmla="*/ 186 w 199"/>
                <a:gd name="T33" fmla="*/ 246 h 333"/>
                <a:gd name="T34" fmla="*/ 175 w 199"/>
                <a:gd name="T35" fmla="*/ 290 h 333"/>
                <a:gd name="T36" fmla="*/ 128 w 199"/>
                <a:gd name="T37" fmla="*/ 294 h 333"/>
                <a:gd name="T38" fmla="*/ 38 w 199"/>
                <a:gd name="T39" fmla="*/ 2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3">
                  <a:moveTo>
                    <a:pt x="38" y="294"/>
                  </a:moveTo>
                  <a:lnTo>
                    <a:pt x="91" y="243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1"/>
                  </a:cubicBezTo>
                  <a:cubicBezTo>
                    <a:pt x="0" y="119"/>
                    <a:pt x="25" y="119"/>
                    <a:pt x="26" y="119"/>
                  </a:cubicBezTo>
                  <a:cubicBezTo>
                    <a:pt x="35" y="119"/>
                    <a:pt x="52" y="113"/>
                    <a:pt x="52" y="92"/>
                  </a:cubicBezTo>
                  <a:cubicBezTo>
                    <a:pt x="52" y="79"/>
                    <a:pt x="43" y="66"/>
                    <a:pt x="26" y="66"/>
                  </a:cubicBezTo>
                  <a:cubicBezTo>
                    <a:pt x="22" y="66"/>
                    <a:pt x="21" y="66"/>
                    <a:pt x="19" y="67"/>
                  </a:cubicBezTo>
                  <a:cubicBezTo>
                    <a:pt x="31" y="34"/>
                    <a:pt x="58" y="16"/>
                    <a:pt x="86" y="16"/>
                  </a:cubicBezTo>
                  <a:cubicBezTo>
                    <a:pt x="132" y="16"/>
                    <a:pt x="153" y="56"/>
                    <a:pt x="153" y="97"/>
                  </a:cubicBezTo>
                  <a:cubicBezTo>
                    <a:pt x="153" y="137"/>
                    <a:pt x="128" y="176"/>
                    <a:pt x="101" y="207"/>
                  </a:cubicBezTo>
                  <a:lnTo>
                    <a:pt x="5" y="314"/>
                  </a:lnTo>
                  <a:cubicBezTo>
                    <a:pt x="0" y="320"/>
                    <a:pt x="0" y="321"/>
                    <a:pt x="0" y="333"/>
                  </a:cubicBezTo>
                  <a:lnTo>
                    <a:pt x="185" y="333"/>
                  </a:lnTo>
                  <a:lnTo>
                    <a:pt x="199" y="246"/>
                  </a:lnTo>
                  <a:lnTo>
                    <a:pt x="186" y="246"/>
                  </a:lnTo>
                  <a:cubicBezTo>
                    <a:pt x="184" y="261"/>
                    <a:pt x="180" y="283"/>
                    <a:pt x="175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1">
              <a:extLst>
                <a:ext uri="{FF2B5EF4-FFF2-40B4-BE49-F238E27FC236}">
                  <a16:creationId xmlns:a16="http://schemas.microsoft.com/office/drawing/2014/main" id="{69C388BD-417C-3E4A-3422-C1989E62F62E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907213" y="5983288"/>
              <a:ext cx="76200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2">
              <a:extLst>
                <a:ext uri="{FF2B5EF4-FFF2-40B4-BE49-F238E27FC236}">
                  <a16:creationId xmlns:a16="http://schemas.microsoft.com/office/drawing/2014/main" id="{2380F341-AEA0-D4E1-628F-CFC604FDE041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999288" y="5916613"/>
              <a:ext cx="50800" cy="187325"/>
            </a:xfrm>
            <a:custGeom>
              <a:avLst/>
              <a:gdLst>
                <a:gd name="T0" fmla="*/ 72 w 110"/>
                <a:gd name="T1" fmla="*/ 0 h 347"/>
                <a:gd name="T2" fmla="*/ 0 w 110"/>
                <a:gd name="T3" fmla="*/ 6 h 347"/>
                <a:gd name="T4" fmla="*/ 0 w 110"/>
                <a:gd name="T5" fmla="*/ 21 h 347"/>
                <a:gd name="T6" fmla="*/ 39 w 110"/>
                <a:gd name="T7" fmla="*/ 49 h 347"/>
                <a:gd name="T8" fmla="*/ 39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2 w 110"/>
                <a:gd name="T21" fmla="*/ 309 h 347"/>
                <a:gd name="T22" fmla="*/ 72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2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3">
              <a:extLst>
                <a:ext uri="{FF2B5EF4-FFF2-40B4-BE49-F238E27FC236}">
                  <a16:creationId xmlns:a16="http://schemas.microsoft.com/office/drawing/2014/main" id="{983BF94F-B376-15B9-46CD-F6D44B1F8882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061200" y="5983288"/>
              <a:ext cx="101600" cy="123825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5 h 229"/>
                <a:gd name="T18" fmla="*/ 110 w 220"/>
                <a:gd name="T19" fmla="*/ 11 h 229"/>
                <a:gd name="T20" fmla="*/ 166 w 220"/>
                <a:gd name="T21" fmla="*/ 44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0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">
              <a:extLst>
                <a:ext uri="{FF2B5EF4-FFF2-40B4-BE49-F238E27FC236}">
                  <a16:creationId xmlns:a16="http://schemas.microsoft.com/office/drawing/2014/main" id="{1191052A-2A74-D187-8F0C-E79FEB41383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173913" y="5938838"/>
              <a:ext cx="73025" cy="1682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">
              <a:extLst>
                <a:ext uri="{FF2B5EF4-FFF2-40B4-BE49-F238E27FC236}">
                  <a16:creationId xmlns:a16="http://schemas.microsoft.com/office/drawing/2014/main" id="{95AE7037-7BF4-723B-0AE0-8C598CE6753E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267575" y="5983288"/>
              <a:ext cx="74613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6">
              <a:extLst>
                <a:ext uri="{FF2B5EF4-FFF2-40B4-BE49-F238E27FC236}">
                  <a16:creationId xmlns:a16="http://schemas.microsoft.com/office/drawing/2014/main" id="{485E6E98-E4E0-80C8-8D9A-80F1E7D7C96A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434263" y="5984875"/>
              <a:ext cx="179388" cy="11906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6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7">
              <a:extLst>
                <a:ext uri="{FF2B5EF4-FFF2-40B4-BE49-F238E27FC236}">
                  <a16:creationId xmlns:a16="http://schemas.microsoft.com/office/drawing/2014/main" id="{CDE56DB0-09A8-CFA9-E305-1724C854176F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27938" y="5983288"/>
              <a:ext cx="104775" cy="1238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8">
              <a:extLst>
                <a:ext uri="{FF2B5EF4-FFF2-40B4-BE49-F238E27FC236}">
                  <a16:creationId xmlns:a16="http://schemas.microsoft.com/office/drawing/2014/main" id="{2C0EA3E5-6D34-B2D4-1D63-EBCD2976326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739063" y="5938838"/>
              <a:ext cx="71438" cy="16827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9">
              <a:extLst>
                <a:ext uri="{FF2B5EF4-FFF2-40B4-BE49-F238E27FC236}">
                  <a16:creationId xmlns:a16="http://schemas.microsoft.com/office/drawing/2014/main" id="{DEE903DE-4D25-F285-9386-0452DC10C17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831138" y="5983288"/>
              <a:ext cx="87313" cy="123825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4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4" y="77"/>
                    <a:pt x="184" y="68"/>
                    <a:pt x="184" y="54"/>
                  </a:cubicBezTo>
                  <a:cubicBezTo>
                    <a:pt x="184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50">
              <a:extLst>
                <a:ext uri="{FF2B5EF4-FFF2-40B4-BE49-F238E27FC236}">
                  <a16:creationId xmlns:a16="http://schemas.microsoft.com/office/drawing/2014/main" id="{3F71B7F4-9DC4-E08D-A7CA-B151EACB028B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926388" y="5916613"/>
              <a:ext cx="115888" cy="187325"/>
            </a:xfrm>
            <a:custGeom>
              <a:avLst/>
              <a:gdLst>
                <a:gd name="T0" fmla="*/ 39 w 251"/>
                <a:gd name="T1" fmla="*/ 309 h 347"/>
                <a:gd name="T2" fmla="*/ 0 w 251"/>
                <a:gd name="T3" fmla="*/ 331 h 347"/>
                <a:gd name="T4" fmla="*/ 0 w 251"/>
                <a:gd name="T5" fmla="*/ 347 h 347"/>
                <a:gd name="T6" fmla="*/ 57 w 251"/>
                <a:gd name="T7" fmla="*/ 345 h 347"/>
                <a:gd name="T8" fmla="*/ 113 w 251"/>
                <a:gd name="T9" fmla="*/ 347 h 347"/>
                <a:gd name="T10" fmla="*/ 113 w 251"/>
                <a:gd name="T11" fmla="*/ 331 h 347"/>
                <a:gd name="T12" fmla="*/ 74 w 251"/>
                <a:gd name="T13" fmla="*/ 309 h 347"/>
                <a:gd name="T14" fmla="*/ 74 w 251"/>
                <a:gd name="T15" fmla="*/ 217 h 347"/>
                <a:gd name="T16" fmla="*/ 141 w 251"/>
                <a:gd name="T17" fmla="*/ 137 h 347"/>
                <a:gd name="T18" fmla="*/ 178 w 251"/>
                <a:gd name="T19" fmla="*/ 192 h 347"/>
                <a:gd name="T20" fmla="*/ 178 w 251"/>
                <a:gd name="T21" fmla="*/ 309 h 347"/>
                <a:gd name="T22" fmla="*/ 139 w 251"/>
                <a:gd name="T23" fmla="*/ 331 h 347"/>
                <a:gd name="T24" fmla="*/ 139 w 251"/>
                <a:gd name="T25" fmla="*/ 347 h 347"/>
                <a:gd name="T26" fmla="*/ 195 w 251"/>
                <a:gd name="T27" fmla="*/ 345 h 347"/>
                <a:gd name="T28" fmla="*/ 251 w 251"/>
                <a:gd name="T29" fmla="*/ 347 h 347"/>
                <a:gd name="T30" fmla="*/ 251 w 251"/>
                <a:gd name="T31" fmla="*/ 331 h 347"/>
                <a:gd name="T32" fmla="*/ 212 w 251"/>
                <a:gd name="T33" fmla="*/ 316 h 347"/>
                <a:gd name="T34" fmla="*/ 212 w 251"/>
                <a:gd name="T35" fmla="*/ 221 h 347"/>
                <a:gd name="T36" fmla="*/ 197 w 251"/>
                <a:gd name="T37" fmla="*/ 145 h 347"/>
                <a:gd name="T38" fmla="*/ 144 w 251"/>
                <a:gd name="T39" fmla="*/ 126 h 347"/>
                <a:gd name="T40" fmla="*/ 72 w 251"/>
                <a:gd name="T41" fmla="*/ 175 h 347"/>
                <a:gd name="T42" fmla="*/ 72 w 251"/>
                <a:gd name="T43" fmla="*/ 0 h 347"/>
                <a:gd name="T44" fmla="*/ 0 w 251"/>
                <a:gd name="T45" fmla="*/ 6 h 347"/>
                <a:gd name="T46" fmla="*/ 0 w 251"/>
                <a:gd name="T47" fmla="*/ 21 h 347"/>
                <a:gd name="T48" fmla="*/ 39 w 251"/>
                <a:gd name="T49" fmla="*/ 49 h 347"/>
                <a:gd name="T50" fmla="*/ 39 w 251"/>
                <a:gd name="T51" fmla="*/ 3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7">
                  <a:moveTo>
                    <a:pt x="39" y="309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7"/>
                  </a:lnTo>
                  <a:cubicBezTo>
                    <a:pt x="18" y="346"/>
                    <a:pt x="43" y="345"/>
                    <a:pt x="57" y="345"/>
                  </a:cubicBezTo>
                  <a:cubicBezTo>
                    <a:pt x="70" y="345"/>
                    <a:pt x="96" y="346"/>
                    <a:pt x="113" y="347"/>
                  </a:cubicBezTo>
                  <a:lnTo>
                    <a:pt x="113" y="331"/>
                  </a:lnTo>
                  <a:cubicBezTo>
                    <a:pt x="79" y="331"/>
                    <a:pt x="74" y="331"/>
                    <a:pt x="74" y="309"/>
                  </a:cubicBezTo>
                  <a:lnTo>
                    <a:pt x="74" y="217"/>
                  </a:lnTo>
                  <a:cubicBezTo>
                    <a:pt x="74" y="165"/>
                    <a:pt x="109" y="137"/>
                    <a:pt x="141" y="137"/>
                  </a:cubicBezTo>
                  <a:cubicBezTo>
                    <a:pt x="172" y="137"/>
                    <a:pt x="178" y="164"/>
                    <a:pt x="178" y="192"/>
                  </a:cubicBezTo>
                  <a:lnTo>
                    <a:pt x="178" y="309"/>
                  </a:lnTo>
                  <a:cubicBezTo>
                    <a:pt x="178" y="331"/>
                    <a:pt x="172" y="331"/>
                    <a:pt x="139" y="331"/>
                  </a:cubicBezTo>
                  <a:lnTo>
                    <a:pt x="139" y="347"/>
                  </a:lnTo>
                  <a:cubicBezTo>
                    <a:pt x="156" y="346"/>
                    <a:pt x="182" y="345"/>
                    <a:pt x="195" y="345"/>
                  </a:cubicBezTo>
                  <a:cubicBezTo>
                    <a:pt x="208" y="345"/>
                    <a:pt x="234" y="346"/>
                    <a:pt x="251" y="347"/>
                  </a:cubicBezTo>
                  <a:lnTo>
                    <a:pt x="251" y="331"/>
                  </a:lnTo>
                  <a:cubicBezTo>
                    <a:pt x="225" y="331"/>
                    <a:pt x="213" y="331"/>
                    <a:pt x="212" y="316"/>
                  </a:cubicBezTo>
                  <a:lnTo>
                    <a:pt x="212" y="221"/>
                  </a:lnTo>
                  <a:cubicBezTo>
                    <a:pt x="212" y="178"/>
                    <a:pt x="212" y="163"/>
                    <a:pt x="197" y="145"/>
                  </a:cubicBezTo>
                  <a:cubicBezTo>
                    <a:pt x="190" y="136"/>
                    <a:pt x="173" y="126"/>
                    <a:pt x="144" y="126"/>
                  </a:cubicBezTo>
                  <a:cubicBezTo>
                    <a:pt x="103" y="126"/>
                    <a:pt x="81" y="156"/>
                    <a:pt x="72" y="175"/>
                  </a:cubicBez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173B4BE4-8FB4-FE16-93D8-BB8E139D3A52}"/>
              </a:ext>
            </a:extLst>
          </p:cNvPr>
          <p:cNvCxnSpPr>
            <a:cxnSpLocks/>
          </p:cNvCxnSpPr>
          <p:nvPr/>
        </p:nvCxnSpPr>
        <p:spPr>
          <a:xfrm flipH="1">
            <a:off x="7823525" y="3132556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F4BD6151-BBC1-3C21-C2E3-3186BE5126E9}"/>
              </a:ext>
            </a:extLst>
          </p:cNvPr>
          <p:cNvCxnSpPr>
            <a:cxnSpLocks/>
          </p:cNvCxnSpPr>
          <p:nvPr/>
        </p:nvCxnSpPr>
        <p:spPr>
          <a:xfrm>
            <a:off x="7842156" y="2901538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4F4A0FBC-F9BD-C138-70AB-364D024BB994}"/>
              </a:ext>
            </a:extLst>
          </p:cNvPr>
          <p:cNvCxnSpPr>
            <a:cxnSpLocks/>
          </p:cNvCxnSpPr>
          <p:nvPr/>
        </p:nvCxnSpPr>
        <p:spPr>
          <a:xfrm flipH="1">
            <a:off x="7842156" y="4540139"/>
            <a:ext cx="18426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15C0D96E-E3F7-9E36-BBA3-CCDFEC738218}"/>
              </a:ext>
            </a:extLst>
          </p:cNvPr>
          <p:cNvCxnSpPr>
            <a:cxnSpLocks/>
          </p:cNvCxnSpPr>
          <p:nvPr/>
        </p:nvCxnSpPr>
        <p:spPr>
          <a:xfrm>
            <a:off x="7860787" y="4309121"/>
            <a:ext cx="17715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1" name="Freeform 39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 title="IguanaTex Vector Display">
            <a:extLst>
              <a:ext uri="{FF2B5EF4-FFF2-40B4-BE49-F238E27FC236}">
                <a16:creationId xmlns:a16="http://schemas.microsoft.com/office/drawing/2014/main" id="{397693F2-C4EF-7AD3-4F4B-A1DF33D1E949}"/>
              </a:ext>
            </a:extLst>
          </p:cNvPr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8604662" y="2015068"/>
            <a:ext cx="115888" cy="203200"/>
          </a:xfrm>
          <a:custGeom>
            <a:avLst/>
            <a:gdLst>
              <a:gd name="T0" fmla="*/ 96 w 184"/>
              <a:gd name="T1" fmla="*/ 5 h 351"/>
              <a:gd name="T2" fmla="*/ 89 w 184"/>
              <a:gd name="T3" fmla="*/ 0 h 351"/>
              <a:gd name="T4" fmla="*/ 28 w 184"/>
              <a:gd name="T5" fmla="*/ 5 h 351"/>
              <a:gd name="T6" fmla="*/ 19 w 184"/>
              <a:gd name="T7" fmla="*/ 15 h 351"/>
              <a:gd name="T8" fmla="*/ 31 w 184"/>
              <a:gd name="T9" fmla="*/ 21 h 351"/>
              <a:gd name="T10" fmla="*/ 56 w 184"/>
              <a:gd name="T11" fmla="*/ 29 h 351"/>
              <a:gd name="T12" fmla="*/ 49 w 184"/>
              <a:gd name="T13" fmla="*/ 60 h 351"/>
              <a:gd name="T14" fmla="*/ 8 w 184"/>
              <a:gd name="T15" fmla="*/ 223 h 351"/>
              <a:gd name="T16" fmla="*/ 0 w 184"/>
              <a:gd name="T17" fmla="*/ 273 h 351"/>
              <a:gd name="T18" fmla="*/ 63 w 184"/>
              <a:gd name="T19" fmla="*/ 351 h 351"/>
              <a:gd name="T20" fmla="*/ 184 w 184"/>
              <a:gd name="T21" fmla="*/ 205 h 351"/>
              <a:gd name="T22" fmla="*/ 117 w 184"/>
              <a:gd name="T23" fmla="*/ 125 h 351"/>
              <a:gd name="T24" fmla="*/ 59 w 184"/>
              <a:gd name="T25" fmla="*/ 155 h 351"/>
              <a:gd name="T26" fmla="*/ 96 w 184"/>
              <a:gd name="T27" fmla="*/ 5 h 351"/>
              <a:gd name="T28" fmla="*/ 49 w 184"/>
              <a:gd name="T29" fmla="*/ 194 h 351"/>
              <a:gd name="T30" fmla="*/ 56 w 184"/>
              <a:gd name="T31" fmla="*/ 176 h 351"/>
              <a:gd name="T32" fmla="*/ 116 w 184"/>
              <a:gd name="T33" fmla="*/ 136 h 351"/>
              <a:gd name="T34" fmla="*/ 148 w 184"/>
              <a:gd name="T35" fmla="*/ 183 h 351"/>
              <a:gd name="T36" fmla="*/ 122 w 184"/>
              <a:gd name="T37" fmla="*/ 289 h 351"/>
              <a:gd name="T38" fmla="*/ 63 w 184"/>
              <a:gd name="T39" fmla="*/ 340 h 351"/>
              <a:gd name="T40" fmla="*/ 30 w 184"/>
              <a:gd name="T41" fmla="*/ 290 h 351"/>
              <a:gd name="T42" fmla="*/ 38 w 184"/>
              <a:gd name="T43" fmla="*/ 239 h 351"/>
              <a:gd name="T44" fmla="*/ 49 w 184"/>
              <a:gd name="T45" fmla="*/ 19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1">
                <a:moveTo>
                  <a:pt x="96" y="5"/>
                </a:moveTo>
                <a:cubicBezTo>
                  <a:pt x="96" y="5"/>
                  <a:pt x="96" y="0"/>
                  <a:pt x="89" y="0"/>
                </a:cubicBezTo>
                <a:cubicBezTo>
                  <a:pt x="78" y="0"/>
                  <a:pt x="41" y="4"/>
                  <a:pt x="28" y="5"/>
                </a:cubicBezTo>
                <a:cubicBezTo>
                  <a:pt x="24" y="5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4"/>
                  <a:pt x="56" y="29"/>
                </a:cubicBezTo>
                <a:cubicBezTo>
                  <a:pt x="56" y="33"/>
                  <a:pt x="51" y="50"/>
                  <a:pt x="49" y="60"/>
                </a:cubicBezTo>
                <a:lnTo>
                  <a:pt x="8" y="223"/>
                </a:lnTo>
                <a:cubicBezTo>
                  <a:pt x="2" y="247"/>
                  <a:pt x="0" y="255"/>
                  <a:pt x="0" y="273"/>
                </a:cubicBezTo>
                <a:cubicBezTo>
                  <a:pt x="0" y="320"/>
                  <a:pt x="26" y="351"/>
                  <a:pt x="63" y="351"/>
                </a:cubicBezTo>
                <a:cubicBezTo>
                  <a:pt x="122" y="351"/>
                  <a:pt x="184" y="277"/>
                  <a:pt x="184" y="205"/>
                </a:cubicBezTo>
                <a:cubicBezTo>
                  <a:pt x="184" y="160"/>
                  <a:pt x="157" y="125"/>
                  <a:pt x="117" y="125"/>
                </a:cubicBezTo>
                <a:cubicBezTo>
                  <a:pt x="94" y="125"/>
                  <a:pt x="74" y="140"/>
                  <a:pt x="59" y="155"/>
                </a:cubicBezTo>
                <a:lnTo>
                  <a:pt x="96" y="5"/>
                </a:lnTo>
                <a:close/>
                <a:moveTo>
                  <a:pt x="49" y="194"/>
                </a:moveTo>
                <a:cubicBezTo>
                  <a:pt x="52" y="183"/>
                  <a:pt x="52" y="182"/>
                  <a:pt x="56" y="176"/>
                </a:cubicBezTo>
                <a:cubicBezTo>
                  <a:pt x="81" y="144"/>
                  <a:pt x="103" y="136"/>
                  <a:pt x="116" y="136"/>
                </a:cubicBezTo>
                <a:cubicBezTo>
                  <a:pt x="134" y="136"/>
                  <a:pt x="148" y="151"/>
                  <a:pt x="148" y="183"/>
                </a:cubicBezTo>
                <a:cubicBezTo>
                  <a:pt x="148" y="213"/>
                  <a:pt x="131" y="270"/>
                  <a:pt x="122" y="289"/>
                </a:cubicBezTo>
                <a:cubicBezTo>
                  <a:pt x="106" y="322"/>
                  <a:pt x="83" y="340"/>
                  <a:pt x="63" y="340"/>
                </a:cubicBezTo>
                <a:cubicBezTo>
                  <a:pt x="46" y="340"/>
                  <a:pt x="30" y="327"/>
                  <a:pt x="30" y="290"/>
                </a:cubicBezTo>
                <a:cubicBezTo>
                  <a:pt x="30" y="280"/>
                  <a:pt x="30" y="271"/>
                  <a:pt x="38" y="239"/>
                </a:cubicBezTo>
                <a:lnTo>
                  <a:pt x="49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C8C79-608B-D69B-A174-14024B07BF40}"/>
              </a:ext>
            </a:extLst>
          </p:cNvPr>
          <p:cNvSpPr txBox="1"/>
          <p:nvPr/>
        </p:nvSpPr>
        <p:spPr>
          <a:xfrm>
            <a:off x="275208" y="1592217"/>
            <a:ext cx="325956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cs typeface="Calibri"/>
              </a:rPr>
              <a:t>Slots-then-WI Structure: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Soundness: ~ half of slots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ZK: a special "block-rewinding" strategy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D3AEA-1ACC-138C-9A16-F8C360B2BE8B}"/>
              </a:ext>
            </a:extLst>
          </p:cNvPr>
          <p:cNvCxnSpPr>
            <a:cxnSpLocks/>
          </p:cNvCxnSpPr>
          <p:nvPr/>
        </p:nvCxnSpPr>
        <p:spPr>
          <a:xfrm>
            <a:off x="3837825" y="1143000"/>
            <a:ext cx="0" cy="550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304D44-38B2-815B-2F2E-D98E4AE74B23}"/>
              </a:ext>
            </a:extLst>
          </p:cNvPr>
          <p:cNvSpPr txBox="1"/>
          <p:nvPr/>
        </p:nvSpPr>
        <p:spPr>
          <a:xfrm>
            <a:off x="275208" y="3855185"/>
            <a:ext cx="32595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cs typeface="Calibri"/>
              </a:rPr>
              <a:t>Issue: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Not sim-sound</a:t>
            </a:r>
          </a:p>
        </p:txBody>
      </p:sp>
    </p:spTree>
    <p:extLst>
      <p:ext uri="{BB962C8B-B14F-4D97-AF65-F5344CB8AC3E}">
        <p14:creationId xmlns:p14="http://schemas.microsoft.com/office/powerpoint/2010/main" val="38123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3" grpId="0"/>
      <p:bldP spid="364" grpId="0"/>
      <p:bldP spid="365" grpId="0" animBg="1"/>
      <p:bldP spid="444" grpId="0" animBg="1"/>
      <p:bldP spid="4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8.6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3024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25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31252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5.06252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57529"/>
  <p:tag name="ORIGINALWIDTH" val="5.2315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\text{labels}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2187"/>
  <p:tag name="ORIGINALWIDTH" val="1.652054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4791"/>
  <p:tag name="ORIGINALWIDTH" val="3.350013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592"/>
  <p:tag name="ORIGINALWIDTH" val="3.004877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3968"/>
  <p:tag name="ORIGINALWIDTH" val="3.671232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4791"/>
  <p:tag name="ORIGINALWIDTH" val="2.845205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2187"/>
  <p:tag name="ORIGINALWIDTH" val="1.652054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4791"/>
  <p:tag name="ORIGINALWIDTH" val="2.432206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905"/>
  <p:tag name="ORIGINALWIDTH" val="5.14693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\text{Garbled Circuits})$&#10;\end{document}"/>
  <p:tag name="IGUANATEXSIZE" val="20"/>
  <p:tag name="IGUANATEXCURSOR" val="113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5273"/>
  <p:tag name="ORIGINALWIDTH" val="1.685289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5"/>
  <p:tag name="ORIGINALWIDTH" val="4.919178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034"/>
  <p:tag name="ORIGINALWIDTH" val="3.233919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938"/>
  <p:tag name="ORIGINALWIDTH" val="2.414056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2341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68"/>
  <p:tag name="ORIGINALWIDTH" val="3.55274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30147"/>
  <p:tag name="ORIGINALWIDTH" val="1.594193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034"/>
  <p:tag name="ORIGINALWIDTH" val="2.778439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68"/>
  <p:tag name="ORIGINALWIDTH" val="3.55274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5"/>
  <p:tag name="ORIGINALWIDTH" val="4.372603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47954"/>
  <p:tag name="ORIGINALWIDTH" val="1.503097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938"/>
  <p:tag name="ORIGINALWIDTH" val="2.414056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034"/>
  <p:tag name="ORIGINALWIDTH" val="2.732877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0471"/>
  <p:tag name="ORIGINALWIDTH" val="3.643836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47954"/>
  <p:tag name="ORIGINALWIDTH" val="1.503097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2.663414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38008"/>
  <p:tag name="ORIGINALWIDTH" val="2.277397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034"/>
  <p:tag name="ORIGINALWIDTH" val="2.368493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5273"/>
  <p:tag name="ORIGINALWIDTH" val="1.685289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textsc{ot}}$&#10;\end{document}"/>
  <p:tag name="IGUANATEXSIZE" val="20"/>
  <p:tag name="IGUANATEXCURSOR" val="115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79811"/>
  <p:tag name="ORIGINALWIDTH" val="0.7763417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2.71721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91627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6071"/>
  <p:tag name="ORIGINALWIDTH" val="5.563797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6316"/>
  <p:tag name="ORIGINALWIDTH" val="3.536668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48511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4.2683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57454"/>
  <p:tag name="ORIGINALWIDTH" val="0.7332252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48511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9432"/>
  <p:tag name="ORIGINALWIDTH" val="2.329025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1.983984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2.71721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91627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6071"/>
  <p:tag name="ORIGINALWIDTH" val="3.579812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6316"/>
  <p:tag name="ORIGINALWIDTH" val="3.493551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448"/>
  <p:tag name="ORIGINALWIDTH" val="2.765864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5366"/>
  <p:tag name="ORIGINALWIDTH" val="2.674066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2.587806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4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Claim: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1.625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31252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1.56252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.75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0.75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No $\mrm{\Pi}_F$ for $F$ in self-composable setting.&#10;\end{document}"/>
  <p:tag name="IGUANATEXSIZE" val="20"/>
  <p:tag name="IGUANATEXCURSOR" val="115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75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31252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8752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52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5.06252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6252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1252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1.56252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25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"/>
  <p:tag name="ORIGINALWIDTH" val="1.875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56252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5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25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1252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56252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1.625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81252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1252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47405"/>
  <p:tag name="ORIGINALWIDTH" val="6.8348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18752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25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3.25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0.75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3963"/>
  <p:tag name="ORIGINALWIDTH" val="4.9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26353"/>
  <p:tag name="ORIGINALWIDTH" val="1.531647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588397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47405"/>
  <p:tag name="ORIGINALWIDTH" val="4.30342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9691"/>
  <p:tag name="ORIGINALWIDTH" val="2.844475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632172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13875"/>
  <p:tag name="ORIGINALWIDTH" val="4.945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056778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844475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4"/>
  <p:tag name="ORIGINALWIDTH" val="5.2315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15064"/>
  <p:tag name="ORIGINALWIDTH" val="3.395889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808"/>
  <p:tag name="ORIGINALWIDTH" val="0.871932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8915"/>
  <p:tag name="ORIGINALWIDTH" val="3.717136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94015"/>
  <p:tag name="ORIGINALWIDTH" val="2.672062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697959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252"/>
  <p:tag name="ORIGINALWIDTH" val="31.726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msf{NextMsg}}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73335"/>
  <p:tag name="ORIGINALWIDTH" val="81.300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textsc{ot}}$&#10;\end{document}"/>
  <p:tag name="IGUANATEXSIZE" val="20"/>
  <p:tag name="IGUANATEXCURSOR" val="115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252"/>
  <p:tag name="ORIGINALWIDTH" val="31.726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msf{NextMsg}}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4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73335"/>
  <p:tag name="ORIGINALWIDTH" val="81.300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textsc{ot}}$&#10;\end{document}"/>
  <p:tag name="IGUANATEXSIZE" val="20"/>
  <p:tag name="IGUANATEXCURSOR" val="115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textsc{ot}}$&#10;\end{document}"/>
  <p:tag name="IGUANATEXSIZE" val="20"/>
  <p:tag name="IGUANATEXCURSOR" val="115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79811"/>
  <p:tag name="ORIGINALWIDTH" val="0.7763417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2.71721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91627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6071"/>
  <p:tag name="ORIGINALWIDTH" val="5.563797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6316"/>
  <p:tag name="ORIGINALWIDTH" val="3.536668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48511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57454"/>
  <p:tag name="ORIGINALWIDTH" val="0.7332252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4851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125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9432"/>
  <p:tag name="ORIGINALWIDTH" val="2.329025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1.983984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2.71721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91627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6071"/>
  <p:tag name="ORIGINALWIDTH" val="3.579812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6316"/>
  <p:tag name="ORIGINALWIDTH" val="3.493551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5366"/>
  <p:tag name="ORIGINALWIDTH" val="2.674066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2.587806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32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(x_L, w_L)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msf{NextMsg}}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0.75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625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31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(x_L, x_R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06252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2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2.75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25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125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75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2.43752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9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(x_R)$&#10;\end{document}"/>
  <p:tag name="IGUANATEXSIZE" val="20"/>
  <p:tag name="IGUANATEXCURSOR" val="111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1.625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.56252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1.75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3963"/>
  <p:tag name="ORIGINALWIDTH" val="4.9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26353"/>
  <p:tag name="ORIGINALWIDTH" val="1.531647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588397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9691"/>
  <p:tag name="ORIGINALWIDTH" val="2.844475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632172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13875"/>
  <p:tag name="ORIGINALWIDTH" val="4.945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04"/>
  <p:tag name="ORIGINALWIDTH" val="127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Let $\mrm{\Pi}$ be an interactive argument for NP&#10;\end{document}"/>
  <p:tag name="IGUANATEXSIZE" val="20"/>
  <p:tag name="IGUANATEXCURSOR" val="115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056778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844475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textsc{ot}}$&#10;\end{document}"/>
  <p:tag name="IGUANATEXSIZE" val="20"/>
  <p:tag name="IGUANATEXCURSOR" val="115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79811"/>
  <p:tag name="ORIGINALWIDTH" val="0.7763417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2.71721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91627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6071"/>
  <p:tag name="ORIGINALWIDTH" val="5.563797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6316"/>
  <p:tag name="ORIGINALWIDTH" val="3.536668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48511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57454"/>
  <p:tag name="ORIGINALWIDTH" val="0.7332252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26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$ for $x_L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48511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9432"/>
  <p:tag name="ORIGINALWIDTH" val="2.329025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1.983984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2.71721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331"/>
  <p:tag name="ORIGINALWIDTH" val="3.191627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6071"/>
  <p:tag name="ORIGINALWIDTH" val="3.579812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6316"/>
  <p:tag name="ORIGINALWIDTH" val="3.493551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06912"/>
  <p:tag name="ORIGINALWIDTH" val="5.089352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5366"/>
  <p:tag name="ORIGINALWIDTH" val="2.674066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90903"/>
  <p:tag name="ORIGINALWIDTH" val="27.9959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$ for $x_R$&#10;\end{document}"/>
  <p:tag name="IGUANATEXSIZE" val="20"/>
  <p:tag name="IGUANATEXCURSOR" val="112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2846"/>
  <p:tag name="ORIGINALWIDTH" val="2.587806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msf{NextMsg}}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0.75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625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92194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9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_L$&#10;\end{document}"/>
  <p:tag name="IGUANATEXSIZE" val="20"/>
  <p:tag name="IGUANATEXCURSOR" val="111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06252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2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2.75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25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125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75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8849"/>
  <p:tag name="ORIGINALWIDTH" val="20.041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_R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2.43752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1.625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.56252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1.75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3963"/>
  <p:tag name="ORIGINALWIDTH" val="4.9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26353"/>
  <p:tag name="ORIGINALWIDTH" val="1.531647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588397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9691"/>
  <p:tag name="ORIGINALWIDTH" val="2.844475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632172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8409"/>
  <p:tag name="ORIGINALWIDTH" val="25.1981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im}(x_L)$&#10;\end{document}"/>
  <p:tag name="IGUANATEXSIZE" val="20"/>
  <p:tag name="IGUANATEXCURSOR" val="111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13875"/>
  <p:tag name="ORIGINALWIDTH" val="4.945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056778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844475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9.5627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/>
  <p:tag name="IGUANATEXSIZE" val="20"/>
  <p:tag name="IGUANATEXCURSOR" val="3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19.3868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7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55.5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a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54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039"/>
  <p:tag name="ORIGINALWIDTH" val="17.3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1$&#10;&#10;&#10;\end{document}"/>
  <p:tag name="IGUANATEXSIZE" val="20"/>
  <p:tag name="IGUANATEXCURSOR" val="3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23559"/>
  <p:tag name="ORIGINALWIDTH" val="17.8469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2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31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(x_L, x_R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43467"/>
  <p:tag name="ORIGINALWIDTH" val="16.921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{\ell}$&#10;&#10;&#10;\end{document}"/>
  <p:tag name="IGUANATEXSIZE" val="20"/>
  <p:tag name="IGUANATEXCURSOR" val="3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5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ll = \poly(\secpar, Q)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52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Match: $b = a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8748"/>
  <p:tag name="ORIGINALWIDTH" val="46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1. $x \in \mcal{L}$, or&#10;&#10;&#10;\end{document}"/>
  <p:tag name="IGUANATEXSIZE" val="20"/>
  <p:tag name="IGUANATEXCURSOR" val="3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81.0000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2. $ &gt; \ell/2$ slots match&#10;&#10;&#10;\end{document}"/>
  <p:tag name="IGUANATEXSIZE" val="20"/>
  <p:tag name="IGUANATEXCURSOR" val="3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2. $ &gt; \ell/2$ slots match&#10;&#10;&#10;\end{document}"/>
  <p:tag name="IGUANATEXSIZE" val="20"/>
  <p:tag name="IGUANATEXCURSOR" val="3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0.9375197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5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9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(x_R)$&#10;\end{document}"/>
  <p:tag name="IGUANATEXSIZE" val="20"/>
  <p:tag name="IGUANATEXCURSOR" val="111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3.56252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625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2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2.875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93752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7.06252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125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79154"/>
  <p:tag name="ORIGINALWIDTH" val="19.514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'_L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2.81252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43752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4.56252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0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1. $x \in \mcal{L}$, or&#10;&#10;&#10;\end{document}"/>
  <p:tag name="IGUANATEXSIZE" val="20"/>
  <p:tag name="IGUANATEXCURSOR" val="3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0.9375197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56252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4.625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48"/>
  <p:tag name="ORIGINALWIDTH" val="5.75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1.125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48"/>
  <p:tag name="ORIGINALWIDTH" val="4.06252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26179"/>
  <p:tag name="ORIGINALWIDTH" val="20.041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'_R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125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7.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Match: $b = a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125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875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4.625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3.375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54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1. $(\msf{View}_L, \msf{View}_R)$&#10;\end{document}"/>
  <p:tag name="IGUANATEXSIZE" val="20"/>
  <p:tag name="IGUANATEXCURSOR" val="113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752"/>
  <p:tag name="ORIGINALWIDTH" val="6.125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4.18752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ll = \poly(\secpar, Q)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.06252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3.625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0.6875197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3.93752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5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8182"/>
  <p:tag name="ORIGINALWIDTH" val="45.9666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View}'_L, \msf{View}'_R)$&#10;\end{document}"/>
  <p:tag name="IGUANATEXSIZE" val="20"/>
  <p:tag name="IGUANATEXCURSOR" val="113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25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6.31252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4623"/>
  <p:tag name="ORIGINALWIDTH" val="3.18879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{\ell}$&#10;&#10;&#10;\end{document}"/>
  <p:tag name="IGUANATEXSIZE" val="20"/>
  <p:tag name="IGUANATEXCURSOR" val="3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7639"/>
  <p:tag name="ORIGINALWIDTH" val="0.7714989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4623"/>
  <p:tag name="ORIGINALWIDTH" val="4.217439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6131"/>
  <p:tag name="ORIGINALWIDTH" val="2.983067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3216"/>
  <p:tag name="ORIGINALWIDTH" val="2.777338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3257"/>
  <p:tag name="ORIGINALWIDTH" val="3.291659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2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74865"/>
  <p:tag name="ORIGINALWIDTH" val="0.7200503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3257"/>
  <p:tag name="ORIGINALWIDTH" val="4.320302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9045"/>
  <p:tag name="ORIGINALWIDTH" val="3.08593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00393"/>
  <p:tag name="ORIGINALWIDTH" val="3.034514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1$&#10;&#10;&#10;\end{document}"/>
  <p:tag name="IGUANATEXSIZE" val="20"/>
  <p:tag name="IGUANATEXCURSOR" val="3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25"/>
  <p:tag name="ORIGINALWIDTH" val="0.75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31252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06252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5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3.3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0.9375197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6487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8183"/>
  <p:tag name="ORIGINALWIDTH" val="124.074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2. If $x_R$ is false, $V$ must reject in $\msf{View}'_R$&#10;\end{document}"/>
  <p:tag name="IGUANATEXSIZE" val="20"/>
  <p:tag name="IGUANATEXCURSOR" val="1141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06252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125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625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06252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7.18752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1.93752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875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a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53822"/>
  <p:tag name="ORIGINALWIDTH" val="2.83598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2. If $x_R$ is false, $V$ must reject in $\msf{View}'_R$&#10;\end{document}"/>
  <p:tag name="IGUANATEXSIZE" val="20"/>
  <p:tag name="IGUANATEXCURSOR" val="1141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06248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125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4.625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4.56248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06248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7.18748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4.5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2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2.875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59529"/>
  <p:tag name="ORIGINALWIDTH" val="0.7483978"/>
  <p:tag name="EMFCHILD" val="Tru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8752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93752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8752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31252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25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0354"/>
  <p:tag name="ORIGINALWIDTH" val="6.93013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236956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4.824778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280804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975"/>
  <p:tag name="ORIGINALWIDTH" val="2.166391"/>
  <p:tag name="EMFCHILD" val="Tru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7185"/>
  <p:tag name="ORIGINALWIDTH" val="6.6669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/>
  <p:tag name="IGUANATEXSIZE" val="20"/>
  <p:tag name="IGUANATEXCURSOR" val="3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149233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4.605484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8038"/>
  <p:tag name="ORIGINALWIDTH" val="1.096554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6.140626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149233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9.5627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/>
  <p:tag name="IGUANATEXSIZE" val="20"/>
  <p:tag name="IGUANATEXCURSOR" val="3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19.3868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30.0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039"/>
  <p:tag name="ORIGINALWIDTH" val="31.81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8931"/>
  <p:tag name="ORIGINALWIDTH" val="2.284545"/>
  <p:tag name="EMFCHILD" val="Tru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29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1.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(\ell,Q)$&#10;&#10;&#10;\end{document}"/>
  <p:tag name="IGUANATEXSIZE" val="20"/>
  <p:tag name="IGUANATEXCURSOR" val="3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(\ell,Q)$&#10;&#10;&#10;\end{document}"/>
  <p:tag name="IGUANATEXSIZE" val="20"/>
  <p:tag name="IGUANATEXCURSOR" val="3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81252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25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6.75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25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1317"/>
  <p:tag name="ORIGINALWIDTH" val="3.505607"/>
  <p:tag name="EMFCHILD" val="Tr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125197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25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426"/>
  <p:tag name="ORIGINALWIDTH" val="3.899494"/>
  <p:tag name="EMFCHILD" val="Tru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875"/>
  <p:tag name="EMFCHILD" val="Tru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5"/>
  <p:tag name="EMFCHILD" val="Tru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06252"/>
  <p:tag name="EMFCHILD" val="Tru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125"/>
  <p:tag name="EMFCHILD" val="Tru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0.875"/>
  <p:tag name="EMFCHILD" val="Tru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2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53822"/>
  <p:tag name="ORIGINALWIDTH" val="1.536172"/>
  <p:tag name="EMFCHILD" val="Tru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3.31252"/>
  <p:tag name="EMFCHILD" val="Tru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"/>
  <p:tag name="EMFCHILD" val="Tru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48"/>
  <p:tag name="EMFCHILD" val="Tru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EMFCHILD" val="Tru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75"/>
  <p:tag name="EMFCHILD" val="Tru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8748"/>
  <p:tag name="EMFCHILD" val="Tru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43748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323946"/>
  <p:tag name="EMFCHILD" val="Tru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0354"/>
  <p:tag name="ORIGINALWIDTH" val="6.93013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236956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4.824778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280804"/>
  <p:tag name="EMFCHILD" val="Tru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7185"/>
  <p:tag name="ORIGINALWIDTH" val="6.6669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/>
  <p:tag name="IGUANATEXSIZE" val="20"/>
  <p:tag name="IGUANATEXCURSOR" val="3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149233"/>
  <p:tag name="EMFCHILD" val="Tr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4.605484"/>
  <p:tag name="EMFCHILD" val="Tru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8038"/>
  <p:tag name="ORIGINALWIDTH" val="1.096554"/>
  <p:tag name="EMFCHILD" val="Tru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6.140626"/>
  <p:tag name="EMFCHILD" val="Tru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149233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8931"/>
  <p:tag name="ORIGINALWIDTH" val="2.323946"/>
  <p:tag name="EMFCHILD" val="Tru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6252"/>
  <p:tag name="ORIGINALWIDTH" val="150.687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3752"/>
  <p:tag name="ORIGINALWIDTH" val="22.68756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approx \frac{1}{2}$&#10;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4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, \ket{\psi}$ s.t.&#10;&#10;\end{document}"/>
  <p:tag name="IGUANATEXSIZE" val="20"/>
  <p:tag name="IGUANATEXCURSOR" val="3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5"/>
  <p:tag name="ORIGINALWIDTH" val="32.6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5082"/>
  <p:tag name="ORIGINALWIDTH" val="50.0079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}$&#10;&#10;\end{document}"/>
  <p:tag name="IGUANATEXSIZE" val="20"/>
  <p:tag name="IGUANATEXCURSOR" val="3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48"/>
  <p:tag name="ORIGINALWIDTH" val="10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(If $U$ is poly-size, so is $W$.)&#10;&#10;\end{document}"/>
  <p:tag name="IGUANATEXSIZE" val="20"/>
  <p:tag name="IGUANATEXCURSOR" val="3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3752"/>
  <p:tag name="ORIGINALWIDTH" val="227.562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Namely, $W$ kills the troublesome branch, as long as $p\approx \frac{1}{2}$.&#10;&#10;&#10;\end{document}"/>
  <p:tag name="IGUANATEXSIZE" val="20"/>
  <p:tag name="IGUANATEXCURSOR" val="4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6.062519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Namely, $W$ kills the troublesome branch, as long as $p\approx \frac{1}{2}$.&#10;&#10;&#10;\end{document}"/>
  <p:tag name="IGUANATEXSIZE" val="20"/>
  <p:tag name="IGUANATEXCURSOR" val="4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062519"/>
  <p:tag name="EMFCHILD" val="Tru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6.93751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715"/>
  <p:tag name="ORIGINALWIDTH" val="7.7512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3.190497"/>
  <p:tag name="EMFCHILD" val="Tru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437519"/>
  <p:tag name="EMFCHILD" val="Tru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2"/>
  <p:tag name="EMFCHILD" val="Tru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375"/>
  <p:tag name="EMFCHILD" val="Tru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06252"/>
  <p:tag name="EMFCHILD" val="Tru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8.874999"/>
  <p:tag name="EMFCHILD" val="Tru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4.25"/>
  <p:tag name="EMFCHILD" val="Tru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1.937519"/>
  <p:tag name="EMFCHILD" val="Tru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2"/>
  <p:tag name="EMFCHILD" val="Tru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1.937519"/>
  <p:tag name="EMFCHILD" val="Tru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93752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0154"/>
  <p:tag name="ORIGINALWIDTH" val="1.575548"/>
  <p:tag name="EMFCHILD" val="Tru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2.75"/>
  <p:tag name="EMFCHILD" val="Tru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4.5"/>
  <p:tag name="EMFCHILD" val="Tru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437519"/>
  <p:tag name="EMFCHILD" val="Tru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2.81252"/>
  <p:tag name="EMFCHILD" val="Tru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3"/>
  <p:tag name="EMFCHILD" val="Tru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937519"/>
  <p:tag name="EMFCHILD" val="Tru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5"/>
  <p:tag name="EMFCHILD" val="Tru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437519"/>
  <p:tag name="EMFCHILD" val="Tru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2"/>
  <p:tag name="EMFCHILD" val="Tru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437519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323946"/>
  <p:tag name="EMFCHILD" val="Tru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93752"/>
  <p:tag name="EMFCHILD" val="Tru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937519"/>
  <p:tag name="EMFCHILD" val="Tru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6.937519"/>
  <p:tag name="EMFCHILD" val="Tru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437519"/>
  <p:tag name="EMFCHILD" val="Tru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437519"/>
  <p:tag name="EMFCHILD" val="Tru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2.93752"/>
  <p:tag name="EMFCHILD" val="Tru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062519"/>
  <p:tag name="EMFCHILD" val="Tru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5"/>
  <p:tag name="EMFCHILD" val="Tru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375"/>
  <p:tag name="EMFCHILD" val="Tru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4.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757209"/>
  <p:tag name="EMFCHILD" val="Tru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0.9999999"/>
  <p:tag name="EMFCHILD" val="Tru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062519"/>
  <p:tag name="EMFCHILD" val="Tru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93752"/>
  <p:tag name="EMFCHILD" val="Tru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2"/>
  <p:tag name="EMFCHILD" val="Tru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937519"/>
  <p:tag name="EMFCHILD" val="Tru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5"/>
  <p:tag name="EMFCHILD" val="Tru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125"/>
  <p:tag name="EMFCHILD" val="Tru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062519"/>
  <p:tag name="EMFCHILD" val="Tru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93752"/>
  <p:tag name="EMFCHILD" val="Tru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625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0878"/>
  <p:tag name="ORIGINALWIDTH" val="0.8271752"/>
  <p:tag name="EMFCHILD" val="Tru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5.937519"/>
  <p:tag name="EMFCHILD" val="Tru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25"/>
  <p:tag name="EMFCHILD" val="Tru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81252"/>
  <p:tag name="EMFCHILD" val="Tru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9375196"/>
  <p:tag name="EMFCHILD" val="Tru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3.562559"/>
  <p:tag name="EMFCHILD" val="Tru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48"/>
  <p:tag name="ORIGINALWIDTH" val="2.062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(If $U$ is poly-size, so is $W$.)&#10;&#10;\end{document}"/>
  <p:tag name="IGUANATEXSIZE" val="20"/>
  <p:tag name="IGUANATEXCURSOR" val="3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2.68752"/>
  <p:tag name="EMFCHILD" val="Tru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2.93752"/>
  <p:tag name="EMFCHILD" val="Tru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6.18752"/>
  <p:tag name="EMFCHILD" val="Tru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48"/>
  <p:tag name="ORIGINALWIDTH" val="1.93752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2953"/>
  <p:tag name="ORIGINALWIDTH" val="5.081155"/>
  <p:tag name="EMFCHILD" val="Tru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93752"/>
  <p:tag name="EMFCHILD" val="Tru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4.43752"/>
  <p:tag name="EMFCHILD" val="Tru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93752"/>
  <p:tag name="EMFCHILD" val="Tru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2"/>
  <p:tag name="EMFCHILD" val="Tru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4.375"/>
  <p:tag name="EMFCHILD" val="Tru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625"/>
  <p:tag name="ORIGINALWIDTH" val="2.375"/>
  <p:tag name="EMFCHILD" val="Tru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93752"/>
  <p:tag name="EMFCHILD" val="Tru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48"/>
  <p:tag name="ORIGINALWIDTH" val="1.875"/>
  <p:tag name="EMFCHILD" val="Tru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48"/>
  <p:tag name="ORIGINALWIDTH" val="3.31252"/>
  <p:tag name="EMFCHILD" val="Tru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5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2539"/>
  <p:tag name="ORIGINALWIDTH" val="5.55382"/>
  <p:tag name="EMFCHILD" val="Tru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48"/>
  <p:tag name="ORIGINALWIDTH" val="1.06252"/>
  <p:tag name="EMFCHILD" val="Tru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93752"/>
  <p:tag name="EMFCHILD" val="Tru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93752"/>
  <p:tag name="EMFCHILD" val="Tru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48"/>
  <p:tag name="ORIGINALWIDTH" val="1.93752"/>
  <p:tag name="EMFCHILD" val="Tru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93752"/>
  <p:tag name="EMFCHILD" val="Tru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8.875"/>
  <p:tag name="EMFCHILD" val="Tru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0.9375197"/>
  <p:tag name="EMFCHILD" val="Tru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48"/>
  <p:tag name="ORIGINALWIDTH" val="2.125"/>
  <p:tag name="EMFCHILD" val="Tru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9286"/>
  <p:tag name="ORIGINALWIDTH" val="9.057306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}$&#10;&#10;\end{document}"/>
  <p:tag name="IGUANATEXSIZE" val="20"/>
  <p:tag name="IGUANATEXCURSOR" val="3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5082"/>
  <p:tag name="ORIGINALWIDTH" val="0.3372553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1317"/>
  <p:tag name="ORIGINALWIDTH" val="3.584384"/>
  <p:tag name="EMFCHILD" val="Tru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9092"/>
  <p:tag name="ORIGINALWIDTH" val="5.540389"/>
  <p:tag name="EMFCHILD" val="Tru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5082"/>
  <p:tag name="ORIGINALWIDTH" val="2.023441"/>
  <p:tag name="EMFCHILD" val="Tru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0493"/>
  <p:tag name="ORIGINALWIDTH" val="6.118515"/>
  <p:tag name="EMFCHILD" val="Tru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5082"/>
  <p:tag name="ORIGINALWIDTH" val="0.3854173"/>
  <p:tag name="EMFCHILD" val="Tru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9092"/>
  <p:tag name="ORIGINALWIDTH" val="4.769554"/>
  <p:tag name="EMFCHILD" val="Tru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10427"/>
  <p:tag name="ORIGINALWIDTH" val="2.938822"/>
  <p:tag name="EMFCHILD" val="Tru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5082"/>
  <p:tag name="ORIGINALWIDTH" val="2.071633"/>
  <p:tag name="EMFCHILD" val="Tru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25"/>
  <p:tag name="ORIGINALWIDTH" val="9.25"/>
  <p:tag name="EMFCHILD" val="Tru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323946"/>
  <p:tag name="EMFCHILD" val="Tru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1"/>
  <p:tag name="EMFCHILD" val="Tru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2.93752"/>
  <p:tag name="EMFCHILD" val="Tru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0.9375197"/>
  <p:tag name="EMFCHILD" val="Tru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4.12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, \ket{\psi}$ s.t.&#10;&#10;\end{document}"/>
  <p:tag name="IGUANATEXSIZE" val="20"/>
  <p:tag name="IGUANATEXCURSOR" val="3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6.375"/>
  <p:tag name="EMFCHILD" val="Tru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25"/>
  <p:tag name="EMFCHILD" val="Tru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0.375"/>
  <p:tag name="EMFCHILD" val="Tru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5.56252"/>
  <p:tag name="EMFCHILD" val="Tru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"/>
  <p:tag name="EMFCHILD" val="Tru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99311"/>
  <p:tag name="ORIGINALWIDTH" val="2.205767"/>
  <p:tag name="EMFCHILD" val="Tru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1"/>
  <p:tag name="EMFCHILD" val="Tru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2.875"/>
  <p:tag name="EMFCHILD" val="Tru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1"/>
  <p:tag name="EMFCHILD" val="Tru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93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approx \frac{1}{2}$&#10;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6.31252"/>
  <p:tag name="EMFCHILD" val="Tru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375"/>
  <p:tag name="EMFCHILD" val="Tru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93752"/>
  <p:tag name="EMFCHILD" val="Tru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3.812559"/>
  <p:tag name="EMFCHILD" val="Tru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56091"/>
  <p:tag name="ORIGINALWIDTH" val="6.8975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1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2539"/>
  <p:tag name="ORIGINALWIDTH" val="2.402724"/>
  <p:tag name="EMFCHILD" val="Tru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5.43752"/>
  <p:tag name="EMFCHILD" val="Tru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5.93752"/>
  <p:tag name="EMFCHILD" val="Tru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757209"/>
  <p:tag name="EMFCHILD" val="Tru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68752"/>
  <p:tag name="EMFCHILD" val="Tru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2.875"/>
  <p:tag name="EMFCHILD" val="Tru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5.93752"/>
  <p:tag name="EMFCHILD" val="Tru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5.43752"/>
  <p:tag name="EMFCHILD" val="Tru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7524"/>
  <p:tag name="ORIGINALWIDTH" val="1.81188"/>
  <p:tag name="EMFCHILD" val="Tru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75"/>
  <p:tag name="EMFCHILD" val="Tru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25"/>
  <p:tag name="EMFCHILD" val="Tru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4.437559"/>
  <p:tag name="EMFCHILD" val="Tru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19.87504"/>
  <p:tag name="EMFCHILD" val="Tru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30.0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757209"/>
  <p:tag name="EMFCHILD" val="Tru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039"/>
  <p:tag name="ORIGINALWIDTH" val="31.81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29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4177"/>
  <p:tag name="ORIGINALWIDTH" val="15.42247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approx \frac{1}{2}$&#10;&#10;&#10;\end{document}"/>
  <p:tag name="IGUANATEXSIZE" val="20"/>
  <p:tag name="IGUANATEXCURSOR" val="3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1212"/>
  <p:tag name="ORIGINALWIDTH" val="6.750119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approx \frac{1}{2}$&#10;&#10;&#10;\end{document}"/>
  <p:tag name="IGUANATEXSIZE" val="20"/>
  <p:tag name="IGUANATEXCURSOR" val="3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9423"/>
  <p:tag name="ORIGINALWIDTH" val="2.592755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718"/>
  <p:tag name="ORIGINALWIDTH" val="2.717833"/>
  <p:tag name="EMFCHILD" val="Tru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9423"/>
  <p:tag name="ORIGINALWIDTH" val="3.129188"/>
  <p:tag name="EMFCHILD" val="Tru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705364"/>
  <p:tag name="ORIGINALWIDTH" val="4.067986"/>
  <p:tag name="EMFCHILD" val="Tru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99311"/>
  <p:tag name="ORIGINALWIDTH" val="2.245169"/>
  <p:tag name="EMFCHILD" val="Tru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125197"/>
  <p:tag name="EMFCHILD" val="Tru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25"/>
  <p:tag name="EMFCHILD" val="Tru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875"/>
  <p:tag name="EMFCHILD" val="Tru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5"/>
  <p:tag name="EMFCHILD" val="Tru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06252"/>
  <p:tag name="EMFCHILD" val="Tru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125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53822"/>
  <p:tag name="ORIGINALWIDTH" val="1.536172"/>
  <p:tag name="EMFCHILD" val="Tru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0.875"/>
  <p:tag name="EMFCHILD" val="Tru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2"/>
  <p:tag name="EMFCHILD" val="Tru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3.31252"/>
  <p:tag name="EMFCHILD" val="Tru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"/>
  <p:tag name="EMFCHILD" val="Tru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48"/>
  <p:tag name="EMFCHILD" val="Tru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EMFCHILD" val="Tru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75"/>
  <p:tag name="EMFCHILD" val="Tru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8748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2539"/>
  <p:tag name="ORIGINALWIDTH" val="3.584384"/>
  <p:tag name="EMFCHILD" val="Tru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43748"/>
  <p:tag name="EMFCHILD" val="Tru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2.7372"/>
  <p:tag name="LATEXADDIN" val="\documentclass{article}&#10;\usepackage{amsmath}&#10;\pagestyle{empty}&#10;&#10;\renewcommand{\tilde}{\widetilde}&#10;&#10;\begin{document}&#10;&#10;$\tilde{m}$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6.464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/>
  <p:tag name="IGUANATEXSIZE" val="20"/>
  <p:tag name="IGUANATEXCURSOR" val="825"/>
  <p:tag name="TRANSPARENCY" val="True"/>
  <p:tag name="LATEXENGINEID" val="0"/>
  <p:tag name="TEMPFOLDER" val="c:\temp\"/>
  <p:tag name="LATEXFORMHEIGHT" val="400"/>
  <p:tag name="LATEXFORMWIDTH" val="580"/>
  <p:tag name="LATEXFORMWRAP" val="True"/>
  <p:tag name="BITMAPVECTOR" val="0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1.961"/>
  <p:tag name="LATEXADDIN" val="\documentclass{article}&#10;\usepackage{amsmath}&#10;\pagestyle{empty}&#10;\newcommand{\msf}{\mathsf}&#10;\newcommand{\mcal}{\mathcal}&#10;\newcommand{\secpar}{\lambda}&#10;\renewcommand{\tilde}{\widetilde}&#10;\begin{document}&#10;&#10;$\langle C, R \rangle$&#10;&#10;\end{document}"/>
  <p:tag name="IGUANATEXSIZE" val="20"/>
  <p:tag name="IGUANATEXCURSOR" val="2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1.961"/>
  <p:tag name="LATEXADDIN" val="\documentclass{article}&#10;\usepackage{amsmath}&#10;\pagestyle{empty}&#10;\newcommand{\msf}{\mathsf}&#10;\newcommand{\mcal}{\mathcal}&#10;\newcommand{\secpar}{\lambda}&#10;\renewcommand{\tilde}{\widetilde}&#10;\begin{document}&#10;&#10;$\langle C, R \rangle$&#10;&#10;\end{document}"/>
  <p:tag name="IGUANATEXSIZE" val="20"/>
  <p:tag name="IGUANATEXCURSOR" val="2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0154"/>
  <p:tag name="ORIGINALWIDTH" val="4.56909"/>
  <p:tag name="EMFCHILD" val="Tru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632.9208"/>
  <p:tag name="LATEXADDIN" val="\documentclass{article}&#10;\usepackage{amsmath}&#10;\pagestyle{empty}&#10;\newcommand{\msf}{\mathsf}&#10;\newcommand{\mcal}{\mathcal}&#10;\newcommand{\secpar}{\lambda}&#10;\renewcommand{\tilde}{\widetilde}&#10;\begin{document}&#10;&#10;$\forall~m_0 \ne m_1$,&#10;&#10;\end{document}"/>
  <p:tag name="IGUANATEXSIZE" val="20"/>
  <p:tag name="IGUANATEXCURSOR" val="2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3.81252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t$&#10;&#10;\end{document}"/>
  <p:tag name="IGUANATEXSIZE" val="20"/>
  <p:tag name="IGUANATEXCURSOR" val="253"/>
  <p:tag name="TRANSPARENCY" val="True"/>
  <p:tag name="LATEXENGINEID" val="0"/>
  <p:tag name="TEMPFOLDER" val="C:\Users\xiao-\OneDrive\Desktop\temp\"/>
  <p:tag name="LATEXFORMHEIGHT" val="312"/>
  <p:tag name="LATEXFORMWIDTH" val="384"/>
  <p:tag name="LATEXFORMWRAP" val="True"/>
  <p:tag name="BITMAPVECTOR" val="1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4.81252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tilde{t}$&#10;&#10;\end{document}"/>
  <p:tag name="IGUANATEXSIZE" val="20"/>
  <p:tag name="IGUANATEXCURSOR" val="2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"/>
  <p:tag name="ORIGINALWIDTH" val="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t \ne \tilde{t}$&#10;\end{document}"/>
  <p:tag name="IGUANATEXSIZE" val="20"/>
  <p:tag name="IGUANATEXCURSOR" val="101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4065"/>
  <p:tag name="ORIGINALWIDTH" val="35.14082"/>
  <p:tag name="LATEXADDIN" val="\documentclass{article}&#10;\usepackage{amsmath}&#10;\pagestyle{empty}&#10;\newcommand{\msf}{\mathsf}&#10;\newcommand{\mcal}{\mathcal}&#10;\newcommand{\secpar}{\lambda}&#10;\renewcommand{\tilde}{\widetilde}&#10;\begin{document}&#10;&#10;$\forall$ QPT $\mcal{M}$,&#10;&#10;\end{document}"/>
  <p:tag name="IGUANATEXSIZE" val="20"/>
  <p:tag name="IGUANATEXCURSOR" val="21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9.6813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(\msf{View},\tilde{m})_0$&#10;&#10;\end{document}"/>
  <p:tag name="IGUANATEXSIZE" val="20"/>
  <p:tag name="IGUANATEXCURSOR" val="25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5.9318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(\msf{View},\tilde{m})_1$&#10;&#10;\end{document}"/>
  <p:tag name="IGUANATEXSIZE" val="20"/>
  <p:tag name="IGUANATEXCURSOR" val="27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50.4687"/>
  <p:tag name="LATEXADDIN" val="\documentclass{article}&#10;\usepackage{amsmath}&#10;\pagestyle{empty}&#10;\newcommand{\msf}{\mathsf}&#10;\newcommand{\mcal}{\mathcal}&#10;\renewcommand{\tilde}{\widetilde}&#10;\begin{document}&#10;&#10;$\msf{View}$&#10;&#10;\end{document}"/>
  <p:tag name="IGUANATEXSIZE" val="20"/>
  <p:tag name="IGUANATEXCURSOR" val="18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87.50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C(m_b)$: denote $(\msf{View}, \tilde{m})_b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975"/>
  <p:tag name="ORIGINALWIDTH" val="0.6302193"/>
  <p:tag name="EMFCHILD" val="Tru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C(m_b)$: denote $(\msf{View}, \tilde{m})_b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75"/>
  <p:tag name="EMFCHILD" val="Tru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5.06252"/>
  <p:tag name="EMFCHILD" val="Tru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1252"/>
  <p:tag name="EMFCHILD" val="Tru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"/>
  <p:tag name="EMFCHILD" val="Tru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0.75"/>
  <p:tag name="EMFCHILD" val="Tru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81252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7.62008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8872"/>
  <p:tag name="ORIGINALWIDTH" val="2.678432"/>
  <p:tag name="EMFCHILD" val="Tru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625"/>
  <p:tag name="EMFCHILD" val="Tru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0.625"/>
  <p:tag name="EMFCHILD" val="Tru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68752"/>
  <p:tag name="EMFCHILD" val="Tru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68752"/>
  <p:tag name="EMFCHILD" val="Tru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2539"/>
  <p:tag name="ORIGINALWIDTH" val="4.647867"/>
  <p:tag name="EMFCHILD" val="Tru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4"/>
  <p:tag name="EMFCHILD" val="Tru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75"/>
  <p:tag name="EMFCHILD" val="Tru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06252"/>
  <p:tag name="EMFCHILD" val="Tru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672"/>
  <p:tag name="ORIGINALWIDTH" val="4.031113"/>
  <p:tag name="LATEXADDIN" val="\documentclass{article}&#10;\usepackage{amsmath}&#10;\pagestyle{empty}&#10;\newcommand{\msf}{\mathsf}&#10;\newcommand{\mcal}{\mathcal}&#10;\newcommand{\secpar}{\lambda}&#10;\renewcommand{\tilde}{\widetilde}&#10;\begin{document}&#10;&#10;$\forall$ QPT $\mcal{M}$,&#10;&#10;\end{document}"/>
  <p:tag name="IGUANATEXSIZE" val="20"/>
  <p:tag name="IGUANATEXCURSOR" val="21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4065"/>
  <p:tag name="ORIGINALWIDTH" val="4.907442"/>
  <p:tag name="EMFCHILD" val="Tru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3774"/>
  <p:tag name="ORIGINALWIDTH" val="4.294012"/>
  <p:tag name="EMFCHILD" val="Tru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9971"/>
  <p:tag name="ORIGINALWIDTH" val="4.776007"/>
  <p:tag name="EMFCHILD" val="Tru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7204"/>
  <p:tag name="ORIGINALWIDTH" val="7.974594"/>
  <p:tag name="EMFCHILD" val="Tru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97553"/>
  <p:tag name="ORIGINALWIDTH" val="0.8325263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2943"/>
  <p:tag name="ORIGINALWIDTH" val="1.260439"/>
  <p:tag name="EMFCHILD" val="Tru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t \ne \tilde{t}$&#10;\end{document}"/>
  <p:tag name="IGUANATEXSIZE" val="20"/>
  <p:tag name="IGUANATEXCURSOR" val="101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3.81252"/>
  <p:tag name="EMFCHILD" val="Tru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25"/>
  <p:tag name="EMFCHILD" val="Tru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25"/>
  <p:tag name="EMFCHILD" val="Tru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375"/>
  <p:tag name="EMFCHILD" val="Tru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81252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tilde{t}$&#10;&#10;\end{document}"/>
  <p:tag name="IGUANATEXSIZE" val="20"/>
  <p:tag name="IGUANATEXCURSOR" val="2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68752"/>
  <p:tag name="EMFCHILD" val="Tru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25.790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7.2376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426"/>
  <p:tag name="ORIGINALWIDTH" val="3.899494"/>
  <p:tag name="EMFCHILD" val="Tru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21.2708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5363"/>
  <p:tag name="ORIGINALWIDTH" val="21.2573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29.3122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3272"/>
  <p:tag name="ORIGINALWIDTH" val="42.3019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brute-force: $b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23.1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0 = b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39941"/>
  <p:tag name="ORIGINALWIDTH" val="27.5346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1 = \neg b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athcal{A}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34.2117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m_b)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161"/>
  <p:tag name="ORIGINALWIDTH" val="64.8616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\approx \frac{1}{2}$&#10;\end{document}"/>
  <p:tag name="IGUANATEXSIZE" val="20"/>
  <p:tag name="IGUANATEXCURSOR" val="113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1031"/>
  <p:tag name="ORIGINALWIDTH" val="1.69370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View}'_L, \msf{View}'_R)$&#10;\end{document}"/>
  <p:tag name="IGUANATEXSIZE" val="20"/>
  <p:tag name="IGUANATEXCURSOR" val="113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44304"/>
  <p:tag name="ORIGINALWIDTH" val="4.25715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\approx \frac{1}{2}$&#10;\end{document}"/>
  <p:tag name="IGUANATEXSIZE" val="20"/>
  <p:tag name="IGUANATEXCURSOR" val="113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2"/>
  <p:tag name="ORIGINALWIDTH" val="2.439502"/>
  <p:tag name="EMFCHILD" val="Tru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0.9566616"/>
  <p:tag name="EMFCHILD" val="Tru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6"/>
  <p:tag name="ORIGINALWIDTH" val="4.017979"/>
  <p:tag name="EMFCHILD" val="Tru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"/>
  <p:tag name="ORIGINALWIDTH" val="3.300498"/>
  <p:tag name="EMFCHILD" val="Tru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831156"/>
  <p:tag name="EMFCHILD" val="Tru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6"/>
  <p:tag name="ORIGINALWIDTH" val="4.017979"/>
  <p:tag name="EMFCHILD" val="Tru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2.678653"/>
  <p:tag name="EMFCHILD" val="Tru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0.2869985"/>
  <p:tag name="EMFCHILD" val="Tru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"/>
  <p:tag name="ORIGINALWIDTH" val="3.300498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0154"/>
  <p:tag name="ORIGINALWIDTH" val="4.608468"/>
  <p:tag name="EMFCHILD" val="Tru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831156"/>
  <p:tag name="EMFCHILD" val="Tru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2.678653"/>
  <p:tag name="EMFCHILD" val="Tru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1.00451"/>
  <p:tag name="EMFCHILD" val="Tru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648"/>
  <p:tag name="ORIGINALWIDTH" val="4.831156"/>
  <p:tag name="EMFCHILD" val="Tru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4495"/>
  <p:tag name="ORIGINALWIDTH" val="1.865505"/>
  <p:tag name="EMFCHILD" val="Tru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48467"/>
  <p:tag name="ORIGINALWIDTH" val="2.869985"/>
  <p:tag name="EMFCHILD" val="Tru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647"/>
  <p:tag name="ORIGINALWIDTH" val="2.24817"/>
  <p:tag name="EMFCHILD" val="Tru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365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m_b)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749238"/>
  <p:tag name="EMFCHILD" val="Tru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4.942178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975"/>
  <p:tag name="ORIGINALWIDTH" val="0.6302196"/>
  <p:tag name="EMFCHILD" val="Tru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7316"/>
  <p:tag name="ORIGINALWIDTH" val="3.79183"/>
  <p:tag name="EMFCHILD" val="Tru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1857"/>
  <p:tag name="ORIGINALWIDTH" val="5.964697"/>
  <p:tag name="EMFCHILD" val="Tru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2697"/>
  <p:tag name="ORIGINALWIDTH" val="2.087631"/>
  <p:tag name="EMFCHILD" val="Tru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1347"/>
  <p:tag name="ORIGINALWIDTH" val="6.0941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1 = \neg b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0312"/>
  <p:tag name="ORIGINALWIDTH" val="1.912759"/>
  <p:tag name="EMFCHILD" val="Tru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5156"/>
  <p:tag name="ORIGINALWIDTH" val="4.937565"/>
  <p:tag name="EMFCHILD" val="Tru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91015"/>
  <p:tag name="ORIGINALWIDTH" val="4.092385"/>
  <p:tag name="EMFCHILD" val="Tru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9965"/>
  <p:tag name="ORIGINALWIDTH" val="2.757912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8871"/>
  <p:tag name="ORIGINALWIDTH" val="2.75721"/>
  <p:tag name="EMFCHILD" val="Tru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6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0 = b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5"/>
  <p:tag name="EMFCHILD" val="Tru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5.06252"/>
  <p:tag name="EMFCHILD" val="Tru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81252"/>
  <p:tag name="EMFCHILD" val="Tru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0246"/>
  <p:tag name="ORIGINALWIDTH" val="3.55168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brute-force: $b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1786"/>
  <p:tag name="ORIGINALWIDTH" val="2.43846"/>
  <p:tag name="EMFCHILD" val="Tru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806"/>
  <p:tag name="ORIGINALWIDTH" val="3.657707"/>
  <p:tag name="EMFCHILD" val="Tru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106"/>
  <p:tag name="ORIGINALWIDTH" val="2.279447"/>
  <p:tag name="EMFCHILD" val="Tru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2.809547"/>
  <p:tag name="EMFCHILD" val="Tru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300999"/>
  <p:tag name="ORIGINALWIDTH" val="1.90836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2539"/>
  <p:tag name="ORIGINALWIDTH" val="4.726647"/>
  <p:tag name="EMFCHILD" val="Tru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7219"/>
  <p:tag name="ORIGINALWIDTH" val="2.33244"/>
  <p:tag name="EMFCHILD" val="Tru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3.1806"/>
  <p:tag name="EMFCHILD" val="Tru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1786"/>
  <p:tag name="ORIGINALWIDTH" val="2.43846"/>
  <p:tag name="EMFCHILD" val="Tru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2.75652"/>
  <p:tag name="EMFCHILD" val="Tru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2.75652"/>
  <p:tag name="EMFCHILD" val="Tru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5766"/>
  <p:tag name="ORIGINALWIDTH" val="0.7951668"/>
  <p:tag name="EMFCHILD" val="Tru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0246"/>
  <p:tag name="ORIGINALWIDTH" val="2.6505"/>
  <p:tag name="EMFCHILD" val="Tru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4510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834448"/>
  <p:tag name="EMFCHILD" val="Tru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5.027388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2943"/>
  <p:tag name="ORIGINALWIDTH" val="1.299815"/>
  <p:tag name="EMFCHILD" val="Tru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7316"/>
  <p:tag name="ORIGINALWIDTH" val="3.877067"/>
  <p:tag name="EMFCHILD" val="Tru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9928"/>
  <p:tag name="ORIGINALWIDTH" val="4.132697"/>
  <p:tag name="EMFCHILD" val="Tru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1857"/>
  <p:tag name="ORIGINALWIDTH" val="3.408399"/>
  <p:tag name="EMFCHILD" val="Tru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2.87961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3.300225"/>
  <p:tag name="EMFCHILD" val="Tru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7902"/>
  <p:tag name="ORIGINALWIDTH" val="4.820927"/>
  <p:tag name="EMFCHILD" val="Tru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79543"/>
  <p:tag name="EMFCHILD" val="Tru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83081"/>
  <p:tag name="ORIGINALWIDTH" val="4.20616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4992"/>
  <p:tag name="ORIGINALWIDTH" val="7.25505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8272"/>
  <p:tag name="ORIGINALWIDTH" val="3.308653"/>
  <p:tag name="EMFCHILD" val="Tru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20994"/>
  <p:tag name="ORIGINALWIDTH" val="2.782542"/>
  <p:tag name="EMFCHILD" val="Tru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47178"/>
  <p:tag name="EMFCHILD" val="Tru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2.8689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3.360711"/>
  <p:tag name="EMFCHILD" val="Tru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1546"/>
  <p:tag name="ORIGINALWIDTH" val="4.795148"/>
  <p:tag name="EMFCHILD" val="Tru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01729"/>
  <p:tag name="ORIGINALWIDTH" val="2.786931"/>
  <p:tag name="EMFCHILD" val="Tru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48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0878"/>
  <p:tag name="ORIGINALWIDTH" val="0.8665519"/>
  <p:tag name="EMFCHILD" val="Tru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746"/>
  <p:tag name="ORIGINALWIDTH" val="5.52656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2.412403"/>
  <p:tag name="EMFCHILD" val="Tru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859823"/>
  <p:tag name="EMFCHILD" val="Tru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02013"/>
  <p:tag name="ORIGINALWIDTH" val="5.3072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1.886064"/>
  <p:tag name="EMFCHILD" val="Tru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684376"/>
  <p:tag name="EMFCHILD" val="Tru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128"/>
  <p:tag name="ORIGINALWIDTH" val="0.8333846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0154"/>
  <p:tag name="ORIGINALWIDTH" val="4.569092"/>
  <p:tag name="EMFCHILD" val="Tru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4.912501"/>
  <p:tag name="EMFCHILD" val="Tru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25.790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7.2376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21.2708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5363"/>
  <p:tag name="ORIGINALWIDTH" val="21.2573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29.3122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3272"/>
  <p:tag name="ORIGINALWIDTH" val="42.3019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brute-force: $b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975"/>
  <p:tag name="ORIGINALWIDTH" val="0.6302196"/>
  <p:tag name="EMFCHILD" val="Tru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23.1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0 = b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39941"/>
  <p:tag name="ORIGINALWIDTH" val="27.5346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1 = \neg b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athcal{A}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34.2117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m_b)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161"/>
  <p:tag name="ORIGINALWIDTH" val="64.8616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\approx \frac{1}{2}$&#10;\end{document}"/>
  <p:tag name="IGUANATEXSIZE" val="20"/>
  <p:tag name="IGUANATEXCURSOR" val="113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1.37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 = b)$&#10;\end{document}"/>
  <p:tag name="IGUANATEXSIZE" val="20"/>
  <p:tag name="IGUANATEXCURSOR" val="112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98"/>
  <p:tag name="ORIGINALWIDTH" val="83.181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\text{when}~\msf{ENMC}(m_0) ]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83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\text{when}~\msf{ENMC}(m_1) ]$&#10;\end{document}"/>
  <p:tag name="IGUANATEXSIZE" val="20"/>
  <p:tag name="IGUANATEXCURSOR" val="115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pprox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8871"/>
  <p:tag name="ORIGINALWIDTH" val="2.75721"/>
  <p:tag name="EMFCHILD" val="Tru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8642"/>
  <p:tag name="ORIGINALWIDTH" val="41.323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\ne b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98"/>
  <p:tag name="ORIGINALWIDTH" val="121.113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~~\approx~~ \Pr[\tilde{a} = \tilde{b} ~|~a\ne b ]$&#10;\end{document}"/>
  <p:tag name="IGUANATEXSIZE" val="20"/>
  <p:tag name="IGUANATEXCURSOR" val="1151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2618"/>
  <p:tag name="ORIGINALWIDTH" val="48.6076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a=b] = 1/2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5903"/>
  <p:tag name="ORIGINALWIDTH" val="48.6076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=\tilde{b}] \approx 1/2$&#10;\end{document}"/>
  <p:tag name="IGUANATEXSIZE" val="20"/>
  <p:tag name="IGUANATEXCURSOR" val="113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10747"/>
  <p:tag name="ORIGINALWIDTH" val="4.29413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=\tilde{b}] \approx 1/2$&#10;\end{document}"/>
  <p:tag name="IGUANATEXSIZE" val="20"/>
  <p:tag name="IGUANATEXCURSOR" val="113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8616"/>
  <p:tag name="ORIGINALWIDTH" val="2.434823"/>
  <p:tag name="EMFCHILD" val="Tru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6901"/>
  <p:tag name="ORIGINALWIDTH" val="1.018207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2539"/>
  <p:tag name="ORIGINALWIDTH" val="4.726647"/>
  <p:tag name="EMFCHILD" val="Tru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39234"/>
  <p:tag name="ORIGINALWIDTH" val="4.072772"/>
  <p:tag name="EMFCHILD" val="Tru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7155"/>
  <p:tag name="ORIGINALWIDTH" val="3.364463"/>
  <p:tag name="EMFCHILD" val="Tru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47847"/>
  <p:tag name="ORIGINALWIDTH" val="4.825363"/>
  <p:tag name="EMFCHILD" val="Tru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39234"/>
  <p:tag name="ORIGINALWIDTH" val="4.072772"/>
  <p:tag name="EMFCHILD" val="Tru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7824"/>
  <p:tag name="ORIGINALWIDTH" val="2.700438"/>
  <p:tag name="EMFCHILD" val="Tru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6901"/>
  <p:tag name="ORIGINALWIDTH" val="0.9739236"/>
  <p:tag name="EMFCHILD" val="Tru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41539"/>
  <p:tag name="ORIGINALWIDTH" val="4.869618"/>
  <p:tag name="EMFCHILD" val="Tru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77925"/>
  <p:tag name="ORIGINALWIDTH" val="2.434823"/>
  <p:tag name="EMFCHILD" val="Tru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6901"/>
  <p:tag name="ORIGINALWIDTH" val="2.833232"/>
  <p:tag name="EMFCHILD" val="Tru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77925"/>
  <p:tag name="ORIGINALWIDTH" val="2.877515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2943"/>
  <p:tag name="ORIGINALWIDTH" val="1.260439"/>
  <p:tag name="EMFCHILD" val="Tru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10747"/>
  <p:tag name="ORIGINALWIDTH" val="4.29413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a=b] = 1/2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4361"/>
  <p:tag name="ORIGINALWIDTH" val="2.434823"/>
  <p:tag name="EMFCHILD" val="Tru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2618"/>
  <p:tag name="ORIGINALWIDTH" val="1.018207"/>
  <p:tag name="EMFCHILD" val="Tru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29"/>
  <p:tag name="ORIGINALWIDTH" val="3.364463"/>
  <p:tag name="EMFCHILD" val="Tru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47847"/>
  <p:tag name="ORIGINALWIDTH" val="4.825362"/>
  <p:tag name="EMFCHILD" val="Tru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7824"/>
  <p:tag name="ORIGINALWIDTH" val="2.700438"/>
  <p:tag name="EMFCHILD" val="Tru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2618"/>
  <p:tag name="ORIGINALWIDTH" val="0.9739235"/>
  <p:tag name="EMFCHILD" val="Tru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47847"/>
  <p:tag name="ORIGINALWIDTH" val="4.869617"/>
  <p:tag name="EMFCHILD" val="Tru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3669"/>
  <p:tag name="ORIGINALWIDTH" val="2.434823"/>
  <p:tag name="EMFCHILD" val="Tru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2618"/>
  <p:tag name="ORIGINALWIDTH" val="2.83323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426"/>
  <p:tag name="ORIGINALWIDTH" val="3.938872"/>
  <p:tag name="EMFCHILD" val="Tru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3669"/>
  <p:tag name="ORIGINALWIDTH" val="2.877515"/>
  <p:tag name="EMFCHILD" val="Tru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9973"/>
  <p:tag name="ORIGINALWIDTH" val="4.2093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~~\approx~~ \Pr[\tilde{a} = \tilde{b} ~|~a\ne b ]$&#10;\end{document}"/>
  <p:tag name="IGUANATEXSIZE" val="20"/>
  <p:tag name="IGUANATEXCURSOR" val="1151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4"/>
  <p:tag name="ORIGINALWIDTH" val="2.391654"/>
  <p:tag name="EMFCHILD" val="Tru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1"/>
  <p:tag name="ORIGINALWIDTH" val="1.00451"/>
  <p:tag name="EMFCHILD" val="Tru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22"/>
  <p:tag name="ORIGINALWIDTH" val="3.97016"/>
  <p:tag name="EMFCHILD" val="Tru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8831"/>
  <p:tag name="ORIGINALWIDTH" val="3.252649"/>
  <p:tag name="EMFCHILD" val="Tru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3"/>
  <p:tag name="ORIGINALWIDTH" val="4.735489"/>
  <p:tag name="EMFCHILD" val="Tru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22"/>
  <p:tag name="ORIGINALWIDTH" val="3.97016"/>
  <p:tag name="EMFCHILD" val="Tru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3487"/>
  <p:tag name="ORIGINALWIDTH" val="2.630834"/>
  <p:tag name="EMFCHILD" val="Tru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1"/>
  <p:tag name="ORIGINALWIDTH" val="0.2869984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1031"/>
  <p:tag name="ORIGINALWIDTH" val="1.693703"/>
  <p:tag name="EMFCHILD" val="Tru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8831"/>
  <p:tag name="ORIGINALWIDTH" val="3.252649"/>
  <p:tag name="EMFCHILD" val="Tru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3"/>
  <p:tag name="ORIGINALWIDTH" val="4.735489"/>
  <p:tag name="EMFCHILD" val="Tru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3487"/>
  <p:tag name="ORIGINALWIDTH" val="2.630834"/>
  <p:tag name="EMFCHILD" val="Tru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1"/>
  <p:tag name="ORIGINALWIDTH" val="0.9566614"/>
  <p:tag name="EMFCHILD" val="Tru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65"/>
  <p:tag name="ORIGINALWIDTH" val="4.783307"/>
  <p:tag name="EMFCHILD" val="Tru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9973"/>
  <p:tag name="ORIGINALWIDTH" val="4.20931"/>
  <p:tag name="EMFCHILD" val="Tru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4"/>
  <p:tag name="ORIGINALWIDTH" val="2.391654"/>
  <p:tag name="EMFCHILD" val="Tru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1"/>
  <p:tag name="ORIGINALWIDTH" val="0.9566614"/>
  <p:tag name="EMFCHILD" val="Tru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22"/>
  <p:tag name="ORIGINALWIDTH" val="3.922312"/>
  <p:tag name="EMFCHILD" val="Tru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8831"/>
  <p:tag name="ORIGINALWIDTH" val="3.300497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1. $(\msf{View}_L, \msf{View}_R)$&#10;\end{document}"/>
  <p:tag name="IGUANATEXSIZE" val="20"/>
  <p:tag name="IGUANATEXCURSOR" val="113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3"/>
  <p:tag name="ORIGINALWIDTH" val="4.735489"/>
  <p:tag name="EMFCHILD" val="Tru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22"/>
  <p:tag name="ORIGINALWIDTH" val="3.922312"/>
  <p:tag name="EMFCHILD" val="Tru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3487"/>
  <p:tag name="ORIGINALWIDTH" val="2.630834"/>
  <p:tag name="EMFCHILD" val="Tru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1"/>
  <p:tag name="ORIGINALWIDTH" val="0.2869984"/>
  <p:tag name="EMFCHILD" val="Tru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8831"/>
  <p:tag name="ORIGINALWIDTH" val="3.252649"/>
  <p:tag name="EMFCHILD" val="Tru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96812"/>
  <p:tag name="ORIGINALWIDTH" val="3.539647"/>
  <p:tag name="EMFCHILD" val="Tru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3"/>
  <p:tag name="ORIGINALWIDTH" val="4.783307"/>
  <p:tag name="EMFCHILD" val="Tru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3487"/>
  <p:tag name="ORIGINALWIDTH" val="2.630834"/>
  <p:tag name="EMFCHILD" val="Tru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1"/>
  <p:tag name="ORIGINALWIDTH" val="1.00451"/>
  <p:tag name="EMFCHILD" val="Tru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69689"/>
  <p:tag name="ORIGINALWIDTH" val="3.32666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\ne b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7.39195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8125197"/>
  <p:tag name="EMFCHILD" val="Tru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69689"/>
  <p:tag name="ORIGINALWIDTH" val="3.742495"/>
  <p:tag name="EMFCHILD" val="Tru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69689"/>
  <p:tag name="ORIGINALWIDTH" val="4.886035"/>
  <p:tag name="EMFCHILD" val="Tru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77605"/>
  <p:tag name="ORIGINALWIDTH" val="3.794491"/>
  <p:tag name="EMFCHILD" val="Tru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8642"/>
  <p:tag name="ORIGINALWIDTH" val="1.715327"/>
  <p:tag name="EMFCHILD" val="Tru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4486"/>
  <p:tag name="ORIGINALWIDTH" val="3.326663"/>
  <p:tag name="EMFCHILD" val="Tru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96855"/>
  <p:tag name="ORIGINALWIDTH" val="3.638537"/>
  <p:tag name="EMFCHILD" val="Tru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75203"/>
  <p:tag name="ORIGINALWIDTH" val="4.834073"/>
  <p:tag name="EMFCHILD" val="Tru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3647"/>
  <p:tag name="ORIGINALWIDTH" val="2.702913"/>
  <p:tag name="EMFCHILD" val="Tru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8642"/>
  <p:tag name="ORIGINALWIDTH" val="1.663331"/>
  <p:tag name="EMFCHILD" val="Tru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4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\text{when}~\msf{ENMC}(m_1) ]$&#10;\end{document}"/>
  <p:tag name="IGUANATEXSIZE" val="20"/>
  <p:tag name="IGUANATEXCURSOR" val="115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375"/>
  <p:tag name="EMFCHILD" val="Tru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"/>
  <p:tag name="EMFCHILD" val="Tru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3.93752"/>
  <p:tag name="EMFCHILD" val="Tru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25"/>
  <p:tag name="EMFCHILD" val="Tru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"/>
  <p:tag name="EMFCHILD" val="Tru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625"/>
  <p:tag name="EMFCHILD" val="Tru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93752"/>
  <p:tag name="EMFCHILD" val="Tru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56252"/>
  <p:tag name="EMFCHILD" val="Tru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75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625"/>
  <p:tag name="EMFCHILD" val="Tru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625"/>
  <p:tag name="EMFCHILD" val="Tru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25"/>
  <p:tag name="EMFCHILD" val="Tru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68752"/>
  <p:tag name="EMFCHILD" val="Tru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81252"/>
  <p:tag name="EMFCHILD" val="Tru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25"/>
  <p:tag name="EMFCHILD" val="Tru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5.875"/>
  <p:tag name="EMFCHILD" val="Tru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0.625"/>
  <p:tag name="EMFCHILD" val="Tru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39971"/>
  <p:tag name="ORIGINALWIDTH" val="4.20931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\text{when}~\msf{ENMC}(m_0) ]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3"/>
  <p:tag name="ORIGINALWIDTH" val="2.439502"/>
  <p:tag name="EMFCHILD" val="Tru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06"/>
  <p:tag name="ORIGINALWIDTH" val="0.9566616"/>
  <p:tag name="EMFCHILD" val="Tru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8"/>
  <p:tag name="ORIGINALWIDTH" val="4.017979"/>
  <p:tag name="EMFCHILD" val="Tru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8829"/>
  <p:tag name="ORIGINALWIDTH" val="3.25265"/>
  <p:tag name="EMFCHILD" val="Tru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783309"/>
  <p:tag name="EMFCHILD" val="Tru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8"/>
  <p:tag name="ORIGINALWIDTH" val="4.017979"/>
  <p:tag name="EMFCHILD" val="Tru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3485"/>
  <p:tag name="ORIGINALWIDTH" val="2.630835"/>
  <p:tag name="EMFCHILD" val="Tru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3"/>
  <p:tag name="ORIGINALWIDTH" val="4.878974"/>
  <p:tag name="EMFCHILD" val="Tru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3.587496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647"/>
  <p:tag name="ORIGINALWIDTH" val="2.774319"/>
  <p:tag name="EMFCHILD" val="Tru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3"/>
  <p:tag name="ORIGINALWIDTH" val="3.635314"/>
  <p:tag name="EMFCHILD" val="Tru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3.300498"/>
  <p:tag name="EMFCHILD" val="Tru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3.683162"/>
  <p:tag name="EMFCHILD" val="Tru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4.831156"/>
  <p:tag name="EMFCHILD" val="Tru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79151"/>
  <p:tag name="ORIGINALWIDTH" val="3.73098"/>
  <p:tag name="EMFCHILD" val="Tru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06"/>
  <p:tag name="ORIGINALWIDTH" val="1.626325"/>
  <p:tag name="EMFCHILD" val="Tru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8829"/>
  <p:tag name="ORIGINALWIDTH" val="5.883484"/>
  <p:tag name="EMFCHILD" val="Tru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17979"/>
  <p:tag name="ORIGINALWIDTH" val="2.295988"/>
  <p:tag name="EMFCHILD" val="Tru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06"/>
  <p:tag name="ORIGINALWIDTH" val="1.674173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68752"/>
  <p:tag name="EMFCHILD" val="Tru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0806"/>
  <p:tag name="ORIGINALWIDTH" val="0.9566616"/>
  <p:tag name="EMFCHILD" val="Tru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 = b)$&#10;\end{document}"/>
  <p:tag name="IGUANATEXSIZE" val="20"/>
  <p:tag name="IGUANATEXCURSOR" val="112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75"/>
  <p:tag name="EMFCHILD" val="Tru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875"/>
  <p:tag name="EMFCHILD" val="Tru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1252"/>
  <p:tag name="EMFCHILD" val="Tru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81252"/>
  <p:tag name="EMFCHILD" val="Tru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68752"/>
  <p:tag name="EMFCHILD" val="Tru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25"/>
  <p:tag name="EMFCHILD" val="Tru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44304"/>
  <p:tag name="ORIGINALWIDTH" val="4.25715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\approx \frac{1}{2}$&#10;\end{document}"/>
  <p:tag name="IGUANATEXSIZE" val="20"/>
  <p:tag name="IGUANATEXCURSOR" val="113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2"/>
  <p:tag name="ORIGINALWIDTH" val="2.439502"/>
  <p:tag name="EMFCHILD" val="Tru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0.9566616"/>
  <p:tag name="EMFCHILD" val="Tru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6"/>
  <p:tag name="ORIGINALWIDTH" val="4.017979"/>
  <p:tag name="EMFCHILD" val="Tru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"/>
  <p:tag name="ORIGINALWIDTH" val="3.300498"/>
  <p:tag name="EMFCHILD" val="Tru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831156"/>
  <p:tag name="EMFCHILD" val="Tru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6"/>
  <p:tag name="ORIGINALWIDTH" val="4.017979"/>
  <p:tag name="EMFCHILD" val="Tru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2.678653"/>
  <p:tag name="EMFCHILD" val="Tru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0.2869985"/>
  <p:tag name="EMFCHILD" val="Tru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"/>
  <p:tag name="ORIGINALWIDTH" val="3.300498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831156"/>
  <p:tag name="EMFCHILD" val="Tru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2.678653"/>
  <p:tag name="EMFCHILD" val="Tru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1.00451"/>
  <p:tag name="EMFCHILD" val="Tru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648"/>
  <p:tag name="ORIGINALWIDTH" val="4.831156"/>
  <p:tag name="EMFCHILD" val="Tru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4495"/>
  <p:tag name="ORIGINALWIDTH" val="1.865505"/>
  <p:tag name="EMFCHILD" val="Tru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48467"/>
  <p:tag name="ORIGINALWIDTH" val="2.869985"/>
  <p:tag name="EMFCHILD" val="Tru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647"/>
  <p:tag name="ORIGINALWIDTH" val="2.24817"/>
  <p:tag name="EMFCHILD" val="Tru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365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m_b)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749238"/>
  <p:tag name="EMFCHILD" val="Tru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4.942178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625"/>
  <p:tag name="EMFCHILD" val="Tru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7316"/>
  <p:tag name="ORIGINALWIDTH" val="3.79183"/>
  <p:tag name="EMFCHILD" val="Tru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1857"/>
  <p:tag name="ORIGINALWIDTH" val="5.964697"/>
  <p:tag name="EMFCHILD" val="Tru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2697"/>
  <p:tag name="ORIGINALWIDTH" val="2.087631"/>
  <p:tag name="EMFCHILD" val="Tru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1347"/>
  <p:tag name="ORIGINALWIDTH" val="6.0941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1 = \neg b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0312"/>
  <p:tag name="ORIGINALWIDTH" val="1.912759"/>
  <p:tag name="EMFCHILD" val="Tru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35156"/>
  <p:tag name="ORIGINALWIDTH" val="4.937565"/>
  <p:tag name="EMFCHILD" val="Tru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91015"/>
  <p:tag name="ORIGINALWIDTH" val="4.092385"/>
  <p:tag name="EMFCHILD" val="Tru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9965"/>
  <p:tag name="ORIGINALWIDTH" val="2.757912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0.625"/>
  <p:tag name="EMFCHILD" val="Tru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6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_0 = b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5"/>
  <p:tag name="EMFCHILD" val="Tru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5.06252"/>
  <p:tag name="EMFCHILD" val="Tru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81252"/>
  <p:tag name="EMFCHILD" val="Tru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0246"/>
  <p:tag name="ORIGINALWIDTH" val="3.55168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brute-force: $b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1786"/>
  <p:tag name="ORIGINALWIDTH" val="2.43846"/>
  <p:tag name="EMFCHILD" val="Tru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806"/>
  <p:tag name="ORIGINALWIDTH" val="3.657707"/>
  <p:tag name="EMFCHILD" val="Tru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106"/>
  <p:tag name="ORIGINALWIDTH" val="2.279447"/>
  <p:tag name="EMFCHILD" val="Tru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2.809547"/>
  <p:tag name="EMFCHILD" val="Tru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300999"/>
  <p:tag name="ORIGINALWIDTH" val="1.90836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7219"/>
  <p:tag name="ORIGINALWIDTH" val="2.33244"/>
  <p:tag name="EMFCHILD" val="Tru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3.1806"/>
  <p:tag name="EMFCHILD" val="Tru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1786"/>
  <p:tag name="ORIGINALWIDTH" val="2.43846"/>
  <p:tag name="EMFCHILD" val="Tru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2.75652"/>
  <p:tag name="EMFCHILD" val="Tru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0799"/>
  <p:tag name="ORIGINALWIDTH" val="2.75652"/>
  <p:tag name="EMFCHILD" val="Tru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5766"/>
  <p:tag name="ORIGINALWIDTH" val="0.7951668"/>
  <p:tag name="EMFCHILD" val="Tru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0246"/>
  <p:tag name="ORIGINALWIDTH" val="2.6505"/>
  <p:tag name="EMFCHILD" val="Tru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4510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834448"/>
  <p:tag name="EMFCHILD" val="Tru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5.027388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68752"/>
  <p:tag name="EMFCHILD" val="Tru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7316"/>
  <p:tag name="ORIGINALWIDTH" val="3.877067"/>
  <p:tag name="EMFCHILD" val="Tru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9928"/>
  <p:tag name="ORIGINALWIDTH" val="4.132697"/>
  <p:tag name="EMFCHILD" val="Tru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1857"/>
  <p:tag name="ORIGINALWIDTH" val="3.408399"/>
  <p:tag name="EMFCHILD" val="Tru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2.87961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3.300225"/>
  <p:tag name="EMFCHILD" val="Tru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7902"/>
  <p:tag name="ORIGINALWIDTH" val="4.820927"/>
  <p:tag name="EMFCHILD" val="Tru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79543"/>
  <p:tag name="EMFCHILD" val="Tru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83081"/>
  <p:tag name="ORIGINALWIDTH" val="4.206169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93752"/>
  <p:tag name="EMFCHILD" val="Tru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20994"/>
  <p:tag name="ORIGINALWIDTH" val="2.782542"/>
  <p:tag name="EMFCHILD" val="Tru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47178"/>
  <p:tag name="EMFCHILD" val="Tru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2.8689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3.360711"/>
  <p:tag name="EMFCHILD" val="Tru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1546"/>
  <p:tag name="ORIGINALWIDTH" val="4.795148"/>
  <p:tag name="EMFCHILD" val="Tru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01729"/>
  <p:tag name="ORIGINALWIDTH" val="2.786931"/>
  <p:tag name="EMFCHILD" val="Tru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481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746"/>
  <p:tag name="ORIGINALWIDTH" val="5.52656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2.412403"/>
  <p:tag name="EMFCHILD" val="Tru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859823"/>
  <p:tag name="EMFCHILD" val="Tru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02013"/>
  <p:tag name="ORIGINALWIDTH" val="5.3072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1.886064"/>
  <p:tag name="EMFCHILD" val="Tru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684376"/>
  <p:tag name="EMFCHILD" val="Tru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128"/>
  <p:tag name="ORIGINALWIDTH" val="0.8333846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963"/>
  <p:tag name="ORIGINALWIDTH" val="4.87623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'_R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4.912501"/>
  <p:tag name="EMFCHILD" val="Tru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25.790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7.2376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athcal{A}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21.2708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5363"/>
  <p:tag name="ORIGINALWIDTH" val="21.2573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)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149"/>
  <p:tag name="ORIGINALWIDTH" val="0.6710539"/>
  <p:tag name="EMFCHILD" val="Tru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875"/>
  <p:tag name="EMFCHILD" val="Tru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5"/>
  <p:tag name="EMFCHILD" val="Tru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93752"/>
  <p:tag name="EMFCHILD" val="Tru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4.18752"/>
  <p:tag name="EMFCHILD" val="Tru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75"/>
  <p:tag name="EMFCHILD" val="Tru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)$&#10;\end{document}"/>
  <p:tag name="IGUANATEXSIZE" val="20"/>
  <p:tag name="IGUANATEXCURSOR" val="111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6771"/>
  <p:tag name="ORIGINALWIDTH" val="2.863103"/>
  <p:tag name="EMFCHILD" val="Tru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875"/>
  <p:tag name="EMFCHILD" val="Tru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5"/>
  <p:tag name="EMFCHILD" val="Tru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93752"/>
  <p:tag name="EMFCHILD" val="Tru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75"/>
  <p:tag name="EMFCHILD" val="Tru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2.87961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3.300225"/>
  <p:tag name="EMFCHILD" val="Tru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7902"/>
  <p:tag name="ORIGINALWIDTH" val="4.820927"/>
  <p:tag name="EMFCHILD" val="Tru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79543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3105"/>
  <p:tag name="ORIGINALWIDTH" val="4.965708"/>
  <p:tag name="EMFCHILD" val="Tru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83081"/>
  <p:tag name="ORIGINALWIDTH" val="4.206169"/>
  <p:tag name="EMFCHILD" val="Tru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20994"/>
  <p:tag name="ORIGINALWIDTH" val="2.782542"/>
  <p:tag name="EMFCHILD" val="Tru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47178"/>
  <p:tag name="EMFCHILD" val="Tru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2.8689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3.360711"/>
  <p:tag name="EMFCHILD" val="Tru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1546"/>
  <p:tag name="ORIGINALWIDTH" val="4.795148"/>
  <p:tag name="EMFCHILD" val="Tru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01729"/>
  <p:tag name="ORIGINALWIDTH" val="2.786931"/>
  <p:tag name="EMFCHILD" val="Tru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97328"/>
  <p:tag name="ORIGINALWIDTH" val="1.34208"/>
  <p:tag name="EMFCHILD" val="Tru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481"/>
  <p:tag name="EMFCHILD" val="Tru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746"/>
  <p:tag name="ORIGINALWIDTH" val="5.52656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2.412403"/>
  <p:tag name="EMFCHILD" val="Tru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859823"/>
  <p:tag name="EMFCHILD" val="Tru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02013"/>
  <p:tag name="ORIGINALWIDTH" val="5.3072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1.886064"/>
  <p:tag name="EMFCHILD" val="Tru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684376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70993"/>
  <p:tag name="ORIGINALWIDTH" val="4.160461"/>
  <p:tag name="EMFCHILD" val="Tru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128"/>
  <p:tag name="ORIGINALWIDTH" val="0.8333846"/>
  <p:tag name="EMFCHILD" val="Tru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4.912501"/>
  <p:tag name="EMFCHILD" val="Tru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715"/>
  <p:tag name="ORIGINALWIDTH" val="7.7512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4.1522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8618"/>
  <p:tag name="ORIGINALWIDTH" val="4.91613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'_L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8289"/>
  <p:tag name="ORIGINALWIDTH" val="0.7023044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62692"/>
  <p:tag name="ORIGINALWIDTH" val="2.909547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1853"/>
  <p:tag name="ORIGINALWIDTH" val="5.01646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59729"/>
  <p:tag name="ORIGINALWIDTH" val="1.35446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12841"/>
  <p:tag name="ORIGINALWIDTH" val="3.511522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5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(x_R)$&#10;\end{document}"/>
  <p:tag name="IGUANATEXSIZE" val="20"/>
  <p:tag name="IGUANATEXCURSOR" val="111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8752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4.06252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1081"/>
  <p:tag name="ORIGINALWIDTH" val="2.87465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(x_L, x_R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31252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4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6874"/>
  <p:tag name="ORIGINALWIDTH" val="3.4007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im}(x_L)$&#10;\end{document}"/>
  <p:tag name="IGUANATEXSIZE" val="20"/>
  <p:tag name="IGUANATEXCURSOR" val="111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4992"/>
  <p:tag name="ORIGINALWIDTH" val="4.10662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95203"/>
  <p:tag name="ORIGINALWIDTH" val="0.6555615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0464"/>
  <p:tag name="ORIGINALWIDTH" val="4.711861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8409"/>
  <p:tag name="ORIGINALWIDTH" val="1.720849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9479"/>
  <p:tag name="ORIGINALWIDTH" val="3.687533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15314"/>
  <p:tag name="ORIGINALWIDTH" val="3.400738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8409"/>
  <p:tag name="ORIGINALWIDTH" val="1.720849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6741"/>
  <p:tag name="ORIGINALWIDTH" val="4.87623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_R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2546"/>
  <p:tag name="ORIGINALWIDTH" val="0.6710539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2577"/>
  <p:tag name="ORIGINALWIDTH" val="2.863103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78883"/>
  <p:tag name="ORIGINALWIDTH" val="4.965709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9823"/>
  <p:tag name="ORIGINALWIDTH" val="2.737751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81521"/>
  <p:tag name="ORIGINALWIDTH" val="4.160461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4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View}_L$&#10;\end{document}"/>
  <p:tag name="IGUANATEXSIZE" val="20"/>
  <p:tag name="IGUANATEXCURSOR" val="111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0.6875197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5.06252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56252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7495"/>
  <p:tag name="ORIGINALWIDTH" val="5.09017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$ for $x_R$&#10;\end{document}"/>
  <p:tag name="IGUANATEXSIZE" val="20"/>
  <p:tag name="IGUANATEXCURSOR" val="112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7339"/>
  <p:tag name="ORIGINALWIDTH" val="2.423892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7044"/>
  <p:tag name="ORIGINALWIDTH" val="3.312652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35837"/>
  <p:tag name="ORIGINALWIDTH" val="2.504689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9348"/>
  <p:tag name="ORIGINALWIDTH" val="4.2435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6633"/>
  <p:tag name="ORIGINALWIDTH" val="3.757045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023"/>
  <p:tag name="ORIGINALWIDTH" val="4.080231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$ for $x_L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375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25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2.5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68752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375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3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Let $\mrm{\Pi}$ be an interactive argument for NP&#10;\end{document}"/>
  <p:tag name="IGUANATEXSIZE" val="20"/>
  <p:tag name="IGUANATEXCURSOR" val="115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9823"/>
  <p:tag name="ORIGINALWIDTH" val="3.148428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2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5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18752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56091"/>
  <p:tag name="ORIGINALWIDTH" val="4.02926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y_1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25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3.31252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2191"/>
  <p:tag name="ORIGINALWIDTH" val="2.219522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56252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56252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18752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25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25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1875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4.2683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5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(x_R)$&#10;\end{document}"/>
  <p:tag name="IGUANATEXSIZE" val="20"/>
  <p:tag name="IGUANATEXCURSOR" val="111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8752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4.06252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(x_L, x_R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31252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448"/>
  <p:tag name="ORIGINALWIDTH" val="2.765864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4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(x_L, w_L)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8752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375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875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375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6487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2341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6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8777"/>
  <p:tag name="ORIGINALWIDTH" val="6.53991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9899"/>
  <p:tag name="ORIGINALWIDTH" val="6.45917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$&#10;\end{document}"/>
  <p:tag name="IGUANATEXSIZE" val="20"/>
  <p:tag name="IGUANATEXCURSOR" val="110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8777"/>
  <p:tag name="ORIGINALWIDTH" val="6.53991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9899"/>
  <p:tag name="ORIGINALWIDTH" val="6.45917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$&#10;\end{document}"/>
  <p:tag name="IGUANATEXSIZE" val="20"/>
  <p:tag name="IGUANATEXCURSOR" val="110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327"/>
  <p:tag name="ORIGINALWIDTH" val="11.390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im}$&#10;\end{document}"/>
  <p:tag name="IGUANATEXSIZE" val="20"/>
  <p:tag name="IGUANATEXCURSOR" val="111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327"/>
  <p:tag name="ORIGINALWIDTH" val="3.52364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im}$&#10;\end{document}"/>
  <p:tag name="IGUANATEXSIZE" val="20"/>
  <p:tag name="IGUANATEXCURSOR" val="111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271"/>
  <p:tag name="ORIGINALWIDTH" val="0.6965471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135"/>
  <p:tag name="ORIGINALWIDTH" val="4.91671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2.663414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9.5627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/>
  <p:tag name="IGUANATEXSIZE" val="20"/>
  <p:tag name="IGUANATEXCURSOR" val="3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19.3868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7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55.5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a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54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039"/>
  <p:tag name="ORIGINALWIDTH" val="17.3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1$&#10;&#10;&#10;\end{document}"/>
  <p:tag name="IGUANATEXSIZE" val="20"/>
  <p:tag name="IGUANATEXCURSOR" val="3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23559"/>
  <p:tag name="ORIGINALWIDTH" val="17.8469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2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43467"/>
  <p:tag name="ORIGINALWIDTH" val="16.921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{\ell}$&#10;&#10;&#10;\end{document}"/>
  <p:tag name="IGUANATEXSIZE" val="20"/>
  <p:tag name="IGUANATEXCURSOR" val="3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5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ll = \poly(\secpar, Q)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52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Match: $b = a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3024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11.687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8748"/>
  <p:tag name="ORIGINALWIDTH" val="46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1. $x \in \mcal{L}$, or&#10;&#10;&#10;\end{document}"/>
  <p:tag name="IGUANATEXSIZE" val="20"/>
  <p:tag name="IGUANATEXCURSOR" val="3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81.0000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2. $ &gt; \ell/2$ slots match&#10;&#10;&#10;\end{document}"/>
  <p:tag name="IGUANATEXSIZE" val="20"/>
  <p:tag name="IGUANATEXCURSOR" val="3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2. $ &gt; \ell/2$ slots match&#10;&#10;&#10;\end{document}"/>
  <p:tag name="IGUANATEXSIZE" val="20"/>
  <p:tag name="IGUANATEXCURSOR" val="3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0.9375197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5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3.56252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625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592"/>
  <p:tag name="ORIGINALWIDTH" val="3.004877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2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2.875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93752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7.06252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125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2.81252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43752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4.56252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0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1. $x \in \mcal{L}$, or&#10;&#10;&#10;\end{document}"/>
  <p:tag name="IGUANATEXSIZE" val="20"/>
  <p:tag name="IGUANATEXCURSOR" val="3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0.9375197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56252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4.625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48"/>
  <p:tag name="ORIGINALWIDTH" val="5.75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1.12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48"/>
  <p:tag name="ORIGINALWIDTH" val="4.06252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125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9.6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WI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0.9375197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8752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7.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Match: $b = a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12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875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4.625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3.375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752"/>
  <p:tag name="ORIGINALWIDTH" val="6.125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4.18752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ll = \poly(\secpar, Q)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.06252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3.62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0.6875197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3.93752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5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25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6.31252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4623"/>
  <p:tag name="ORIGINALWIDTH" val="3.18879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{\ell}$&#10;&#10;&#10;\end{document}"/>
  <p:tag name="IGUANATEXSIZE" val="20"/>
  <p:tag name="IGUANATEXCURSOR" val="3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7639"/>
  <p:tag name="ORIGINALWIDTH" val="0.7714989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4623"/>
  <p:tag name="ORIGINALWIDTH" val="4.217439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66131"/>
  <p:tag name="ORIGINALWIDTH" val="2.983067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43216"/>
  <p:tag name="ORIGINALWIDTH" val="2.777338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3257"/>
  <p:tag name="ORIGINALWIDTH" val="3.291659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2$&#10;&#10;&#10;\end{document}"/>
  <p:tag name="IGUANATEXSIZE" val="20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74865"/>
  <p:tag name="ORIGINALWIDTH" val="0.7200503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3257"/>
  <p:tag name="ORIGINALWIDTH" val="4.320302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9045"/>
  <p:tag name="ORIGINALWIDTH" val="3.08593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00393"/>
  <p:tag name="ORIGINALWIDTH" val="3.03451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lot}_1$&#10;&#10;&#10;\end{document}"/>
  <p:tag name="IGUANATEXSIZE" val="20"/>
  <p:tag name="IGUANATEXCURSOR" val="3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25"/>
  <p:tag name="ORIGINALWIDTH" val="0.75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31252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06252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5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3.3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0.9375197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06252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125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625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06252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7.18752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1.93752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875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a$: random bit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06248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125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92194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4.625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4.56248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06248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7.18748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4.5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2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2.875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8752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93752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8752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3125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25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0354"/>
  <p:tag name="ORIGINALWIDTH" val="6.93013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(x)$&#10;&#10;&#10;\end{document}"/>
  <p:tag name="IGUANATEXSIZE" val="20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236956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4.824778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280804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7185"/>
  <p:tag name="ORIGINALWIDTH" val="6.6669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(x, w)$&#10;&#10;&#10;\end{document}"/>
  <p:tag name="IGUANATEXSIZE" val="20"/>
  <p:tag name="IGUANATEXCURSOR" val="3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149233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4.605484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18752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8038"/>
  <p:tag name="ORIGINALWIDTH" val="1.096554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78"/>
  <p:tag name="ORIGINALWIDTH" val="6.140626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067"/>
  <p:tag name="ORIGINALWIDTH" val="2.149233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25.790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7.2376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athcal{A}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30.0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29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00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_2$&#10;\end{document}"/>
  <p:tag name="IGUANATEXSIZE" val="20"/>
  <p:tag name="IGUANATEXCURSOR" val="110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7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2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a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481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7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a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31252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81252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4.18752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8752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93752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8752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31252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2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_2$&#10;\end{document}"/>
  <p:tag name="IGUANATEXSIZE" val="20"/>
  <p:tag name="IGUANATEXCURSOR" val="110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5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5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06252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125197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25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875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48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75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8748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43748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746"/>
  <p:tag name="ORIGINALWIDTH" val="5.52656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2.412403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859823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02013"/>
  <p:tag name="ORIGINALWIDTH" val="5.3072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1.886064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684376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128"/>
  <p:tag name="ORIGINALWIDTH" val="0.8333846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4.91250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25.79066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7.2376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athcal{A}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30.0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29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00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_2$&#10;\end{document}"/>
  <p:tag name="IGUANATEXSIZE" val="20"/>
  <p:tag name="IGUANATEXCURSOR" val="110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7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b$&#10;&#10;&#10;\end{document}"/>
  <p:tag name="IGUANATEXSIZE" val="20"/>
  <p:tag name="IGUANATEXCURSOR" val="3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21.27083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)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5363"/>
  <p:tag name="ORIGINALWIDTH" val="21.2573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29.3122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63375"/>
  <p:tag name="ORIGINALWIDTH" val="20.9329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gadget}$&#10;&#10;&#10;\end{document}"/>
  <p:tag name="IGUANATEXSIZE" val="20"/>
  <p:tag name="IGUANATEXCURSOR" val="35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161"/>
  <p:tag name="ORIGINALWIDTH" val="64.8616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\approx \frac{1}{2}$&#10;\end{document}"/>
  <p:tag name="IGUANATEXSIZE" val="20"/>
  <p:tag name="IGUANATEXCURSOR" val="113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21.96764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a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04"/>
  <p:tag name="ORIGINALWIDTH" val="71.87504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The $a$ and $\tilde{a}$ are independent&#10;&#10;\end{document}"/>
  <p:tag name="IGUANATEXSIZE" val="20"/>
  <p:tag name="IGUANATEXCURSOR" val="3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8.6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6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The $a$ and $\tilde{a}$ are independent&#10;&#10;\end{document}"/>
  <p:tag name="IGUANATEXSIZE" val="20"/>
  <p:tag name="IGUANATEXCURSOR" val="3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875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25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625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56252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2.81252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81252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125197"/>
  <p:tag name="ORIGINALWIDTH" val="3.125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56252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56252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875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18752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1.18752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2.81252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81252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25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2.81252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18752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2.81252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81252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25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2.875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1.81252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2.86890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a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3.319746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1546"/>
  <p:tag name="ORIGINALWIDTH" val="4.795183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4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36214"/>
  <p:tag name="ORIGINALWIDTH" val="4.180404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0549"/>
  <p:tag name="ORIGINALWIDTH" val="3.442686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4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44304"/>
  <p:tag name="ORIGINALWIDTH" val="4.25715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Pr[\tilde{a} = \tilde{b} ~|~a=b ] \approx \frac{1}{2}$&#10;\end{document}"/>
  <p:tag name="IGUANATEXSIZE" val="20"/>
  <p:tag name="IGUANATEXCURSOR" val="113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3162"/>
  <p:tag name="ORIGINALWIDTH" val="2.439502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0.9566616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6"/>
  <p:tag name="ORIGINALWIDTH" val="4.017979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"/>
  <p:tag name="ORIGINALWIDTH" val="3.300498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831156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566616"/>
  <p:tag name="ORIGINALWIDTH" val="4.017979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2.678653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0.2869985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"/>
  <p:tag name="ORIGINALWIDTH" val="3.300498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1172"/>
  <p:tag name="ORIGINALWIDTH" val="4.831156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87818"/>
  <p:tag name="ORIGINALWIDTH" val="2.678653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75139"/>
  <p:tag name="ORIGINALWIDTH" val="1.00451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648"/>
  <p:tag name="ORIGINALWIDTH" val="4.831156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4495"/>
  <p:tag name="ORIGINALWIDTH" val="1.865505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48467"/>
  <p:tag name="ORIGINALWIDTH" val="2.869985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6647"/>
  <p:tag name="ORIGINALWIDTH" val="2.24817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57537"/>
  <p:tag name="ORIGINALWIDTH" val="3.49738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gadget}$&#10;&#10;&#10;\end{document}"/>
  <p:tag name="IGUANATEXSIZE" val="20"/>
  <p:tag name="IGUANATEXCURSOR" val="35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3124"/>
  <p:tag name="ORIGINALWIDTH" val="2.72592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25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17546"/>
  <p:tag name="ORIGINALWIDTH" val="3.034514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57537"/>
  <p:tag name="ORIGINALWIDTH" val="3.497387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3124"/>
  <p:tag name="ORIGINALWIDTH" val="2.93165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88903"/>
  <p:tag name="ORIGINALWIDTH" val="2.36588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4510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\tilde{a})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3.834448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4278"/>
  <p:tag name="ORIGINALWIDTH" val="5.027388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7316"/>
  <p:tag name="ORIGINALWIDTH" val="3.877067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79928"/>
  <p:tag name="ORIGINALWIDTH" val="4.132697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25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1857"/>
  <p:tag name="ORIGINALWIDTH" val="3.408399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0576"/>
  <p:tag name="ORIGINALWIDTH" val="1.704199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2.87961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\tilde{b})$&#10;&#10;&#10;\end{document}"/>
  <p:tag name="IGUANATEXSIZE" val="20"/>
  <p:tag name="IGUANATEXCURSOR" val="3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9687"/>
  <p:tag name="ORIGINALWIDTH" val="3.300225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7902"/>
  <p:tag name="ORIGINALWIDTH" val="4.820927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79543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83081"/>
  <p:tag name="ORIGINALWIDTH" val="4.206169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20994"/>
  <p:tag name="ORIGINALWIDTH" val="2.782542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12326"/>
  <p:tag name="ORIGINALWIDTH" val="1.747178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NMC}(a)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875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5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93752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75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2.8689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b)$&#10;&#10;&#10;\end{document}"/>
  <p:tag name="IGUANATEXSIZE" val="20"/>
  <p:tag name="IGUANATEXCURSOR" val="3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4486"/>
  <p:tag name="ORIGINALWIDTH" val="3.360711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1546"/>
  <p:tag name="ORIGINALWIDTH" val="4.795148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01729"/>
  <p:tag name="ORIGINALWIDTH" val="2.786931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0782"/>
  <p:tag name="ORIGINALWIDTH" val="1.762311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4.81248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b}$&#10;&#10;&#10;\end{document}"/>
  <p:tag name="IGUANATEXSIZE" val="20"/>
  <p:tag name="IGUANATEXCURSOR" val="3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481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com}(a)$&#10;&#10;&#10;\end{document}"/>
  <p:tag name="IGUANATEXSIZE" val="20"/>
  <p:tag name="IGUANATEXCURSOR" val="3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8752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93752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8752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31252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25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P_2$&#10;\end{document}"/>
  <p:tag name="IGUANATEXSIZE" val="20"/>
  <p:tag name="IGUANATEXCURSOR" val="1109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5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5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V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06252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125197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25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875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48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75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8748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43748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746"/>
  <p:tag name="ORIGINALWIDTH" val="5.52656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V_2(x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2.412403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859823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98341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02013"/>
  <p:tag name="ORIGINALWIDTH" val="5.3072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_1(x, w)$&#10;&#10;&#10;\end{document}"/>
  <p:tag name="IGUANATEXSIZE" val="20"/>
  <p:tag name="IGUANATEXCURSOR" val="3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9825"/>
  <p:tag name="ORIGINALWIDTH" val="1.886064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3.684376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128"/>
  <p:tag name="ORIGINALWIDTH" val="0.8333846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2101"/>
  <p:tag name="ORIGINALWIDTH" val="4.912501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3713"/>
  <p:tag name="ORIGINALWIDTH" val="1.710617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athcal{A}$&#10;\end{document}"/>
  <p:tag name="IGUANATEXSIZE" val="20"/>
  <p:tag name="IGUANATEXCURSOR" val="111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2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P$&#10;&#10;\end{document}"/>
  <p:tag name="IGUANATEXSIZE" val="20"/>
  <p:tag name="IGUANATEXCURSOR" val="3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3954"/>
  <p:tag name="ORIGINALWIDTH" val="5.258016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V$&#10;&#10;\end{document}"/>
  <p:tag name="IGUANATEXSIZE" val="20"/>
  <p:tag name="IGUANATEXCURSOR" val="3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2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(y, x)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52.00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Sample $y = f(x)$&#10;\end{document}"/>
  <p:tag name="IGUANATEXSIZE" val="20"/>
  <p:tag name="IGUANATEXCURSOR" val="1121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21.843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4.562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4.562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21.843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4.562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3024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04"/>
  <p:tag name="ORIGINALWIDTH" val="46.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can learn $x$&#10;\end{document}"/>
  <p:tag name="IGUANATEXSIZE" val="20"/>
  <p:tag name="IGUANATEXCURSOR" val="112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8175"/>
  <p:tag name="ORIGINALWIDTH" val="56.178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{\em cannot} learn $x$&#10;\end{document}"/>
  <p:tag name="IGUANATEXSIZE" val="20"/>
  <p:tag name="IGUANATEXCURSOR" val="111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43.87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Assume $\exists$ $\mrm{\Pi}_\textsc{zk}$&#10;\end{document}"/>
  <p:tag name="IGUANATEXSIZE" val="20"/>
  <p:tag name="IGUANATEXCURSOR" val="114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272"/>
  <p:tag name="ORIGINALWIDTH" val="23.0742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{Sim}(y)$&#10;\end{document}"/>
  <p:tag name="IGUANATEXSIZE" val="20"/>
  <p:tag name="IGUANATEXCURSOR" val="111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16576"/>
  <p:tag name="ORIGINALWIDTH" val="4.47141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{Sim}(y)$&#10;\end{document}"/>
  <p:tag name="IGUANATEXSIZE" val="20"/>
  <p:tag name="IGUANATEXCURSOR" val="111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10378"/>
  <p:tag name="ORIGINALWIDTH" val="1.982623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6487"/>
  <p:tag name="ORIGINALWIDTH" val="6.243113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272"/>
  <p:tag name="ORIGINALWIDTH" val="1.729524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645"/>
  <p:tag name="ORIGINALWIDTH" val="3.501218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592"/>
  <p:tag name="ORIGINALWIDTH" val="3.004877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272"/>
  <p:tag name="ORIGINALWIDTH" val="1.729524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Assume $\exists$ $\mrm{\Pi}_\textsc{zk}$&#10;\end{document}"/>
  <p:tag name="IGUANATEXSIZE" val="20"/>
  <p:tag name="IGUANATEXCURSOR" val="114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625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5.625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75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25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5"/>
  <p:tag name="ORIGINALWIDTH" val="4.93752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752"/>
  <p:tag name="ORIGINALWIDTH" val="2.06252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142"/>
  <p:tag name="ORIGINALWIDTH" val="4.2341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752"/>
  <p:tag name="ORIGINALWIDTH" val="2.81252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47954"/>
  <p:tag name="ORIGINALWIDTH" val="5.12651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{\em cannot} learn $x$&#10;\end{document}"/>
  <p:tag name="IGUANATEXSIZE" val="20"/>
  <p:tag name="IGUANATEXCURSOR" val="111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3477"/>
  <p:tag name="ORIGINALWIDTH" val="2.029245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2.563257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043884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63128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63128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2.883664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20745"/>
  <p:tag name="ORIGINALWIDTH" val="2.082663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01338"/>
  <p:tag name="ORIGINALWIDTH" val="1.602036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2.663414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65291"/>
  <p:tag name="ORIGINALWIDTH" val="2.776861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65291"/>
  <p:tag name="ORIGINALWIDTH" val="3.257489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5105"/>
  <p:tag name="ORIGINALWIDTH" val="2.456454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5105"/>
  <p:tag name="ORIGINALWIDTH" val="3.63128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577896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can learn $x$&#10;\end{document}"/>
  <p:tag name="IGUANATEXSIZE" val="20"/>
  <p:tag name="IGUANATEXCURSOR" val="112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752"/>
  <p:tag name="ORIGINALWIDTH" val="2.06252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25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625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2435"/>
  <p:tag name="ORIGINALWIDTH" val="4.2683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1.625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25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43752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68752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625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187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5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448"/>
  <p:tag name="ORIGINALWIDTH" val="2.765864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93748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56248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2.31248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48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31248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0715"/>
  <p:tag name="ORIGINALWIDTH" val="7.7512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3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1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4"/>
  <p:tag name="ORIGINALWIDTH" val="5.2315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15064"/>
  <p:tag name="ORIGINALWIDTH" val="3.395889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808"/>
  <p:tag name="ORIGINALWIDTH" val="0.871932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8915"/>
  <p:tag name="ORIGINALWIDTH" val="3.717136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697959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8752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187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5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93748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56248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2.31248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(x_1, x_2, x_3, x_4) = (y_1, y_2, y_3, y_4)$&#10;\end{document}"/>
  <p:tag name="IGUANATEXSIZE" val="20"/>
  <p:tag name="IGUANATEXCURSOR" val="115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48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31248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187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5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93748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56248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2.31248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48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31248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4"/>
  <p:tag name="ORIGINALWIDTH" val="5.2315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15064"/>
  <p:tag name="ORIGINALWIDTH" val="3.395889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808"/>
  <p:tag name="ORIGINALWIDTH" val="0.871932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8915"/>
  <p:tag name="ORIGINALWIDTH" val="3.717136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697959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Sample $y = f(x)$&#10;\end{document}"/>
  <p:tag name="IGUANATEXSIZE" val="20"/>
  <p:tag name="IGUANATEXCURSOR" val="1121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31252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68752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56252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625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81252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75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81252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3.625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5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(y, x)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0001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75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2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(y, x)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21.843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252"/>
  <p:tag name="ORIGINALWIDTH" val="31.726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4.562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04"/>
  <p:tag name="ORIGINALWIDTH" val="46.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can learn $x$&#10;\end{document}"/>
  <p:tag name="IGUANATEXSIZE" val="20"/>
  <p:tag name="IGUANATEXCURSOR" val="112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8175"/>
  <p:tag name="ORIGINALWIDTH" val="56.178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{\em cannot} learn $x$&#10;\end{document}"/>
  <p:tag name="IGUANATEXSIZE" val="20"/>
  <p:tag name="IGUANATEXCURSOR" val="111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msf{NextMsg}}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04"/>
  <p:tag name="ORIGINALWIDTH" val="123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No $\mrm{\Pi}_F$ for $F$ in self-composable setting.&#10;\end{document}"/>
  <p:tag name="IGUANATEXSIZE" val="20"/>
  <p:tag name="IGUANATEXCURSOR" val="115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18752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20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Claim: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313"/>
  <p:tag name="ORIGINALWIDTH" val="10.415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F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2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(y, x)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21.843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0583"/>
  <p:tag name="ORIGINALWIDTH" val="61.6783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($F$ depends on $\mrm{\Pi}_\textsc{zk}$)&#10;\end{document}"/>
  <p:tag name="IGUANATEXSIZE" val="20"/>
  <p:tag name="IGUANATEXCURSOR" val="114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0583"/>
  <p:tag name="ORIGINALWIDTH" val="1.65545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($F$ depends on $\mrm{\Pi}_\textsc{zk}$)&#10;\end{document}"/>
  <p:tag name="IGUANATEXSIZE" val="20"/>
  <p:tag name="IGUANATEXCURSOR" val="114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0524"/>
  <p:tag name="ORIGINALWIDTH" val="5.126514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4129"/>
  <p:tag name="ORIGINALWIDTH" val="3.577896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884"/>
  <p:tag name="ORIGINALWIDTH" val="2.83028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6733"/>
  <p:tag name="ORIGINALWIDTH" val="3.577896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884"/>
  <p:tag name="ORIGINALWIDTH" val="2.83028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698"/>
  <p:tag name="ORIGINALWIDTH" val="3.631281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64877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2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4129"/>
  <p:tag name="ORIGINALWIDTH" val="3.577896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884"/>
  <p:tag name="ORIGINALWIDTH" val="2.349652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884"/>
  <p:tag name="ORIGINALWIDTH" val="3.204071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698"/>
  <p:tag name="ORIGINALWIDTH" val="3.631281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0524"/>
  <p:tag name="ORIGINALWIDTH" val="4.912909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3884"/>
  <p:tag name="ORIGINALWIDTH" val="2.029245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3884"/>
  <p:tag name="ORIGINALWIDTH" val="2.776862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0583"/>
  <p:tag name="ORIGINALWIDTH" val="1.708838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4"/>
  <p:tag name="ORIGINALWIDTH" val="5.2315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15064"/>
  <p:tag name="ORIGINALWIDTH" val="3.395889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808"/>
  <p:tag name="ORIGINALWIDTH" val="0.871932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8915"/>
  <p:tag name="ORIGINALWIDTH" val="3.717136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697959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5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(y, x)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0001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75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25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3.0625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6528"/>
  <p:tag name="ORIGINALWIDTH" val="5.47013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F$&#10;\end{document}"/>
  <p:tag name="IGUANATEXSIZE" val="20"/>
  <p:tag name="IGUANATEXCURSOR" val="111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8569"/>
  <p:tag name="ORIGINALWIDTH" val="4.288572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4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Claim: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1.625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31252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1.56252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.75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0.75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No $\mrm{\Pi}_F$ for $F$ in self-composable setting.&#10;\end{document}"/>
  <p:tag name="IGUANATEXSIZE" val="20"/>
  <p:tag name="IGUANATEXCURSOR" val="115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75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31252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52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5.06252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6252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1252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1.56252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25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"/>
  <p:tag name="ORIGINALWIDTH" val="1.875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52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56252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5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25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1252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56252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1.625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81252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1252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18752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25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3.25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0.75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msf{NextMsg}}$&#10;\end{document}"/>
  <p:tag name="IGUANATEXSIZE" val="20"/>
  <p:tag name="IGUANATEXCURSOR" val="1104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0.75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625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06252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2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2.75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25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125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75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2.43752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1.625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.56252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1.75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47954"/>
  <p:tag name="ORIGINALWIDTH" val="5.12651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{\em cannot} learn $x$&#10;\end{document}"/>
  <p:tag name="IGUANATEXSIZE" val="20"/>
  <p:tag name="IGUANATEXCURSOR" val="111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3477"/>
  <p:tag name="ORIGINALWIDTH" val="2.029245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2.563257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043884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63128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97567"/>
  <p:tag name="ORIGINALWIDTH" val="7.92194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_4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63128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2.883664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20745"/>
  <p:tag name="ORIGINALWIDTH" val="2.082663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01338"/>
  <p:tag name="ORIGINALWIDTH" val="1.602036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65291"/>
  <p:tag name="ORIGINALWIDTH" val="2.776861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65291"/>
  <p:tag name="ORIGINALWIDTH" val="3.257489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5105"/>
  <p:tag name="ORIGINALWIDTH" val="2.456454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5105"/>
  <p:tag name="ORIGINALWIDTH" val="3.63128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11907"/>
  <p:tag name="ORIGINALWIDTH" val="3.577896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5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^*$ can learn $x$&#10;\end{document}"/>
  <p:tag name="IGUANATEXSIZE" val="20"/>
  <p:tag name="IGUANATEXCURSOR" val="112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25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752"/>
  <p:tag name="ORIGINALWIDTH" val="2.06252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25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625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1.625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25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43752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68752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625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25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187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 know an $x$ for $y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5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93748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56248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2.31248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18748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48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31248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3963"/>
  <p:tag name="ORIGINALWIDTH" val="4.94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26353"/>
  <p:tag name="ORIGINALWIDTH" val="1.531647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588397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19691"/>
  <p:tag name="ORIGINALWIDTH" val="2.844475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88395"/>
  <p:tag name="ORIGINALWIDTH" val="3.632172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13875"/>
  <p:tag name="ORIGINALWIDTH" val="4.945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056778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1995"/>
  <p:tag name="ORIGINALWIDTH" val="2.844475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03434"/>
  <p:tag name="ORIGINALWIDTH" val="5.23150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743835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15064"/>
  <p:tag name="ORIGINALWIDTH" val="3.395889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808"/>
  <p:tag name="ORIGINALWIDTH" val="0.871932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8915"/>
  <p:tag name="ORIGINALWIDTH" val="3.717136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1.697959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5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(y, x)$&#10;\end{document}"/>
  <p:tag name="IGUANATEXSIZE" val="20"/>
  <p:tag name="IGUANATEXCURSOR" val="1113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0001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75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75"/>
  <p:tag name="ORIGINALWIDTH" val="1.75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y)$&#10;\end{document}"/>
  <p:tag name="IGUANATEXSIZE" val="20"/>
  <p:tag name="IGUANATEXCURSOR" val="1108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21.843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y, x)$&#10;\end{document}"/>
  <p:tag name="IGUANATEXSIZE" val="20"/>
  <p:tag name="IGUANATEXCURSOR" val="110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252"/>
  <p:tag name="ORIGINALWIDTH" val="31.726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Given $\mrm{\Pi}_\textsc{zk}$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x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04"/>
  <p:tag name="ORIGINALWIDTH" val="123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No $\mrm{\Pi}_F$ for $F$ in self-composable setting.&#10;\end{document}"/>
  <p:tag name="IGUANATEXSIZE" val="20"/>
  <p:tag name="IGUANATEXCURSOR" val="1156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20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Claim:&#10;\end{document}"/>
  <p:tag name="IGUANATEXSIZE" val="20"/>
  <p:tag name="IGUANATEXCURSOR" val="111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6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&#10;\end{document}"/>
  <p:tag name="IGUANATEXSIZE" val="20"/>
  <p:tag name="IGUANATEXCURSOR" val="110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1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rm{\Pi}_\textsc{zk}$&#10;\end{document}"/>
  <p:tag name="IGUANATEXSIZE" val="20"/>
  <p:tag name="IGUANATEXCURSOR" val="112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73335"/>
  <p:tag name="ORIGINALWIDTH" val="81.300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F$: combo. of $F_\textsc{zk}$ and $F_{\textsc{ot}}$&#10;\end{document}"/>
  <p:tag name="IGUANATEXSIZE" val="20"/>
  <p:tag name="IGUANATEXCURSOR" val="1155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35273"/>
  <p:tag name="ORIGINALWIDTH" val="62.9472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(\text{Garbled Circuits})$&#10;\end{document}"/>
  <p:tag name="IGUANATEXSIZE" val="20"/>
  <p:tag name="IGUANATEXCURSOR" val="113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31252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52048"/>
  <p:tag name="ORIGINALWIDTH" val="28.7273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(\text{labels})$&#10;\end{document}"/>
  <p:tag name="IGUANATEXSIZE" val="20"/>
  <p:tag name="IGUANATEXCURSOR" val="1120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04"/>
  <p:tag name="ORIGINALWIDTH" val="7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NextMsg Function of $C$&#10;\end{document}"/>
  <p:tag name="IGUANATEXSIZE" val="20"/>
  <p:tag name="IGUANATEXCURSOR" val="112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58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one for each round&#10;\end{document}"/>
  <p:tag name="IGUANATEXSIZE" val="20"/>
  <p:tag name="IGUANATEXCURSOR" val="112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one for each round&#10;\end{document}"/>
  <p:tag name="IGUANATEXSIZE" val="20"/>
  <p:tag name="IGUANATEXCURSOR" val="1122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.625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81252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2.375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18752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375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81252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25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75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3.625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43752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25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625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.625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3.56252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BCom}{\ensuremath{\msf{SBCom}}\xspace}&#10;\newcommand{\ENMC}{\ensuremath{\msf{ENMC}}\xspace}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NextMsg Function of $C$&#10;\end{document}"/>
  <p:tag name="IGUANATEXSIZE" val="20"/>
  <p:tag name="IGUANATEXCURSOR" val="1127"/>
  <p:tag name="TRANSPARENCY" val="True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75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625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18752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6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375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3.25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4.125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56252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68752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1875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20760</TotalTime>
  <Words>1011</Words>
  <Application>Microsoft Office PowerPoint</Application>
  <PresentationFormat>Widescreen</PresentationFormat>
  <Paragraphs>250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On Concurrent Multi-Party Quantum Computation</vt:lpstr>
      <vt:lpstr>Secure Multi-Party Computation</vt:lpstr>
      <vt:lpstr>Concurrent MPC</vt:lpstr>
      <vt:lpstr>Known Results</vt:lpstr>
      <vt:lpstr>Summary of Results</vt:lpstr>
      <vt:lpstr>Agenda</vt:lpstr>
      <vt:lpstr>Simulation-Sound Zero-Knowledge Arguments</vt:lpstr>
      <vt:lpstr>Many-Many Simulation-Sound ZK</vt:lpstr>
      <vt:lpstr>Bounded-Concurrent PQ-ZK [PTW09,ACL21]</vt:lpstr>
      <vt:lpstr>Sim-Soundness of [ACL21]?--Malleability Issue</vt:lpstr>
      <vt:lpstr>1-1 Simulation-Sound Gadget</vt:lpstr>
      <vt:lpstr>Extension to Q-Q Case</vt:lpstr>
      <vt:lpstr>Impossibility—Recalling [BPS06] (1/3)</vt:lpstr>
      <vt:lpstr>Impossibility—Recalling [BPS06] (2/3)</vt:lpstr>
      <vt:lpstr>Impossibility—Recalling [BPS06] (3/3)</vt:lpstr>
      <vt:lpstr>Impossibility—Quantizing [BPS06]</vt:lpstr>
      <vt:lpstr>Thank You!</vt:lpstr>
      <vt:lpstr>Bounded-Concurrent PQ-ZK [PTW09,ACL21]</vt:lpstr>
      <vt:lpstr>Bounded-Concurrent PQ-ZK [PTW09,ACL21]</vt:lpstr>
      <vt:lpstr>Watrous Rewinding Lemma [Wat06]</vt:lpstr>
      <vt:lpstr>[ACL21] Block Rewinding</vt:lpstr>
      <vt:lpstr>Proving Lem. 1 – Def. for Non-Malleable Com</vt:lpstr>
      <vt:lpstr>Proof Sketch for Lem. 1</vt:lpstr>
      <vt:lpstr>Proving Lem. 1—Reduce to Non-Malleability</vt:lpstr>
      <vt:lpstr>Proving Lem. 1—Asynchronous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</cp:lastModifiedBy>
  <cp:revision>1864</cp:revision>
  <dcterms:created xsi:type="dcterms:W3CDTF">2019-11-04T15:48:25Z</dcterms:created>
  <dcterms:modified xsi:type="dcterms:W3CDTF">2023-08-22T01:01:34Z</dcterms:modified>
</cp:coreProperties>
</file>