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7"/>
  </p:notesMasterIdLst>
  <p:sldIdLst>
    <p:sldId id="256" r:id="rId3"/>
    <p:sldId id="379" r:id="rId4"/>
    <p:sldId id="380" r:id="rId5"/>
    <p:sldId id="417" r:id="rId6"/>
    <p:sldId id="418" r:id="rId7"/>
    <p:sldId id="420" r:id="rId8"/>
    <p:sldId id="424" r:id="rId9"/>
    <p:sldId id="421" r:id="rId10"/>
    <p:sldId id="422" r:id="rId11"/>
    <p:sldId id="423" r:id="rId12"/>
    <p:sldId id="426" r:id="rId13"/>
    <p:sldId id="427" r:id="rId14"/>
    <p:sldId id="428" r:id="rId15"/>
    <p:sldId id="41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tle" id="{E5E2CA7A-634F-43C9-846F-ADEE4C6D8DA7}">
          <p14:sldIdLst>
            <p14:sldId id="256"/>
            <p14:sldId id="379"/>
            <p14:sldId id="380"/>
            <p14:sldId id="417"/>
            <p14:sldId id="418"/>
            <p14:sldId id="420"/>
            <p14:sldId id="424"/>
            <p14:sldId id="421"/>
            <p14:sldId id="422"/>
            <p14:sldId id="423"/>
            <p14:sldId id="426"/>
            <p14:sldId id="427"/>
            <p14:sldId id="428"/>
            <p14:sldId id="4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 liang" initials="xl" lastIdx="1" clrIdx="0">
    <p:extLst>
      <p:ext uri="{19B8F6BF-5375-455C-9EA6-DF929625EA0E}">
        <p15:presenceInfo xmlns:p15="http://schemas.microsoft.com/office/powerpoint/2012/main" userId="e89f18502dff8f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281"/>
  </p:normalViewPr>
  <p:slideViewPr>
    <p:cSldViewPr snapToGrid="0">
      <p:cViewPr varScale="1">
        <p:scale>
          <a:sx n="83" d="100"/>
          <a:sy n="83" d="100"/>
        </p:scale>
        <p:origin x="485" y="6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E3AC8-59DA-4C4C-839A-3765B5DD5584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9198-C8AB-4A64-B5B4-E531456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5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632467" y="703100"/>
            <a:ext cx="5026000" cy="38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4800"/>
              <a:buNone/>
              <a:defRPr sz="6400">
                <a:solidFill>
                  <a:srgbClr val="1F1C5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8000">
                <a:solidFill>
                  <a:srgbClr val="1F1C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8000">
                <a:solidFill>
                  <a:srgbClr val="1F1C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8000">
                <a:solidFill>
                  <a:srgbClr val="1F1C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8000">
                <a:solidFill>
                  <a:srgbClr val="1F1C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8000">
                <a:solidFill>
                  <a:srgbClr val="1F1C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8000">
                <a:solidFill>
                  <a:srgbClr val="1F1C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8000">
                <a:solidFill>
                  <a:srgbClr val="1F1C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8000"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632467" y="4691700"/>
            <a:ext cx="5168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458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79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ctrTitle"/>
          </p:nvPr>
        </p:nvSpPr>
        <p:spPr>
          <a:xfrm>
            <a:off x="762671" y="819851"/>
            <a:ext cx="36388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762671" y="1350817"/>
            <a:ext cx="36388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867"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ctrTitle" idx="2"/>
          </p:nvPr>
        </p:nvSpPr>
        <p:spPr>
          <a:xfrm>
            <a:off x="762671" y="2740100"/>
            <a:ext cx="36388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3"/>
          </p:nvPr>
        </p:nvSpPr>
        <p:spPr>
          <a:xfrm>
            <a:off x="762671" y="3271067"/>
            <a:ext cx="36388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867"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ctrTitle" idx="4"/>
          </p:nvPr>
        </p:nvSpPr>
        <p:spPr>
          <a:xfrm>
            <a:off x="762671" y="4660367"/>
            <a:ext cx="36388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5"/>
          </p:nvPr>
        </p:nvSpPr>
        <p:spPr>
          <a:xfrm>
            <a:off x="762671" y="5191333"/>
            <a:ext cx="36388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867"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6" hasCustomPrompt="1"/>
          </p:nvPr>
        </p:nvSpPr>
        <p:spPr>
          <a:xfrm>
            <a:off x="4503071" y="986284"/>
            <a:ext cx="15896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7" hasCustomPrompt="1"/>
          </p:nvPr>
        </p:nvSpPr>
        <p:spPr>
          <a:xfrm>
            <a:off x="4503071" y="2902200"/>
            <a:ext cx="15896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8" hasCustomPrompt="1"/>
          </p:nvPr>
        </p:nvSpPr>
        <p:spPr>
          <a:xfrm>
            <a:off x="4503071" y="4818133"/>
            <a:ext cx="15896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9" hasCustomPrompt="1"/>
          </p:nvPr>
        </p:nvSpPr>
        <p:spPr>
          <a:xfrm>
            <a:off x="6099337" y="986284"/>
            <a:ext cx="15896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3" hasCustomPrompt="1"/>
          </p:nvPr>
        </p:nvSpPr>
        <p:spPr>
          <a:xfrm>
            <a:off x="6099337" y="2902200"/>
            <a:ext cx="15896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4" hasCustomPrompt="1"/>
          </p:nvPr>
        </p:nvSpPr>
        <p:spPr>
          <a:xfrm>
            <a:off x="6099337" y="4818133"/>
            <a:ext cx="15896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15"/>
          </p:nvPr>
        </p:nvSpPr>
        <p:spPr>
          <a:xfrm>
            <a:off x="7790537" y="819851"/>
            <a:ext cx="36388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6"/>
          </p:nvPr>
        </p:nvSpPr>
        <p:spPr>
          <a:xfrm>
            <a:off x="7790537" y="1350817"/>
            <a:ext cx="36388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867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 idx="17"/>
          </p:nvPr>
        </p:nvSpPr>
        <p:spPr>
          <a:xfrm>
            <a:off x="7790537" y="2740100"/>
            <a:ext cx="36388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8"/>
          </p:nvPr>
        </p:nvSpPr>
        <p:spPr>
          <a:xfrm>
            <a:off x="7790537" y="3271067"/>
            <a:ext cx="36388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867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ctrTitle" idx="19"/>
          </p:nvPr>
        </p:nvSpPr>
        <p:spPr>
          <a:xfrm>
            <a:off x="7790537" y="4660367"/>
            <a:ext cx="36388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2400"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0"/>
          </p:nvPr>
        </p:nvSpPr>
        <p:spPr>
          <a:xfrm>
            <a:off x="7790537" y="5191333"/>
            <a:ext cx="36388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867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311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4"/>
          <p:cNvCxnSpPr/>
          <p:nvPr/>
        </p:nvCxnSpPr>
        <p:spPr>
          <a:xfrm>
            <a:off x="323467" y="8107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7023700" y="2720833"/>
            <a:ext cx="3713600" cy="2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37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5"/>
          <p:cNvCxnSpPr/>
          <p:nvPr/>
        </p:nvCxnSpPr>
        <p:spPr>
          <a:xfrm>
            <a:off x="323467" y="8107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7938100" y="4596700"/>
            <a:ext cx="3240400" cy="1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 idx="2"/>
          </p:nvPr>
        </p:nvSpPr>
        <p:spPr>
          <a:xfrm>
            <a:off x="7938100" y="3932899"/>
            <a:ext cx="32404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0331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6"/>
          <p:cNvCxnSpPr/>
          <p:nvPr/>
        </p:nvCxnSpPr>
        <p:spPr>
          <a:xfrm>
            <a:off x="323467" y="8107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7088257" y="4600400"/>
            <a:ext cx="3504800" cy="1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2"/>
          </p:nvPr>
        </p:nvSpPr>
        <p:spPr>
          <a:xfrm>
            <a:off x="7088257" y="3936600"/>
            <a:ext cx="35048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3"/>
          </p:nvPr>
        </p:nvSpPr>
        <p:spPr>
          <a:xfrm>
            <a:off x="1598949" y="4600400"/>
            <a:ext cx="3504800" cy="1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4"/>
          </p:nvPr>
        </p:nvSpPr>
        <p:spPr>
          <a:xfrm>
            <a:off x="1598949" y="3936600"/>
            <a:ext cx="35048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6273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7"/>
          <p:cNvCxnSpPr/>
          <p:nvPr/>
        </p:nvCxnSpPr>
        <p:spPr>
          <a:xfrm>
            <a:off x="323467" y="8107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619997" y="4677648"/>
            <a:ext cx="2952000" cy="1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4619997" y="4013847"/>
            <a:ext cx="29520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3"/>
          </p:nvPr>
        </p:nvSpPr>
        <p:spPr>
          <a:xfrm>
            <a:off x="1113617" y="4677648"/>
            <a:ext cx="2952000" cy="1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4"/>
          </p:nvPr>
        </p:nvSpPr>
        <p:spPr>
          <a:xfrm>
            <a:off x="1113617" y="4013847"/>
            <a:ext cx="29520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5"/>
          </p:nvPr>
        </p:nvSpPr>
        <p:spPr>
          <a:xfrm>
            <a:off x="8126371" y="4677648"/>
            <a:ext cx="2952000" cy="1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6"/>
          </p:nvPr>
        </p:nvSpPr>
        <p:spPr>
          <a:xfrm>
            <a:off x="8126371" y="4013847"/>
            <a:ext cx="29520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199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Title + Two Columns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8"/>
          <p:cNvCxnSpPr/>
          <p:nvPr/>
        </p:nvCxnSpPr>
        <p:spPr>
          <a:xfrm>
            <a:off x="323467" y="8107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6577733" y="2506633"/>
            <a:ext cx="3347200" cy="10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2"/>
          </p:nvPr>
        </p:nvSpPr>
        <p:spPr>
          <a:xfrm>
            <a:off x="6577733" y="2011433"/>
            <a:ext cx="3347200" cy="5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3"/>
          </p:nvPr>
        </p:nvSpPr>
        <p:spPr>
          <a:xfrm>
            <a:off x="6577733" y="4793567"/>
            <a:ext cx="3347200" cy="10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4"/>
          </p:nvPr>
        </p:nvSpPr>
        <p:spPr>
          <a:xfrm>
            <a:off x="6577733" y="4298367"/>
            <a:ext cx="3347200" cy="5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781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5717535" y="1945300"/>
            <a:ext cx="5290000" cy="22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7037135" y="4116733"/>
            <a:ext cx="397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 idx="2" hasCustomPrompt="1"/>
          </p:nvPr>
        </p:nvSpPr>
        <p:spPr>
          <a:xfrm>
            <a:off x="7463935" y="1056567"/>
            <a:ext cx="35436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20614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0"/>
          <p:cNvCxnSpPr/>
          <p:nvPr/>
        </p:nvCxnSpPr>
        <p:spPr>
          <a:xfrm>
            <a:off x="323467" y="8107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818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68433" y="1945300"/>
            <a:ext cx="6078800" cy="22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168433" y="4116733"/>
            <a:ext cx="397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168433" y="1056567"/>
            <a:ext cx="35436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56202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 + Four Columns 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21"/>
          <p:cNvCxnSpPr/>
          <p:nvPr/>
        </p:nvCxnSpPr>
        <p:spPr>
          <a:xfrm>
            <a:off x="323467" y="8107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1346800" y="5092233"/>
            <a:ext cx="19712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 idx="2"/>
          </p:nvPr>
        </p:nvSpPr>
        <p:spPr>
          <a:xfrm>
            <a:off x="1346784" y="4428433"/>
            <a:ext cx="19712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3"/>
          </p:nvPr>
        </p:nvSpPr>
        <p:spPr>
          <a:xfrm>
            <a:off x="3855868" y="5092233"/>
            <a:ext cx="19712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4"/>
          </p:nvPr>
        </p:nvSpPr>
        <p:spPr>
          <a:xfrm>
            <a:off x="3855859" y="4428433"/>
            <a:ext cx="19712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5"/>
          </p:nvPr>
        </p:nvSpPr>
        <p:spPr>
          <a:xfrm>
            <a:off x="6364937" y="5092233"/>
            <a:ext cx="19712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 idx="6"/>
          </p:nvPr>
        </p:nvSpPr>
        <p:spPr>
          <a:xfrm>
            <a:off x="6364935" y="4428433"/>
            <a:ext cx="19712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7"/>
          </p:nvPr>
        </p:nvSpPr>
        <p:spPr>
          <a:xfrm>
            <a:off x="8874005" y="5092233"/>
            <a:ext cx="19712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 idx="8"/>
          </p:nvPr>
        </p:nvSpPr>
        <p:spPr>
          <a:xfrm>
            <a:off x="8874009" y="4428433"/>
            <a:ext cx="19712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6398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 2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451000" y="1945300"/>
            <a:ext cx="5290000" cy="22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4110800" y="4116733"/>
            <a:ext cx="397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 idx="2" hasCustomPrompt="1"/>
          </p:nvPr>
        </p:nvSpPr>
        <p:spPr>
          <a:xfrm>
            <a:off x="4324200" y="1056567"/>
            <a:ext cx="35436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6029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 ">
  <p:cSld name="Title + Six Columns  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23"/>
          <p:cNvCxnSpPr/>
          <p:nvPr/>
        </p:nvCxnSpPr>
        <p:spPr>
          <a:xfrm>
            <a:off x="323467" y="8107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4620007" y="2628271"/>
            <a:ext cx="29520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 idx="2"/>
          </p:nvPr>
        </p:nvSpPr>
        <p:spPr>
          <a:xfrm>
            <a:off x="4619997" y="1964480"/>
            <a:ext cx="29520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3"/>
          </p:nvPr>
        </p:nvSpPr>
        <p:spPr>
          <a:xfrm>
            <a:off x="1113633" y="2628271"/>
            <a:ext cx="29520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 idx="4"/>
          </p:nvPr>
        </p:nvSpPr>
        <p:spPr>
          <a:xfrm>
            <a:off x="1113617" y="1964480"/>
            <a:ext cx="29520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5"/>
          </p:nvPr>
        </p:nvSpPr>
        <p:spPr>
          <a:xfrm>
            <a:off x="8126373" y="2628271"/>
            <a:ext cx="29520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6" name="Google Shape;126;p23"/>
          <p:cNvSpPr txBox="1">
            <a:spLocks noGrp="1"/>
          </p:cNvSpPr>
          <p:nvPr>
            <p:ph type="title" idx="6"/>
          </p:nvPr>
        </p:nvSpPr>
        <p:spPr>
          <a:xfrm>
            <a:off x="8126371" y="1964480"/>
            <a:ext cx="29520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7"/>
          </p:nvPr>
        </p:nvSpPr>
        <p:spPr>
          <a:xfrm>
            <a:off x="4620007" y="5177104"/>
            <a:ext cx="29520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 idx="8"/>
          </p:nvPr>
        </p:nvSpPr>
        <p:spPr>
          <a:xfrm>
            <a:off x="4619997" y="4513313"/>
            <a:ext cx="29520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9"/>
          </p:nvPr>
        </p:nvSpPr>
        <p:spPr>
          <a:xfrm>
            <a:off x="1113633" y="5177104"/>
            <a:ext cx="29520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13"/>
          </p:nvPr>
        </p:nvSpPr>
        <p:spPr>
          <a:xfrm>
            <a:off x="1113617" y="4513313"/>
            <a:ext cx="29520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4"/>
          </p:nvPr>
        </p:nvSpPr>
        <p:spPr>
          <a:xfrm>
            <a:off x="8126373" y="5177104"/>
            <a:ext cx="29520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15"/>
          </p:nvPr>
        </p:nvSpPr>
        <p:spPr>
          <a:xfrm>
            <a:off x="8126371" y="4513313"/>
            <a:ext cx="29520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8878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 1">
  <p:cSld name="Title + Three Columns  1"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24"/>
          <p:cNvCxnSpPr/>
          <p:nvPr/>
        </p:nvCxnSpPr>
        <p:spPr>
          <a:xfrm>
            <a:off x="323467" y="8107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4619997" y="4677648"/>
            <a:ext cx="2952000" cy="1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 idx="2"/>
          </p:nvPr>
        </p:nvSpPr>
        <p:spPr>
          <a:xfrm>
            <a:off x="4619997" y="4013847"/>
            <a:ext cx="29520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3"/>
          </p:nvPr>
        </p:nvSpPr>
        <p:spPr>
          <a:xfrm>
            <a:off x="1113617" y="4677648"/>
            <a:ext cx="2952000" cy="1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 idx="4"/>
          </p:nvPr>
        </p:nvSpPr>
        <p:spPr>
          <a:xfrm>
            <a:off x="1113617" y="4013847"/>
            <a:ext cx="29520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5"/>
          </p:nvPr>
        </p:nvSpPr>
        <p:spPr>
          <a:xfrm>
            <a:off x="8126371" y="4677648"/>
            <a:ext cx="2952000" cy="1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 idx="6"/>
          </p:nvPr>
        </p:nvSpPr>
        <p:spPr>
          <a:xfrm>
            <a:off x="8126371" y="4013847"/>
            <a:ext cx="29520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0001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894867" y="-135300"/>
            <a:ext cx="5290000" cy="22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1"/>
          </p:nvPr>
        </p:nvSpPr>
        <p:spPr>
          <a:xfrm>
            <a:off x="894867" y="1934533"/>
            <a:ext cx="4990400" cy="2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600"/>
              <a:buNone/>
              <a:defRPr sz="2133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3733">
                <a:solidFill>
                  <a:srgbClr val="1F1C5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894867" y="4367700"/>
            <a:ext cx="45168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" sz="1467" b="1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" sz="1467" b="1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, infographics &amp; images by </a:t>
            </a:r>
            <a:r>
              <a:rPr lang="en" sz="1467" b="1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 and illustrations by </a:t>
            </a:r>
            <a:r>
              <a:rPr lang="en" sz="1467">
                <a:solidFill>
                  <a:schemeClr val="hlink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5"/>
              </a:rPr>
              <a:t>Stories</a:t>
            </a:r>
            <a:endParaRPr sz="1467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467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467" b="1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891376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963467" y="1781033"/>
            <a:ext cx="4818800" cy="4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8" name="Google Shape;148;p26"/>
          <p:cNvCxnSpPr/>
          <p:nvPr/>
        </p:nvCxnSpPr>
        <p:spPr>
          <a:xfrm>
            <a:off x="526667" y="10139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1038700" y="6541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0128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364F-7D01-41A0-8FC7-DB899A1B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21" y="0"/>
            <a:ext cx="10515600" cy="86214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333B2"/>
                </a:solidFill>
                <a:latin typeface="Tw Cen MT Condensed Extra Bold" panose="020B0803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E3F4-7977-4FBB-AD8A-56A1DFFDA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DB94-13A4-4D18-9A10-F4F08BD4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DEDC-51BD-4171-AB2B-199323232E05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1512-2A68-49D0-AD47-CDF441ED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BD8CB-A43B-4C98-81AB-A6207DBD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A63E-BC58-4154-B921-078A72F30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D5040-FF5D-4EDA-8D05-1651F72EE436}"/>
              </a:ext>
            </a:extLst>
          </p:cNvPr>
          <p:cNvSpPr txBox="1"/>
          <p:nvPr userDrawn="1"/>
        </p:nvSpPr>
        <p:spPr>
          <a:xfrm>
            <a:off x="11671812" y="6505439"/>
            <a:ext cx="52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56C5B7B-F71D-4F85-B31D-726EEB1AAF20}" type="slidenum">
              <a:rPr lang="en-US" smtClean="0">
                <a:solidFill>
                  <a:srgbClr val="3333B2"/>
                </a:solidFill>
              </a:rPr>
              <a:t>‹#›</a:t>
            </a:fld>
            <a:endParaRPr lang="en-US" dirty="0">
              <a:solidFill>
                <a:srgbClr val="3333B2"/>
              </a:solidFill>
            </a:endParaRPr>
          </a:p>
        </p:txBody>
      </p:sp>
      <p:cxnSp>
        <p:nvCxnSpPr>
          <p:cNvPr id="8" name="Google Shape;17;p4">
            <a:extLst>
              <a:ext uri="{FF2B5EF4-FFF2-40B4-BE49-F238E27FC236}">
                <a16:creationId xmlns:a16="http://schemas.microsoft.com/office/drawing/2014/main" id="{6434FF78-26E6-4AC6-867E-3967B1FF1DA8}"/>
              </a:ext>
            </a:extLst>
          </p:cNvPr>
          <p:cNvCxnSpPr/>
          <p:nvPr userDrawn="1"/>
        </p:nvCxnSpPr>
        <p:spPr>
          <a:xfrm>
            <a:off x="122857" y="780020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3857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89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835500" y="1170500"/>
            <a:ext cx="9763200" cy="43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Google Shape;17;p4"/>
          <p:cNvCxnSpPr/>
          <p:nvPr/>
        </p:nvCxnSpPr>
        <p:spPr>
          <a:xfrm>
            <a:off x="323467" y="8107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991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63467" y="1781033"/>
            <a:ext cx="4818800" cy="4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09736" y="1781033"/>
            <a:ext cx="4818800" cy="4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Google Shape;22;p5"/>
          <p:cNvCxnSpPr/>
          <p:nvPr/>
        </p:nvCxnSpPr>
        <p:spPr>
          <a:xfrm>
            <a:off x="526667" y="10139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594563" y="253506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397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6"/>
          <p:cNvCxnSpPr/>
          <p:nvPr/>
        </p:nvCxnSpPr>
        <p:spPr>
          <a:xfrm>
            <a:off x="323467" y="8107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133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7"/>
          <p:cNvCxnSpPr/>
          <p:nvPr/>
        </p:nvCxnSpPr>
        <p:spPr>
          <a:xfrm>
            <a:off x="323467" y="8107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35500" y="1872800"/>
            <a:ext cx="37136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406633" y="701800"/>
            <a:ext cx="3640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117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835500" y="2020067"/>
            <a:ext cx="2587600" cy="1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 sz="1867">
                <a:latin typeface="Viga"/>
                <a:ea typeface="Viga"/>
                <a:cs typeface="Viga"/>
                <a:sym typeface="Vi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835500" y="3022467"/>
            <a:ext cx="3901200" cy="3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6" name="Google Shape;36;p9"/>
          <p:cNvCxnSpPr/>
          <p:nvPr/>
        </p:nvCxnSpPr>
        <p:spPr>
          <a:xfrm>
            <a:off x="323467" y="810700"/>
            <a:ext cx="11984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5500" y="450900"/>
            <a:ext cx="8112000" cy="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402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6639167" y="2704567"/>
            <a:ext cx="4763200" cy="7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6639167" y="3424167"/>
            <a:ext cx="3713600" cy="2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6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70160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39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a.cr/2021/1547" TargetMode="External"/><Relationship Id="rId2" Type="http://schemas.openxmlformats.org/officeDocument/2006/relationships/hyperlink" Target="https://arxiv.org/abs/2111.12809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58;p29">
            <a:extLst>
              <a:ext uri="{FF2B5EF4-FFF2-40B4-BE49-F238E27FC236}">
                <a16:creationId xmlns:a16="http://schemas.microsoft.com/office/drawing/2014/main" id="{4184E2A1-DFD8-4314-82E8-AEF6EFC2D10C}"/>
              </a:ext>
            </a:extLst>
          </p:cNvPr>
          <p:cNvSpPr/>
          <p:nvPr/>
        </p:nvSpPr>
        <p:spPr>
          <a:xfrm rot="14509662">
            <a:off x="6665008" y="281871"/>
            <a:ext cx="8107376" cy="8198741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1FF6C-3756-4962-AEC6-95CED4D6E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8557" y="1715077"/>
            <a:ext cx="7770090" cy="130634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800" dirty="0">
                <a:solidFill>
                  <a:srgbClr val="3333B2"/>
                </a:solidFill>
                <a:latin typeface="Verdana Pro Black" panose="020B0604020202020204" pitchFamily="34" charset="0"/>
                <a:cs typeface="Times New Roman" panose="02020603050405020304" pitchFamily="18" charset="0"/>
              </a:rPr>
              <a:t>Plausibly Deniable Storage</a:t>
            </a:r>
            <a:endParaRPr lang="en-US" sz="4800" dirty="0">
              <a:solidFill>
                <a:srgbClr val="3333B2"/>
              </a:solidFill>
              <a:latin typeface="Verdana Pro Black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28CC4-B75C-4126-ABF4-19A90B079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6733" y="3740664"/>
            <a:ext cx="5338619" cy="1532434"/>
          </a:xfrm>
        </p:spPr>
        <p:txBody>
          <a:bodyPr>
            <a:normAutofit/>
          </a:bodyPr>
          <a:lstStyle/>
          <a:p>
            <a:pPr algn="ctr"/>
            <a:r>
              <a:rPr lang="en-US" altLang="zh-CN" sz="2000" dirty="0">
                <a:latin typeface="+mj-lt"/>
              </a:rPr>
              <a:t>Chen Chen</a:t>
            </a:r>
            <a:r>
              <a:rPr lang="en-US" altLang="zh-CN" sz="2000" baseline="30000" dirty="0">
                <a:latin typeface="+mj-lt"/>
              </a:rPr>
              <a:t>1</a:t>
            </a:r>
            <a:r>
              <a:rPr lang="en-US" altLang="zh-CN" sz="2000" dirty="0">
                <a:latin typeface="+mj-lt"/>
              </a:rPr>
              <a:t>, </a:t>
            </a:r>
            <a:r>
              <a:rPr lang="en-IN" sz="2000" dirty="0">
                <a:latin typeface="+mj-lt"/>
              </a:rPr>
              <a:t>Xiao Liang</a:t>
            </a:r>
            <a:r>
              <a:rPr lang="en-IN" sz="2000" baseline="30000" dirty="0">
                <a:latin typeface="+mj-lt"/>
              </a:rPr>
              <a:t>1</a:t>
            </a:r>
            <a:r>
              <a:rPr lang="en-IN" sz="2000" dirty="0">
                <a:latin typeface="+mj-lt"/>
              </a:rPr>
              <a:t>, </a:t>
            </a:r>
          </a:p>
          <a:p>
            <a:pPr algn="ctr"/>
            <a:r>
              <a:rPr lang="en-IN" sz="2000" dirty="0">
                <a:latin typeface="+mj-lt"/>
              </a:rPr>
              <a:t>Bogdan Carbunar</a:t>
            </a:r>
            <a:r>
              <a:rPr lang="en-IN" sz="2000" baseline="30000" dirty="0">
                <a:latin typeface="+mj-lt"/>
              </a:rPr>
              <a:t>2</a:t>
            </a:r>
            <a:r>
              <a:rPr lang="en-IN" sz="2000" dirty="0">
                <a:latin typeface="+mj-lt"/>
              </a:rPr>
              <a:t>, and Radu Sion</a:t>
            </a:r>
            <a:r>
              <a:rPr lang="en-IN" sz="2000" baseline="30000" dirty="0">
                <a:latin typeface="+mj-lt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D8EC59-935F-49AE-A51B-1BFEE60BD61C}"/>
              </a:ext>
            </a:extLst>
          </p:cNvPr>
          <p:cNvSpPr/>
          <p:nvPr/>
        </p:nvSpPr>
        <p:spPr>
          <a:xfrm>
            <a:off x="7077503" y="5077102"/>
            <a:ext cx="4325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tony Brook University</a:t>
            </a: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Florida International University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161;p29">
            <a:extLst>
              <a:ext uri="{FF2B5EF4-FFF2-40B4-BE49-F238E27FC236}">
                <a16:creationId xmlns:a16="http://schemas.microsoft.com/office/drawing/2014/main" id="{A66977AE-2C5F-4DA3-AAD1-B122D493FADB}"/>
              </a:ext>
            </a:extLst>
          </p:cNvPr>
          <p:cNvGrpSpPr/>
          <p:nvPr/>
        </p:nvGrpSpPr>
        <p:grpSpPr>
          <a:xfrm>
            <a:off x="200025" y="114300"/>
            <a:ext cx="5219699" cy="7105650"/>
            <a:chOff x="196269" y="-35131"/>
            <a:chExt cx="4117010" cy="5284424"/>
          </a:xfrm>
        </p:grpSpPr>
        <p:grpSp>
          <p:nvGrpSpPr>
            <p:cNvPr id="7" name="Google Shape;162;p29">
              <a:extLst>
                <a:ext uri="{FF2B5EF4-FFF2-40B4-BE49-F238E27FC236}">
                  <a16:creationId xmlns:a16="http://schemas.microsoft.com/office/drawing/2014/main" id="{0D3EA5EB-D620-4E63-8D47-DC37C910F425}"/>
                </a:ext>
              </a:extLst>
            </p:cNvPr>
            <p:cNvGrpSpPr/>
            <p:nvPr/>
          </p:nvGrpSpPr>
          <p:grpSpPr>
            <a:xfrm>
              <a:off x="196269" y="-35131"/>
              <a:ext cx="4117010" cy="4393434"/>
              <a:chOff x="43869" y="-35131"/>
              <a:chExt cx="4117010" cy="4393434"/>
            </a:xfrm>
          </p:grpSpPr>
          <p:sp>
            <p:nvSpPr>
              <p:cNvPr id="15" name="Google Shape;163;p29">
                <a:extLst>
                  <a:ext uri="{FF2B5EF4-FFF2-40B4-BE49-F238E27FC236}">
                    <a16:creationId xmlns:a16="http://schemas.microsoft.com/office/drawing/2014/main" id="{95B11B5C-4002-46D8-AD4D-E1084648FED4}"/>
                  </a:ext>
                </a:extLst>
              </p:cNvPr>
              <p:cNvSpPr/>
              <p:nvPr/>
            </p:nvSpPr>
            <p:spPr>
              <a:xfrm>
                <a:off x="3778000" y="1055743"/>
                <a:ext cx="227152" cy="225698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1"/>
                    </a:moveTo>
                    <a:cubicBezTo>
                      <a:pt x="788" y="1"/>
                      <a:pt x="361" y="285"/>
                      <a:pt x="181" y="723"/>
                    </a:cubicBezTo>
                    <a:cubicBezTo>
                      <a:pt x="0" y="1158"/>
                      <a:pt x="100" y="1661"/>
                      <a:pt x="434" y="1994"/>
                    </a:cubicBezTo>
                    <a:cubicBezTo>
                      <a:pt x="657" y="2217"/>
                      <a:pt x="956" y="2336"/>
                      <a:pt x="1259" y="2336"/>
                    </a:cubicBezTo>
                    <a:cubicBezTo>
                      <a:pt x="1410" y="2336"/>
                      <a:pt x="1562" y="2307"/>
                      <a:pt x="1707" y="2247"/>
                    </a:cubicBezTo>
                    <a:cubicBezTo>
                      <a:pt x="2143" y="2067"/>
                      <a:pt x="2427" y="1640"/>
                      <a:pt x="2427" y="1168"/>
                    </a:cubicBezTo>
                    <a:cubicBezTo>
                      <a:pt x="2427" y="524"/>
                      <a:pt x="1904" y="1"/>
                      <a:pt x="126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64;p29">
                <a:extLst>
                  <a:ext uri="{FF2B5EF4-FFF2-40B4-BE49-F238E27FC236}">
                    <a16:creationId xmlns:a16="http://schemas.microsoft.com/office/drawing/2014/main" id="{2762E675-6825-4C09-96A1-D936212C5E2E}"/>
                  </a:ext>
                </a:extLst>
              </p:cNvPr>
              <p:cNvGrpSpPr/>
              <p:nvPr/>
            </p:nvGrpSpPr>
            <p:grpSpPr>
              <a:xfrm>
                <a:off x="43869" y="-35131"/>
                <a:ext cx="4117010" cy="4393434"/>
                <a:chOff x="-6861500" y="-774675"/>
                <a:chExt cx="4221275" cy="4504700"/>
              </a:xfrm>
            </p:grpSpPr>
            <p:sp>
              <p:nvSpPr>
                <p:cNvPr id="17" name="Google Shape;165;p29">
                  <a:extLst>
                    <a:ext uri="{FF2B5EF4-FFF2-40B4-BE49-F238E27FC236}">
                      <a16:creationId xmlns:a16="http://schemas.microsoft.com/office/drawing/2014/main" id="{C5E84F39-6C05-4D2D-B218-B91CAAD16E31}"/>
                    </a:ext>
                  </a:extLst>
                </p:cNvPr>
                <p:cNvSpPr/>
                <p:nvPr/>
              </p:nvSpPr>
              <p:spPr>
                <a:xfrm>
                  <a:off x="-5567850" y="2977775"/>
                  <a:ext cx="2509100" cy="1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64" h="7644" extrusionOk="0">
                      <a:moveTo>
                        <a:pt x="7924" y="0"/>
                      </a:moveTo>
                      <a:lnTo>
                        <a:pt x="1" y="7643"/>
                      </a:lnTo>
                      <a:lnTo>
                        <a:pt x="100364" y="7643"/>
                      </a:lnTo>
                      <a:lnTo>
                        <a:pt x="924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66;p29">
                  <a:extLst>
                    <a:ext uri="{FF2B5EF4-FFF2-40B4-BE49-F238E27FC236}">
                      <a16:creationId xmlns:a16="http://schemas.microsoft.com/office/drawing/2014/main" id="{4F1ED6B6-9928-4E48-96F4-C4B79998157D}"/>
                    </a:ext>
                  </a:extLst>
                </p:cNvPr>
                <p:cNvSpPr/>
                <p:nvPr/>
              </p:nvSpPr>
              <p:spPr>
                <a:xfrm>
                  <a:off x="-5576575" y="2971225"/>
                  <a:ext cx="2526575" cy="2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63" h="8166" extrusionOk="0">
                      <a:moveTo>
                        <a:pt x="92685" y="523"/>
                      </a:moveTo>
                      <a:lnTo>
                        <a:pt x="100069" y="7645"/>
                      </a:lnTo>
                      <a:lnTo>
                        <a:pt x="994" y="7645"/>
                      </a:lnTo>
                      <a:lnTo>
                        <a:pt x="8378" y="523"/>
                      </a:lnTo>
                      <a:close/>
                      <a:moveTo>
                        <a:pt x="8273" y="1"/>
                      </a:moveTo>
                      <a:cubicBezTo>
                        <a:pt x="8206" y="1"/>
                        <a:pt x="8141" y="27"/>
                        <a:pt x="8092" y="75"/>
                      </a:cubicBezTo>
                      <a:lnTo>
                        <a:pt x="170" y="7718"/>
                      </a:lnTo>
                      <a:cubicBezTo>
                        <a:pt x="0" y="7881"/>
                        <a:pt x="115" y="8166"/>
                        <a:pt x="350" y="8166"/>
                      </a:cubicBezTo>
                      <a:lnTo>
                        <a:pt x="100713" y="8166"/>
                      </a:lnTo>
                      <a:cubicBezTo>
                        <a:pt x="100948" y="8166"/>
                        <a:pt x="101063" y="7880"/>
                        <a:pt x="100893" y="7718"/>
                      </a:cubicBezTo>
                      <a:lnTo>
                        <a:pt x="92971" y="75"/>
                      </a:lnTo>
                      <a:cubicBezTo>
                        <a:pt x="92922" y="27"/>
                        <a:pt x="92857" y="1"/>
                        <a:pt x="9279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67;p29">
                  <a:extLst>
                    <a:ext uri="{FF2B5EF4-FFF2-40B4-BE49-F238E27FC236}">
                      <a16:creationId xmlns:a16="http://schemas.microsoft.com/office/drawing/2014/main" id="{F96CC552-47E1-4DD6-8CC1-FCE3DC38984C}"/>
                    </a:ext>
                  </a:extLst>
                </p:cNvPr>
                <p:cNvSpPr/>
                <p:nvPr/>
              </p:nvSpPr>
              <p:spPr>
                <a:xfrm>
                  <a:off x="-5367125" y="2980250"/>
                  <a:ext cx="2029575" cy="14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83" h="5698" extrusionOk="0">
                      <a:moveTo>
                        <a:pt x="40592" y="0"/>
                      </a:moveTo>
                      <a:cubicBezTo>
                        <a:pt x="18173" y="0"/>
                        <a:pt x="0" y="1276"/>
                        <a:pt x="0" y="2849"/>
                      </a:cubicBezTo>
                      <a:cubicBezTo>
                        <a:pt x="0" y="4421"/>
                        <a:pt x="18173" y="5698"/>
                        <a:pt x="40592" y="5698"/>
                      </a:cubicBezTo>
                      <a:cubicBezTo>
                        <a:pt x="63009" y="5698"/>
                        <a:pt x="81183" y="4423"/>
                        <a:pt x="81183" y="2849"/>
                      </a:cubicBezTo>
                      <a:cubicBezTo>
                        <a:pt x="81183" y="1276"/>
                        <a:pt x="63009" y="0"/>
                        <a:pt x="4059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68;p29">
                  <a:extLst>
                    <a:ext uri="{FF2B5EF4-FFF2-40B4-BE49-F238E27FC236}">
                      <a16:creationId xmlns:a16="http://schemas.microsoft.com/office/drawing/2014/main" id="{3DF7F5DA-2205-4ABE-8651-290E3BC88618}"/>
                    </a:ext>
                  </a:extLst>
                </p:cNvPr>
                <p:cNvSpPr/>
                <p:nvPr/>
              </p:nvSpPr>
              <p:spPr>
                <a:xfrm>
                  <a:off x="-5567850" y="3168850"/>
                  <a:ext cx="2509100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64" h="7086" extrusionOk="0">
                      <a:moveTo>
                        <a:pt x="1" y="0"/>
                      </a:moveTo>
                      <a:lnTo>
                        <a:pt x="1" y="7085"/>
                      </a:lnTo>
                      <a:lnTo>
                        <a:pt x="100364" y="7085"/>
                      </a:lnTo>
                      <a:lnTo>
                        <a:pt x="100364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69;p29">
                  <a:extLst>
                    <a:ext uri="{FF2B5EF4-FFF2-40B4-BE49-F238E27FC236}">
                      <a16:creationId xmlns:a16="http://schemas.microsoft.com/office/drawing/2014/main" id="{5C8C340D-EE48-47E6-8FB4-6897376FA6B9}"/>
                    </a:ext>
                  </a:extLst>
                </p:cNvPr>
                <p:cNvSpPr/>
                <p:nvPr/>
              </p:nvSpPr>
              <p:spPr>
                <a:xfrm>
                  <a:off x="-5574350" y="3162350"/>
                  <a:ext cx="2522125" cy="1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85" h="7606" extrusionOk="0">
                      <a:moveTo>
                        <a:pt x="100364" y="521"/>
                      </a:moveTo>
                      <a:lnTo>
                        <a:pt x="100364" y="7085"/>
                      </a:lnTo>
                      <a:lnTo>
                        <a:pt x="521" y="7085"/>
                      </a:lnTo>
                      <a:lnTo>
                        <a:pt x="521" y="521"/>
                      </a:lnTo>
                      <a:close/>
                      <a:moveTo>
                        <a:pt x="261" y="0"/>
                      </a:moveTo>
                      <a:cubicBezTo>
                        <a:pt x="117" y="0"/>
                        <a:pt x="1" y="116"/>
                        <a:pt x="1" y="260"/>
                      </a:cubicBezTo>
                      <a:lnTo>
                        <a:pt x="1" y="7345"/>
                      </a:lnTo>
                      <a:cubicBezTo>
                        <a:pt x="1" y="7488"/>
                        <a:pt x="117" y="7606"/>
                        <a:pt x="261" y="7606"/>
                      </a:cubicBezTo>
                      <a:lnTo>
                        <a:pt x="100624" y="7606"/>
                      </a:lnTo>
                      <a:cubicBezTo>
                        <a:pt x="100768" y="7606"/>
                        <a:pt x="100884" y="7488"/>
                        <a:pt x="100884" y="7345"/>
                      </a:cubicBezTo>
                      <a:lnTo>
                        <a:pt x="100884" y="260"/>
                      </a:lnTo>
                      <a:cubicBezTo>
                        <a:pt x="100884" y="116"/>
                        <a:pt x="100768" y="0"/>
                        <a:pt x="10062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70;p29">
                  <a:extLst>
                    <a:ext uri="{FF2B5EF4-FFF2-40B4-BE49-F238E27FC236}">
                      <a16:creationId xmlns:a16="http://schemas.microsoft.com/office/drawing/2014/main" id="{30E1DE90-C30F-485E-BC76-7619A505D1D1}"/>
                    </a:ext>
                  </a:extLst>
                </p:cNvPr>
                <p:cNvSpPr/>
                <p:nvPr/>
              </p:nvSpPr>
              <p:spPr>
                <a:xfrm>
                  <a:off x="-5745350" y="3345975"/>
                  <a:ext cx="2864125" cy="1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65" h="7644" extrusionOk="0">
                      <a:moveTo>
                        <a:pt x="7101" y="0"/>
                      </a:moveTo>
                      <a:lnTo>
                        <a:pt x="0" y="7644"/>
                      </a:lnTo>
                      <a:lnTo>
                        <a:pt x="114565" y="7644"/>
                      </a:lnTo>
                      <a:lnTo>
                        <a:pt x="1074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71;p29">
                  <a:extLst>
                    <a:ext uri="{FF2B5EF4-FFF2-40B4-BE49-F238E27FC236}">
                      <a16:creationId xmlns:a16="http://schemas.microsoft.com/office/drawing/2014/main" id="{997DEEEF-58F1-4F99-BEB7-775E5CAB9135}"/>
                    </a:ext>
                  </a:extLst>
                </p:cNvPr>
                <p:cNvSpPr/>
                <p:nvPr/>
              </p:nvSpPr>
              <p:spPr>
                <a:xfrm>
                  <a:off x="-5753975" y="3339475"/>
                  <a:ext cx="2881375" cy="2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55" h="8164" extrusionOk="0">
                      <a:moveTo>
                        <a:pt x="107696" y="521"/>
                      </a:moveTo>
                      <a:lnTo>
                        <a:pt x="114313" y="7643"/>
                      </a:lnTo>
                      <a:lnTo>
                        <a:pt x="943" y="7643"/>
                      </a:lnTo>
                      <a:lnTo>
                        <a:pt x="7559" y="521"/>
                      </a:lnTo>
                      <a:close/>
                      <a:moveTo>
                        <a:pt x="7446" y="0"/>
                      </a:moveTo>
                      <a:cubicBezTo>
                        <a:pt x="7373" y="0"/>
                        <a:pt x="7304" y="30"/>
                        <a:pt x="7255" y="84"/>
                      </a:cubicBezTo>
                      <a:lnTo>
                        <a:pt x="155" y="7727"/>
                      </a:lnTo>
                      <a:cubicBezTo>
                        <a:pt x="0" y="7893"/>
                        <a:pt x="119" y="8164"/>
                        <a:pt x="345" y="8164"/>
                      </a:cubicBezTo>
                      <a:lnTo>
                        <a:pt x="114910" y="8164"/>
                      </a:lnTo>
                      <a:cubicBezTo>
                        <a:pt x="115136" y="8164"/>
                        <a:pt x="115255" y="7894"/>
                        <a:pt x="115100" y="7727"/>
                      </a:cubicBezTo>
                      <a:lnTo>
                        <a:pt x="108000" y="84"/>
                      </a:lnTo>
                      <a:cubicBezTo>
                        <a:pt x="107951" y="30"/>
                        <a:pt x="107882" y="0"/>
                        <a:pt x="10780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72;p29">
                  <a:extLst>
                    <a:ext uri="{FF2B5EF4-FFF2-40B4-BE49-F238E27FC236}">
                      <a16:creationId xmlns:a16="http://schemas.microsoft.com/office/drawing/2014/main" id="{9B8BF96A-762A-4C86-AE50-3F1AC1B3D357}"/>
                    </a:ext>
                  </a:extLst>
                </p:cNvPr>
                <p:cNvSpPr/>
                <p:nvPr/>
              </p:nvSpPr>
              <p:spPr>
                <a:xfrm>
                  <a:off x="-5744850" y="3537050"/>
                  <a:ext cx="2863125" cy="1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25" h="7459" extrusionOk="0">
                      <a:moveTo>
                        <a:pt x="1" y="1"/>
                      </a:moveTo>
                      <a:lnTo>
                        <a:pt x="1" y="7459"/>
                      </a:lnTo>
                      <a:lnTo>
                        <a:pt x="114524" y="7459"/>
                      </a:lnTo>
                      <a:lnTo>
                        <a:pt x="114524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73;p29">
                  <a:extLst>
                    <a:ext uri="{FF2B5EF4-FFF2-40B4-BE49-F238E27FC236}">
                      <a16:creationId xmlns:a16="http://schemas.microsoft.com/office/drawing/2014/main" id="{49A834F9-1FAC-4F16-998E-E3C2D5AFFD07}"/>
                    </a:ext>
                  </a:extLst>
                </p:cNvPr>
                <p:cNvSpPr/>
                <p:nvPr/>
              </p:nvSpPr>
              <p:spPr>
                <a:xfrm>
                  <a:off x="-5751350" y="3530550"/>
                  <a:ext cx="2876125" cy="1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45" h="7979" extrusionOk="0">
                      <a:moveTo>
                        <a:pt x="114524" y="521"/>
                      </a:moveTo>
                      <a:lnTo>
                        <a:pt x="114524" y="7458"/>
                      </a:lnTo>
                      <a:lnTo>
                        <a:pt x="521" y="7458"/>
                      </a:lnTo>
                      <a:lnTo>
                        <a:pt x="521" y="521"/>
                      </a:lnTo>
                      <a:close/>
                      <a:moveTo>
                        <a:pt x="261" y="0"/>
                      </a:moveTo>
                      <a:cubicBezTo>
                        <a:pt x="117" y="0"/>
                        <a:pt x="1" y="116"/>
                        <a:pt x="1" y="261"/>
                      </a:cubicBezTo>
                      <a:lnTo>
                        <a:pt x="1" y="7719"/>
                      </a:lnTo>
                      <a:cubicBezTo>
                        <a:pt x="1" y="7861"/>
                        <a:pt x="117" y="7979"/>
                        <a:pt x="261" y="7979"/>
                      </a:cubicBezTo>
                      <a:lnTo>
                        <a:pt x="114784" y="7979"/>
                      </a:lnTo>
                      <a:cubicBezTo>
                        <a:pt x="114928" y="7979"/>
                        <a:pt x="115044" y="7861"/>
                        <a:pt x="115044" y="7719"/>
                      </a:cubicBezTo>
                      <a:lnTo>
                        <a:pt x="115044" y="261"/>
                      </a:lnTo>
                      <a:cubicBezTo>
                        <a:pt x="115044" y="116"/>
                        <a:pt x="114928" y="0"/>
                        <a:pt x="11478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74;p29">
                  <a:extLst>
                    <a:ext uri="{FF2B5EF4-FFF2-40B4-BE49-F238E27FC236}">
                      <a16:creationId xmlns:a16="http://schemas.microsoft.com/office/drawing/2014/main" id="{11F6EACF-BA2B-4809-A50E-84A3DD4289B1}"/>
                    </a:ext>
                  </a:extLst>
                </p:cNvPr>
                <p:cNvSpPr/>
                <p:nvPr/>
              </p:nvSpPr>
              <p:spPr>
                <a:xfrm>
                  <a:off x="-4347575" y="-413325"/>
                  <a:ext cx="466400" cy="169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6" h="67703" extrusionOk="0">
                      <a:moveTo>
                        <a:pt x="18135" y="0"/>
                      </a:moveTo>
                      <a:lnTo>
                        <a:pt x="18135" y="19792"/>
                      </a:lnTo>
                      <a:lnTo>
                        <a:pt x="0" y="19792"/>
                      </a:lnTo>
                      <a:lnTo>
                        <a:pt x="0" y="67703"/>
                      </a:lnTo>
                      <a:lnTo>
                        <a:pt x="521" y="67703"/>
                      </a:lnTo>
                      <a:lnTo>
                        <a:pt x="521" y="20313"/>
                      </a:lnTo>
                      <a:lnTo>
                        <a:pt x="18655" y="20313"/>
                      </a:lnTo>
                      <a:lnTo>
                        <a:pt x="18655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75;p29">
                  <a:extLst>
                    <a:ext uri="{FF2B5EF4-FFF2-40B4-BE49-F238E27FC236}">
                      <a16:creationId xmlns:a16="http://schemas.microsoft.com/office/drawing/2014/main" id="{F5632FED-177A-4DFA-A164-6EE53862B406}"/>
                    </a:ext>
                  </a:extLst>
                </p:cNvPr>
                <p:cNvSpPr/>
                <p:nvPr/>
              </p:nvSpPr>
              <p:spPr>
                <a:xfrm>
                  <a:off x="-4170425" y="-413325"/>
                  <a:ext cx="13050" cy="49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19828" extrusionOk="0">
                      <a:moveTo>
                        <a:pt x="0" y="0"/>
                      </a:moveTo>
                      <a:lnTo>
                        <a:pt x="0" y="19828"/>
                      </a:lnTo>
                      <a:lnTo>
                        <a:pt x="521" y="19828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76;p29">
                  <a:extLst>
                    <a:ext uri="{FF2B5EF4-FFF2-40B4-BE49-F238E27FC236}">
                      <a16:creationId xmlns:a16="http://schemas.microsoft.com/office/drawing/2014/main" id="{F2D636D5-E329-4BCD-BD49-98E56E2E3700}"/>
                    </a:ext>
                  </a:extLst>
                </p:cNvPr>
                <p:cNvSpPr/>
                <p:nvPr/>
              </p:nvSpPr>
              <p:spPr>
                <a:xfrm>
                  <a:off x="-6823850" y="1135200"/>
                  <a:ext cx="2414425" cy="3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77" h="13207" extrusionOk="0">
                      <a:moveTo>
                        <a:pt x="1" y="1"/>
                      </a:moveTo>
                      <a:lnTo>
                        <a:pt x="1" y="521"/>
                      </a:lnTo>
                      <a:lnTo>
                        <a:pt x="16928" y="521"/>
                      </a:lnTo>
                      <a:lnTo>
                        <a:pt x="16928" y="13207"/>
                      </a:lnTo>
                      <a:lnTo>
                        <a:pt x="96576" y="13207"/>
                      </a:lnTo>
                      <a:lnTo>
                        <a:pt x="96576" y="12686"/>
                      </a:lnTo>
                      <a:lnTo>
                        <a:pt x="17449" y="12686"/>
                      </a:lnTo>
                      <a:lnTo>
                        <a:pt x="17449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77;p29">
                  <a:extLst>
                    <a:ext uri="{FF2B5EF4-FFF2-40B4-BE49-F238E27FC236}">
                      <a16:creationId xmlns:a16="http://schemas.microsoft.com/office/drawing/2014/main" id="{AF63937A-7DAE-4189-B060-9795FD0A47BE}"/>
                    </a:ext>
                  </a:extLst>
                </p:cNvPr>
                <p:cNvSpPr/>
                <p:nvPr/>
              </p:nvSpPr>
              <p:spPr>
                <a:xfrm>
                  <a:off x="-5009350" y="-730475"/>
                  <a:ext cx="330175" cy="169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7" h="67932" extrusionOk="0">
                      <a:moveTo>
                        <a:pt x="10232" y="1"/>
                      </a:moveTo>
                      <a:lnTo>
                        <a:pt x="10232" y="17747"/>
                      </a:lnTo>
                      <a:lnTo>
                        <a:pt x="1" y="17747"/>
                      </a:lnTo>
                      <a:lnTo>
                        <a:pt x="1" y="29725"/>
                      </a:lnTo>
                      <a:lnTo>
                        <a:pt x="12686" y="29725"/>
                      </a:lnTo>
                      <a:lnTo>
                        <a:pt x="12686" y="67931"/>
                      </a:lnTo>
                      <a:lnTo>
                        <a:pt x="13207" y="67931"/>
                      </a:lnTo>
                      <a:lnTo>
                        <a:pt x="13207" y="29204"/>
                      </a:lnTo>
                      <a:lnTo>
                        <a:pt x="522" y="29204"/>
                      </a:lnTo>
                      <a:lnTo>
                        <a:pt x="522" y="18267"/>
                      </a:lnTo>
                      <a:lnTo>
                        <a:pt x="10752" y="18267"/>
                      </a:lnTo>
                      <a:lnTo>
                        <a:pt x="10752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78;p29">
                  <a:extLst>
                    <a:ext uri="{FF2B5EF4-FFF2-40B4-BE49-F238E27FC236}">
                      <a16:creationId xmlns:a16="http://schemas.microsoft.com/office/drawing/2014/main" id="{304A3F91-3FB5-42F1-BDCF-3D9F4818120D}"/>
                    </a:ext>
                  </a:extLst>
                </p:cNvPr>
                <p:cNvSpPr/>
                <p:nvPr/>
              </p:nvSpPr>
              <p:spPr>
                <a:xfrm>
                  <a:off x="-3352000" y="-327750"/>
                  <a:ext cx="323675" cy="9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7" h="37091" extrusionOk="0">
                      <a:moveTo>
                        <a:pt x="6957" y="1"/>
                      </a:moveTo>
                      <a:lnTo>
                        <a:pt x="6957" y="11049"/>
                      </a:lnTo>
                      <a:lnTo>
                        <a:pt x="0" y="11049"/>
                      </a:lnTo>
                      <a:lnTo>
                        <a:pt x="0" y="37090"/>
                      </a:lnTo>
                      <a:lnTo>
                        <a:pt x="521" y="37090"/>
                      </a:lnTo>
                      <a:lnTo>
                        <a:pt x="521" y="11569"/>
                      </a:lnTo>
                      <a:lnTo>
                        <a:pt x="7477" y="11569"/>
                      </a:lnTo>
                      <a:lnTo>
                        <a:pt x="7477" y="521"/>
                      </a:lnTo>
                      <a:lnTo>
                        <a:pt x="12947" y="521"/>
                      </a:lnTo>
                      <a:lnTo>
                        <a:pt x="12947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79;p29">
                  <a:extLst>
                    <a:ext uri="{FF2B5EF4-FFF2-40B4-BE49-F238E27FC236}">
                      <a16:creationId xmlns:a16="http://schemas.microsoft.com/office/drawing/2014/main" id="{668D4A33-3197-42FD-B435-F7953AA7EE14}"/>
                    </a:ext>
                  </a:extLst>
                </p:cNvPr>
                <p:cNvSpPr/>
                <p:nvPr/>
              </p:nvSpPr>
              <p:spPr>
                <a:xfrm>
                  <a:off x="-5602700" y="-454250"/>
                  <a:ext cx="156250" cy="9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0" h="39695" extrusionOk="0">
                      <a:moveTo>
                        <a:pt x="0" y="0"/>
                      </a:moveTo>
                      <a:lnTo>
                        <a:pt x="0" y="14432"/>
                      </a:lnTo>
                      <a:lnTo>
                        <a:pt x="5730" y="20160"/>
                      </a:lnTo>
                      <a:lnTo>
                        <a:pt x="5730" y="39695"/>
                      </a:lnTo>
                      <a:lnTo>
                        <a:pt x="6249" y="39695"/>
                      </a:lnTo>
                      <a:lnTo>
                        <a:pt x="6249" y="19945"/>
                      </a:lnTo>
                      <a:lnTo>
                        <a:pt x="521" y="14216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80;p29">
                  <a:extLst>
                    <a:ext uri="{FF2B5EF4-FFF2-40B4-BE49-F238E27FC236}">
                      <a16:creationId xmlns:a16="http://schemas.microsoft.com/office/drawing/2014/main" id="{DD3EA8CE-9F79-4C43-8BF3-A92DF92FD3A4}"/>
                    </a:ext>
                  </a:extLst>
                </p:cNvPr>
                <p:cNvSpPr/>
                <p:nvPr/>
              </p:nvSpPr>
              <p:spPr>
                <a:xfrm>
                  <a:off x="-6721550" y="603225"/>
                  <a:ext cx="910525" cy="30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1" h="12388" extrusionOk="0">
                      <a:moveTo>
                        <a:pt x="0" y="0"/>
                      </a:moveTo>
                      <a:lnTo>
                        <a:pt x="0" y="521"/>
                      </a:lnTo>
                      <a:lnTo>
                        <a:pt x="21020" y="521"/>
                      </a:lnTo>
                      <a:lnTo>
                        <a:pt x="21020" y="12388"/>
                      </a:lnTo>
                      <a:lnTo>
                        <a:pt x="36421" y="12388"/>
                      </a:lnTo>
                      <a:lnTo>
                        <a:pt x="36421" y="11867"/>
                      </a:lnTo>
                      <a:lnTo>
                        <a:pt x="21540" y="11867"/>
                      </a:lnTo>
                      <a:lnTo>
                        <a:pt x="21540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81;p29">
                  <a:extLst>
                    <a:ext uri="{FF2B5EF4-FFF2-40B4-BE49-F238E27FC236}">
                      <a16:creationId xmlns:a16="http://schemas.microsoft.com/office/drawing/2014/main" id="{3699DAEB-D072-48B6-969B-E5815E5E1E1C}"/>
                    </a:ext>
                  </a:extLst>
                </p:cNvPr>
                <p:cNvSpPr/>
                <p:nvPr/>
              </p:nvSpPr>
              <p:spPr>
                <a:xfrm>
                  <a:off x="-6138425" y="2512600"/>
                  <a:ext cx="681750" cy="56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0" h="22768" extrusionOk="0">
                      <a:moveTo>
                        <a:pt x="26750" y="1"/>
                      </a:moveTo>
                      <a:lnTo>
                        <a:pt x="26750" y="10379"/>
                      </a:lnTo>
                      <a:lnTo>
                        <a:pt x="19792" y="10379"/>
                      </a:lnTo>
                      <a:lnTo>
                        <a:pt x="19792" y="22247"/>
                      </a:lnTo>
                      <a:lnTo>
                        <a:pt x="1" y="22247"/>
                      </a:lnTo>
                      <a:lnTo>
                        <a:pt x="1" y="22768"/>
                      </a:lnTo>
                      <a:lnTo>
                        <a:pt x="20313" y="22768"/>
                      </a:lnTo>
                      <a:lnTo>
                        <a:pt x="20313" y="10900"/>
                      </a:lnTo>
                      <a:lnTo>
                        <a:pt x="27269" y="10900"/>
                      </a:lnTo>
                      <a:lnTo>
                        <a:pt x="27269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82;p29">
                  <a:extLst>
                    <a:ext uri="{FF2B5EF4-FFF2-40B4-BE49-F238E27FC236}">
                      <a16:creationId xmlns:a16="http://schemas.microsoft.com/office/drawing/2014/main" id="{A9C1ECAE-2C12-4761-9BBD-4F7F97CAFBC1}"/>
                    </a:ext>
                  </a:extLst>
                </p:cNvPr>
                <p:cNvSpPr/>
                <p:nvPr/>
              </p:nvSpPr>
              <p:spPr>
                <a:xfrm>
                  <a:off x="-3556625" y="2553500"/>
                  <a:ext cx="865900" cy="4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6" h="16221" extrusionOk="0">
                      <a:moveTo>
                        <a:pt x="1" y="0"/>
                      </a:moveTo>
                      <a:lnTo>
                        <a:pt x="1" y="11310"/>
                      </a:lnTo>
                      <a:lnTo>
                        <a:pt x="16481" y="11310"/>
                      </a:lnTo>
                      <a:lnTo>
                        <a:pt x="16481" y="6809"/>
                      </a:lnTo>
                      <a:lnTo>
                        <a:pt x="20462" y="6809"/>
                      </a:lnTo>
                      <a:lnTo>
                        <a:pt x="20462" y="16220"/>
                      </a:lnTo>
                      <a:lnTo>
                        <a:pt x="34636" y="16220"/>
                      </a:lnTo>
                      <a:lnTo>
                        <a:pt x="34636" y="15700"/>
                      </a:lnTo>
                      <a:lnTo>
                        <a:pt x="20983" y="15700"/>
                      </a:lnTo>
                      <a:lnTo>
                        <a:pt x="20983" y="6289"/>
                      </a:lnTo>
                      <a:lnTo>
                        <a:pt x="15960" y="6289"/>
                      </a:lnTo>
                      <a:lnTo>
                        <a:pt x="15960" y="10790"/>
                      </a:lnTo>
                      <a:lnTo>
                        <a:pt x="521" y="10790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83;p29">
                  <a:extLst>
                    <a:ext uri="{FF2B5EF4-FFF2-40B4-BE49-F238E27FC236}">
                      <a16:creationId xmlns:a16="http://schemas.microsoft.com/office/drawing/2014/main" id="{3BB148D5-F1E7-40A6-9714-4D497A98FCB0}"/>
                    </a:ext>
                  </a:extLst>
                </p:cNvPr>
                <p:cNvSpPr/>
                <p:nvPr/>
              </p:nvSpPr>
              <p:spPr>
                <a:xfrm>
                  <a:off x="-3919200" y="-44250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0"/>
                      </a:moveTo>
                      <a:cubicBezTo>
                        <a:pt x="788" y="0"/>
                        <a:pt x="363" y="285"/>
                        <a:pt x="181" y="720"/>
                      </a:cubicBezTo>
                      <a:cubicBezTo>
                        <a:pt x="1" y="1156"/>
                        <a:pt x="101" y="1659"/>
                        <a:pt x="434" y="1993"/>
                      </a:cubicBezTo>
                      <a:cubicBezTo>
                        <a:pt x="658" y="2217"/>
                        <a:pt x="956" y="2335"/>
                        <a:pt x="1260" y="2335"/>
                      </a:cubicBezTo>
                      <a:cubicBezTo>
                        <a:pt x="1411" y="2335"/>
                        <a:pt x="1562" y="2306"/>
                        <a:pt x="1707" y="2246"/>
                      </a:cubicBezTo>
                      <a:cubicBezTo>
                        <a:pt x="2143" y="2066"/>
                        <a:pt x="2427" y="1640"/>
                        <a:pt x="2427" y="1167"/>
                      </a:cubicBezTo>
                      <a:cubicBezTo>
                        <a:pt x="2427" y="523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84;p29">
                  <a:extLst>
                    <a:ext uri="{FF2B5EF4-FFF2-40B4-BE49-F238E27FC236}">
                      <a16:creationId xmlns:a16="http://schemas.microsoft.com/office/drawing/2014/main" id="{213DDCA5-56A3-480C-AF91-6EE8AF48747F}"/>
                    </a:ext>
                  </a:extLst>
                </p:cNvPr>
                <p:cNvSpPr/>
                <p:nvPr/>
              </p:nvSpPr>
              <p:spPr>
                <a:xfrm>
                  <a:off x="-3926225" y="-4490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1" y="521"/>
                      </a:moveTo>
                      <a:lnTo>
                        <a:pt x="1541" y="523"/>
                      </a:lnTo>
                      <a:cubicBezTo>
                        <a:pt x="2042" y="523"/>
                        <a:pt x="2448" y="928"/>
                        <a:pt x="2448" y="1428"/>
                      </a:cubicBezTo>
                      <a:cubicBezTo>
                        <a:pt x="2448" y="1795"/>
                        <a:pt x="2228" y="2126"/>
                        <a:pt x="1888" y="2266"/>
                      </a:cubicBezTo>
                      <a:cubicBezTo>
                        <a:pt x="1776" y="2313"/>
                        <a:pt x="1658" y="2335"/>
                        <a:pt x="1541" y="2335"/>
                      </a:cubicBezTo>
                      <a:cubicBezTo>
                        <a:pt x="1305" y="2335"/>
                        <a:pt x="1072" y="2243"/>
                        <a:pt x="899" y="2070"/>
                      </a:cubicBezTo>
                      <a:cubicBezTo>
                        <a:pt x="640" y="1811"/>
                        <a:pt x="563" y="1420"/>
                        <a:pt x="703" y="1081"/>
                      </a:cubicBezTo>
                      <a:cubicBezTo>
                        <a:pt x="843" y="743"/>
                        <a:pt x="1174" y="521"/>
                        <a:pt x="1541" y="521"/>
                      </a:cubicBezTo>
                      <a:close/>
                      <a:moveTo>
                        <a:pt x="1541" y="1"/>
                      </a:moveTo>
                      <a:cubicBezTo>
                        <a:pt x="1169" y="1"/>
                        <a:pt x="804" y="146"/>
                        <a:pt x="531" y="418"/>
                      </a:cubicBezTo>
                      <a:cubicBezTo>
                        <a:pt x="123" y="828"/>
                        <a:pt x="1" y="1442"/>
                        <a:pt x="222" y="1974"/>
                      </a:cubicBezTo>
                      <a:cubicBezTo>
                        <a:pt x="443" y="2508"/>
                        <a:pt x="963" y="2856"/>
                        <a:pt x="1541" y="2856"/>
                      </a:cubicBezTo>
                      <a:cubicBezTo>
                        <a:pt x="2329" y="2855"/>
                        <a:pt x="2967" y="2217"/>
                        <a:pt x="2969" y="1428"/>
                      </a:cubicBezTo>
                      <a:cubicBezTo>
                        <a:pt x="2969" y="851"/>
                        <a:pt x="2621" y="330"/>
                        <a:pt x="2087" y="110"/>
                      </a:cubicBezTo>
                      <a:cubicBezTo>
                        <a:pt x="1910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85;p29">
                  <a:extLst>
                    <a:ext uri="{FF2B5EF4-FFF2-40B4-BE49-F238E27FC236}">
                      <a16:creationId xmlns:a16="http://schemas.microsoft.com/office/drawing/2014/main" id="{85A5C507-9668-4EE2-8739-433EB73EA1BA}"/>
                    </a:ext>
                  </a:extLst>
                </p:cNvPr>
                <p:cNvSpPr/>
                <p:nvPr/>
              </p:nvSpPr>
              <p:spPr>
                <a:xfrm>
                  <a:off x="-4194325" y="-44250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0"/>
                      </a:moveTo>
                      <a:cubicBezTo>
                        <a:pt x="788" y="0"/>
                        <a:pt x="363" y="285"/>
                        <a:pt x="181" y="720"/>
                      </a:cubicBezTo>
                      <a:cubicBezTo>
                        <a:pt x="1" y="1156"/>
                        <a:pt x="101" y="1659"/>
                        <a:pt x="434" y="1993"/>
                      </a:cubicBezTo>
                      <a:cubicBezTo>
                        <a:pt x="658" y="2217"/>
                        <a:pt x="957" y="2335"/>
                        <a:pt x="1260" y="2335"/>
                      </a:cubicBezTo>
                      <a:cubicBezTo>
                        <a:pt x="1411" y="2335"/>
                        <a:pt x="1563" y="2306"/>
                        <a:pt x="1707" y="2246"/>
                      </a:cubicBezTo>
                      <a:cubicBezTo>
                        <a:pt x="2143" y="2066"/>
                        <a:pt x="2428" y="1640"/>
                        <a:pt x="2428" y="1167"/>
                      </a:cubicBezTo>
                      <a:cubicBezTo>
                        <a:pt x="2428" y="523"/>
                        <a:pt x="1906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86;p29">
                  <a:extLst>
                    <a:ext uri="{FF2B5EF4-FFF2-40B4-BE49-F238E27FC236}">
                      <a16:creationId xmlns:a16="http://schemas.microsoft.com/office/drawing/2014/main" id="{6E5CB586-A08D-425B-8101-CEF0C3E8F0B4}"/>
                    </a:ext>
                  </a:extLst>
                </p:cNvPr>
                <p:cNvSpPr/>
                <p:nvPr/>
              </p:nvSpPr>
              <p:spPr>
                <a:xfrm>
                  <a:off x="-4201325" y="-449025"/>
                  <a:ext cx="74200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8" h="2856" extrusionOk="0">
                      <a:moveTo>
                        <a:pt x="1540" y="521"/>
                      </a:moveTo>
                      <a:lnTo>
                        <a:pt x="1540" y="523"/>
                      </a:lnTo>
                      <a:cubicBezTo>
                        <a:pt x="2042" y="523"/>
                        <a:pt x="2447" y="928"/>
                        <a:pt x="2447" y="1428"/>
                      </a:cubicBezTo>
                      <a:cubicBezTo>
                        <a:pt x="2447" y="1795"/>
                        <a:pt x="2227" y="2126"/>
                        <a:pt x="1888" y="2266"/>
                      </a:cubicBezTo>
                      <a:cubicBezTo>
                        <a:pt x="1775" y="2313"/>
                        <a:pt x="1658" y="2335"/>
                        <a:pt x="1541" y="2335"/>
                      </a:cubicBezTo>
                      <a:cubicBezTo>
                        <a:pt x="1305" y="2335"/>
                        <a:pt x="1073" y="2243"/>
                        <a:pt x="898" y="2070"/>
                      </a:cubicBezTo>
                      <a:cubicBezTo>
                        <a:pt x="639" y="1811"/>
                        <a:pt x="562" y="1420"/>
                        <a:pt x="702" y="1081"/>
                      </a:cubicBezTo>
                      <a:cubicBezTo>
                        <a:pt x="843" y="743"/>
                        <a:pt x="1173" y="521"/>
                        <a:pt x="1540" y="521"/>
                      </a:cubicBezTo>
                      <a:close/>
                      <a:moveTo>
                        <a:pt x="1541" y="1"/>
                      </a:moveTo>
                      <a:cubicBezTo>
                        <a:pt x="1169" y="1"/>
                        <a:pt x="804" y="146"/>
                        <a:pt x="530" y="418"/>
                      </a:cubicBezTo>
                      <a:cubicBezTo>
                        <a:pt x="122" y="828"/>
                        <a:pt x="0" y="1442"/>
                        <a:pt x="222" y="1974"/>
                      </a:cubicBezTo>
                      <a:cubicBezTo>
                        <a:pt x="442" y="2508"/>
                        <a:pt x="963" y="2856"/>
                        <a:pt x="1540" y="2856"/>
                      </a:cubicBezTo>
                      <a:cubicBezTo>
                        <a:pt x="2329" y="2855"/>
                        <a:pt x="2967" y="2217"/>
                        <a:pt x="2968" y="1428"/>
                      </a:cubicBezTo>
                      <a:cubicBezTo>
                        <a:pt x="2968" y="851"/>
                        <a:pt x="2620" y="330"/>
                        <a:pt x="2088" y="110"/>
                      </a:cubicBezTo>
                      <a:cubicBezTo>
                        <a:pt x="1911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87;p29">
                  <a:extLst>
                    <a:ext uri="{FF2B5EF4-FFF2-40B4-BE49-F238E27FC236}">
                      <a16:creationId xmlns:a16="http://schemas.microsoft.com/office/drawing/2014/main" id="{E682DE8A-FD84-4AF9-A031-2E4184F5ADEF}"/>
                    </a:ext>
                  </a:extLst>
                </p:cNvPr>
                <p:cNvSpPr/>
                <p:nvPr/>
              </p:nvSpPr>
              <p:spPr>
                <a:xfrm>
                  <a:off x="-4778350" y="-76815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59" y="0"/>
                      </a:moveTo>
                      <a:cubicBezTo>
                        <a:pt x="787" y="0"/>
                        <a:pt x="361" y="285"/>
                        <a:pt x="180" y="721"/>
                      </a:cubicBezTo>
                      <a:cubicBezTo>
                        <a:pt x="0" y="1157"/>
                        <a:pt x="99" y="1659"/>
                        <a:pt x="434" y="1993"/>
                      </a:cubicBezTo>
                      <a:cubicBezTo>
                        <a:pt x="657" y="2217"/>
                        <a:pt x="955" y="2335"/>
                        <a:pt x="1259" y="2335"/>
                      </a:cubicBezTo>
                      <a:cubicBezTo>
                        <a:pt x="1410" y="2335"/>
                        <a:pt x="1561" y="2306"/>
                        <a:pt x="1706" y="2247"/>
                      </a:cubicBezTo>
                      <a:cubicBezTo>
                        <a:pt x="2142" y="2066"/>
                        <a:pt x="2427" y="1640"/>
                        <a:pt x="2427" y="1168"/>
                      </a:cubicBezTo>
                      <a:cubicBezTo>
                        <a:pt x="2427" y="523"/>
                        <a:pt x="1904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88;p29">
                  <a:extLst>
                    <a:ext uri="{FF2B5EF4-FFF2-40B4-BE49-F238E27FC236}">
                      <a16:creationId xmlns:a16="http://schemas.microsoft.com/office/drawing/2014/main" id="{4FFF0514-5A3A-4569-962C-8AB5F7F400AA}"/>
                    </a:ext>
                  </a:extLst>
                </p:cNvPr>
                <p:cNvSpPr/>
                <p:nvPr/>
              </p:nvSpPr>
              <p:spPr>
                <a:xfrm>
                  <a:off x="-4785375" y="-774675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0" y="522"/>
                      </a:moveTo>
                      <a:cubicBezTo>
                        <a:pt x="2040" y="522"/>
                        <a:pt x="2447" y="927"/>
                        <a:pt x="2447" y="1429"/>
                      </a:cubicBezTo>
                      <a:cubicBezTo>
                        <a:pt x="2447" y="1796"/>
                        <a:pt x="2226" y="2126"/>
                        <a:pt x="1887" y="2267"/>
                      </a:cubicBezTo>
                      <a:cubicBezTo>
                        <a:pt x="1775" y="2313"/>
                        <a:pt x="1657" y="2336"/>
                        <a:pt x="1540" y="2336"/>
                      </a:cubicBezTo>
                      <a:cubicBezTo>
                        <a:pt x="1304" y="2336"/>
                        <a:pt x="1072" y="2244"/>
                        <a:pt x="899" y="2070"/>
                      </a:cubicBezTo>
                      <a:cubicBezTo>
                        <a:pt x="639" y="1811"/>
                        <a:pt x="562" y="1420"/>
                        <a:pt x="702" y="1081"/>
                      </a:cubicBezTo>
                      <a:cubicBezTo>
                        <a:pt x="843" y="742"/>
                        <a:pt x="1173" y="522"/>
                        <a:pt x="1540" y="522"/>
                      </a:cubicBezTo>
                      <a:close/>
                      <a:moveTo>
                        <a:pt x="1540" y="1"/>
                      </a:moveTo>
                      <a:cubicBezTo>
                        <a:pt x="1168" y="1"/>
                        <a:pt x="803" y="146"/>
                        <a:pt x="530" y="419"/>
                      </a:cubicBezTo>
                      <a:cubicBezTo>
                        <a:pt x="122" y="827"/>
                        <a:pt x="0" y="1442"/>
                        <a:pt x="220" y="1975"/>
                      </a:cubicBezTo>
                      <a:cubicBezTo>
                        <a:pt x="442" y="2509"/>
                        <a:pt x="963" y="2856"/>
                        <a:pt x="1540" y="2856"/>
                      </a:cubicBezTo>
                      <a:cubicBezTo>
                        <a:pt x="2329" y="2856"/>
                        <a:pt x="2967" y="2217"/>
                        <a:pt x="2968" y="1429"/>
                      </a:cubicBezTo>
                      <a:cubicBezTo>
                        <a:pt x="2968" y="851"/>
                        <a:pt x="2621" y="330"/>
                        <a:pt x="2086" y="110"/>
                      </a:cubicBezTo>
                      <a:cubicBezTo>
                        <a:pt x="1909" y="37"/>
                        <a:pt x="1724" y="1"/>
                        <a:pt x="15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89;p29">
                  <a:extLst>
                    <a:ext uri="{FF2B5EF4-FFF2-40B4-BE49-F238E27FC236}">
                      <a16:creationId xmlns:a16="http://schemas.microsoft.com/office/drawing/2014/main" id="{5FF7B241-EE6C-46A4-B40D-97BCAC4D6886}"/>
                    </a:ext>
                  </a:extLst>
                </p:cNvPr>
                <p:cNvSpPr/>
                <p:nvPr/>
              </p:nvSpPr>
              <p:spPr>
                <a:xfrm>
                  <a:off x="-5627475" y="-498225"/>
                  <a:ext cx="60700" cy="5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7" extrusionOk="0">
                      <a:moveTo>
                        <a:pt x="1260" y="1"/>
                      </a:moveTo>
                      <a:cubicBezTo>
                        <a:pt x="788" y="1"/>
                        <a:pt x="361" y="286"/>
                        <a:pt x="181" y="721"/>
                      </a:cubicBezTo>
                      <a:cubicBezTo>
                        <a:pt x="1" y="1157"/>
                        <a:pt x="100" y="1660"/>
                        <a:pt x="434" y="1994"/>
                      </a:cubicBezTo>
                      <a:cubicBezTo>
                        <a:pt x="657" y="2218"/>
                        <a:pt x="956" y="2336"/>
                        <a:pt x="1260" y="2336"/>
                      </a:cubicBezTo>
                      <a:cubicBezTo>
                        <a:pt x="1411" y="2336"/>
                        <a:pt x="1562" y="2307"/>
                        <a:pt x="1707" y="2247"/>
                      </a:cubicBezTo>
                      <a:cubicBezTo>
                        <a:pt x="2143" y="2067"/>
                        <a:pt x="2427" y="1641"/>
                        <a:pt x="2427" y="1168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90;p29">
                  <a:extLst>
                    <a:ext uri="{FF2B5EF4-FFF2-40B4-BE49-F238E27FC236}">
                      <a16:creationId xmlns:a16="http://schemas.microsoft.com/office/drawing/2014/main" id="{6096D944-CB03-4367-AF0B-3D2BEA3EAE21}"/>
                    </a:ext>
                  </a:extLst>
                </p:cNvPr>
                <p:cNvSpPr/>
                <p:nvPr/>
              </p:nvSpPr>
              <p:spPr>
                <a:xfrm>
                  <a:off x="-5634475" y="-5047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0" y="521"/>
                      </a:moveTo>
                      <a:cubicBezTo>
                        <a:pt x="2041" y="523"/>
                        <a:pt x="2447" y="928"/>
                        <a:pt x="2448" y="1428"/>
                      </a:cubicBezTo>
                      <a:cubicBezTo>
                        <a:pt x="2448" y="1795"/>
                        <a:pt x="2226" y="2126"/>
                        <a:pt x="1887" y="2266"/>
                      </a:cubicBezTo>
                      <a:cubicBezTo>
                        <a:pt x="1775" y="2313"/>
                        <a:pt x="1657" y="2335"/>
                        <a:pt x="1540" y="2335"/>
                      </a:cubicBezTo>
                      <a:cubicBezTo>
                        <a:pt x="1304" y="2335"/>
                        <a:pt x="1073" y="2243"/>
                        <a:pt x="899" y="2070"/>
                      </a:cubicBezTo>
                      <a:cubicBezTo>
                        <a:pt x="640" y="1810"/>
                        <a:pt x="561" y="1420"/>
                        <a:pt x="702" y="1081"/>
                      </a:cubicBezTo>
                      <a:cubicBezTo>
                        <a:pt x="842" y="742"/>
                        <a:pt x="1173" y="521"/>
                        <a:pt x="1540" y="521"/>
                      </a:cubicBezTo>
                      <a:close/>
                      <a:moveTo>
                        <a:pt x="1540" y="0"/>
                      </a:moveTo>
                      <a:cubicBezTo>
                        <a:pt x="1169" y="0"/>
                        <a:pt x="804" y="146"/>
                        <a:pt x="531" y="418"/>
                      </a:cubicBezTo>
                      <a:cubicBezTo>
                        <a:pt x="122" y="826"/>
                        <a:pt x="1" y="1440"/>
                        <a:pt x="221" y="1974"/>
                      </a:cubicBezTo>
                      <a:cubicBezTo>
                        <a:pt x="442" y="2508"/>
                        <a:pt x="962" y="2856"/>
                        <a:pt x="1540" y="2856"/>
                      </a:cubicBezTo>
                      <a:cubicBezTo>
                        <a:pt x="2328" y="2855"/>
                        <a:pt x="2967" y="2217"/>
                        <a:pt x="2969" y="1428"/>
                      </a:cubicBezTo>
                      <a:cubicBezTo>
                        <a:pt x="2969" y="851"/>
                        <a:pt x="2620" y="330"/>
                        <a:pt x="2087" y="110"/>
                      </a:cubicBezTo>
                      <a:cubicBezTo>
                        <a:pt x="1910" y="36"/>
                        <a:pt x="1724" y="0"/>
                        <a:pt x="154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91;p29">
                  <a:extLst>
                    <a:ext uri="{FF2B5EF4-FFF2-40B4-BE49-F238E27FC236}">
                      <a16:creationId xmlns:a16="http://schemas.microsoft.com/office/drawing/2014/main" id="{2EDBD507-85D9-48A5-8104-D32854415306}"/>
                    </a:ext>
                  </a:extLst>
                </p:cNvPr>
                <p:cNvSpPr/>
                <p:nvPr/>
              </p:nvSpPr>
              <p:spPr>
                <a:xfrm>
                  <a:off x="-6753025" y="580550"/>
                  <a:ext cx="60675" cy="5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5" extrusionOk="0">
                      <a:moveTo>
                        <a:pt x="1259" y="0"/>
                      </a:moveTo>
                      <a:cubicBezTo>
                        <a:pt x="787" y="0"/>
                        <a:pt x="362" y="285"/>
                        <a:pt x="182" y="721"/>
                      </a:cubicBezTo>
                      <a:cubicBezTo>
                        <a:pt x="0" y="1157"/>
                        <a:pt x="101" y="1659"/>
                        <a:pt x="435" y="1992"/>
                      </a:cubicBezTo>
                      <a:cubicBezTo>
                        <a:pt x="657" y="2216"/>
                        <a:pt x="956" y="2335"/>
                        <a:pt x="1260" y="2335"/>
                      </a:cubicBezTo>
                      <a:cubicBezTo>
                        <a:pt x="1410" y="2335"/>
                        <a:pt x="1562" y="2306"/>
                        <a:pt x="1706" y="2245"/>
                      </a:cubicBezTo>
                      <a:cubicBezTo>
                        <a:pt x="2142" y="2065"/>
                        <a:pt x="2427" y="1640"/>
                        <a:pt x="2427" y="1168"/>
                      </a:cubicBezTo>
                      <a:cubicBezTo>
                        <a:pt x="2427" y="522"/>
                        <a:pt x="1905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92;p29">
                  <a:extLst>
                    <a:ext uri="{FF2B5EF4-FFF2-40B4-BE49-F238E27FC236}">
                      <a16:creationId xmlns:a16="http://schemas.microsoft.com/office/drawing/2014/main" id="{243D2EC6-1D54-48DE-9762-15569C882D68}"/>
                    </a:ext>
                  </a:extLst>
                </p:cNvPr>
                <p:cNvSpPr/>
                <p:nvPr/>
              </p:nvSpPr>
              <p:spPr>
                <a:xfrm>
                  <a:off x="-6760050" y="574025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0" y="522"/>
                      </a:moveTo>
                      <a:cubicBezTo>
                        <a:pt x="2042" y="522"/>
                        <a:pt x="2447" y="927"/>
                        <a:pt x="2447" y="1429"/>
                      </a:cubicBezTo>
                      <a:cubicBezTo>
                        <a:pt x="2447" y="1796"/>
                        <a:pt x="2227" y="2126"/>
                        <a:pt x="1888" y="2267"/>
                      </a:cubicBezTo>
                      <a:cubicBezTo>
                        <a:pt x="1776" y="2313"/>
                        <a:pt x="1658" y="2336"/>
                        <a:pt x="1541" y="2336"/>
                      </a:cubicBezTo>
                      <a:cubicBezTo>
                        <a:pt x="1305" y="2336"/>
                        <a:pt x="1073" y="2243"/>
                        <a:pt x="899" y="2069"/>
                      </a:cubicBezTo>
                      <a:cubicBezTo>
                        <a:pt x="639" y="1810"/>
                        <a:pt x="562" y="1420"/>
                        <a:pt x="702" y="1081"/>
                      </a:cubicBezTo>
                      <a:cubicBezTo>
                        <a:pt x="843" y="742"/>
                        <a:pt x="1173" y="522"/>
                        <a:pt x="1540" y="522"/>
                      </a:cubicBezTo>
                      <a:close/>
                      <a:moveTo>
                        <a:pt x="1542" y="1"/>
                      </a:moveTo>
                      <a:cubicBezTo>
                        <a:pt x="1170" y="1"/>
                        <a:pt x="804" y="146"/>
                        <a:pt x="530" y="419"/>
                      </a:cubicBezTo>
                      <a:cubicBezTo>
                        <a:pt x="122" y="827"/>
                        <a:pt x="0" y="1441"/>
                        <a:pt x="222" y="1975"/>
                      </a:cubicBezTo>
                      <a:cubicBezTo>
                        <a:pt x="442" y="2509"/>
                        <a:pt x="963" y="2856"/>
                        <a:pt x="1540" y="2856"/>
                      </a:cubicBezTo>
                      <a:cubicBezTo>
                        <a:pt x="2329" y="2855"/>
                        <a:pt x="2967" y="2217"/>
                        <a:pt x="2968" y="1429"/>
                      </a:cubicBezTo>
                      <a:cubicBezTo>
                        <a:pt x="2968" y="851"/>
                        <a:pt x="2621" y="330"/>
                        <a:pt x="2086" y="109"/>
                      </a:cubicBezTo>
                      <a:cubicBezTo>
                        <a:pt x="1910" y="36"/>
                        <a:pt x="1725" y="1"/>
                        <a:pt x="15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93;p29">
                  <a:extLst>
                    <a:ext uri="{FF2B5EF4-FFF2-40B4-BE49-F238E27FC236}">
                      <a16:creationId xmlns:a16="http://schemas.microsoft.com/office/drawing/2014/main" id="{5C101E75-E842-4B7C-A768-65A0FD7B38EC}"/>
                    </a:ext>
                  </a:extLst>
                </p:cNvPr>
                <p:cNvSpPr/>
                <p:nvPr/>
              </p:nvSpPr>
              <p:spPr>
                <a:xfrm>
                  <a:off x="-6854475" y="111165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60" y="0"/>
                      </a:moveTo>
                      <a:cubicBezTo>
                        <a:pt x="787" y="0"/>
                        <a:pt x="362" y="285"/>
                        <a:pt x="181" y="721"/>
                      </a:cubicBezTo>
                      <a:cubicBezTo>
                        <a:pt x="0" y="1157"/>
                        <a:pt x="101" y="1659"/>
                        <a:pt x="434" y="1994"/>
                      </a:cubicBezTo>
                      <a:cubicBezTo>
                        <a:pt x="658" y="2217"/>
                        <a:pt x="957" y="2335"/>
                        <a:pt x="1261" y="2335"/>
                      </a:cubicBezTo>
                      <a:cubicBezTo>
                        <a:pt x="1411" y="2335"/>
                        <a:pt x="1562" y="2306"/>
                        <a:pt x="1706" y="2247"/>
                      </a:cubicBezTo>
                      <a:cubicBezTo>
                        <a:pt x="2142" y="2066"/>
                        <a:pt x="2427" y="1640"/>
                        <a:pt x="2427" y="1168"/>
                      </a:cubicBezTo>
                      <a:cubicBezTo>
                        <a:pt x="2427" y="522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94;p29">
                  <a:extLst>
                    <a:ext uri="{FF2B5EF4-FFF2-40B4-BE49-F238E27FC236}">
                      <a16:creationId xmlns:a16="http://schemas.microsoft.com/office/drawing/2014/main" id="{B3128350-673F-47B8-8AA6-95199D0D2E97}"/>
                    </a:ext>
                  </a:extLst>
                </p:cNvPr>
                <p:cNvSpPr/>
                <p:nvPr/>
              </p:nvSpPr>
              <p:spPr>
                <a:xfrm>
                  <a:off x="-6861500" y="1105125"/>
                  <a:ext cx="74250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857" extrusionOk="0">
                      <a:moveTo>
                        <a:pt x="1541" y="521"/>
                      </a:moveTo>
                      <a:cubicBezTo>
                        <a:pt x="2042" y="521"/>
                        <a:pt x="2448" y="927"/>
                        <a:pt x="2448" y="1429"/>
                      </a:cubicBezTo>
                      <a:cubicBezTo>
                        <a:pt x="2448" y="1796"/>
                        <a:pt x="2227" y="2126"/>
                        <a:pt x="1888" y="2267"/>
                      </a:cubicBezTo>
                      <a:cubicBezTo>
                        <a:pt x="1776" y="2313"/>
                        <a:pt x="1659" y="2336"/>
                        <a:pt x="1542" y="2336"/>
                      </a:cubicBezTo>
                      <a:cubicBezTo>
                        <a:pt x="1306" y="2336"/>
                        <a:pt x="1073" y="2243"/>
                        <a:pt x="899" y="2069"/>
                      </a:cubicBezTo>
                      <a:cubicBezTo>
                        <a:pt x="640" y="1810"/>
                        <a:pt x="562" y="1420"/>
                        <a:pt x="703" y="1081"/>
                      </a:cubicBezTo>
                      <a:cubicBezTo>
                        <a:pt x="843" y="742"/>
                        <a:pt x="1174" y="521"/>
                        <a:pt x="1541" y="521"/>
                      </a:cubicBezTo>
                      <a:close/>
                      <a:moveTo>
                        <a:pt x="1541" y="0"/>
                      </a:moveTo>
                      <a:cubicBezTo>
                        <a:pt x="1170" y="0"/>
                        <a:pt x="805" y="145"/>
                        <a:pt x="532" y="419"/>
                      </a:cubicBezTo>
                      <a:cubicBezTo>
                        <a:pt x="123" y="827"/>
                        <a:pt x="0" y="1441"/>
                        <a:pt x="222" y="1975"/>
                      </a:cubicBezTo>
                      <a:cubicBezTo>
                        <a:pt x="442" y="2508"/>
                        <a:pt x="963" y="2856"/>
                        <a:pt x="1541" y="2856"/>
                      </a:cubicBezTo>
                      <a:cubicBezTo>
                        <a:pt x="2329" y="2855"/>
                        <a:pt x="2967" y="2217"/>
                        <a:pt x="2968" y="1429"/>
                      </a:cubicBezTo>
                      <a:cubicBezTo>
                        <a:pt x="2970" y="851"/>
                        <a:pt x="2621" y="330"/>
                        <a:pt x="2088" y="109"/>
                      </a:cubicBezTo>
                      <a:cubicBezTo>
                        <a:pt x="1911" y="36"/>
                        <a:pt x="1725" y="0"/>
                        <a:pt x="154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95;p29">
                  <a:extLst>
                    <a:ext uri="{FF2B5EF4-FFF2-40B4-BE49-F238E27FC236}">
                      <a16:creationId xmlns:a16="http://schemas.microsoft.com/office/drawing/2014/main" id="{1B29BAC2-8304-42DC-B50B-79037DC47C1F}"/>
                    </a:ext>
                  </a:extLst>
                </p:cNvPr>
                <p:cNvSpPr/>
                <p:nvPr/>
              </p:nvSpPr>
              <p:spPr>
                <a:xfrm>
                  <a:off x="-6167350" y="304050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60" y="0"/>
                      </a:moveTo>
                      <a:cubicBezTo>
                        <a:pt x="787" y="0"/>
                        <a:pt x="362" y="285"/>
                        <a:pt x="182" y="721"/>
                      </a:cubicBezTo>
                      <a:cubicBezTo>
                        <a:pt x="0" y="1158"/>
                        <a:pt x="101" y="1659"/>
                        <a:pt x="435" y="1993"/>
                      </a:cubicBezTo>
                      <a:cubicBezTo>
                        <a:pt x="658" y="2217"/>
                        <a:pt x="956" y="2335"/>
                        <a:pt x="1260" y="2335"/>
                      </a:cubicBezTo>
                      <a:cubicBezTo>
                        <a:pt x="1410" y="2335"/>
                        <a:pt x="1562" y="2306"/>
                        <a:pt x="1706" y="2246"/>
                      </a:cubicBezTo>
                      <a:cubicBezTo>
                        <a:pt x="2142" y="2066"/>
                        <a:pt x="2427" y="1640"/>
                        <a:pt x="2427" y="1167"/>
                      </a:cubicBezTo>
                      <a:cubicBezTo>
                        <a:pt x="2427" y="523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96;p29">
                  <a:extLst>
                    <a:ext uri="{FF2B5EF4-FFF2-40B4-BE49-F238E27FC236}">
                      <a16:creationId xmlns:a16="http://schemas.microsoft.com/office/drawing/2014/main" id="{EE1F9CAB-7FB6-4F48-B42F-5B196378E4AB}"/>
                    </a:ext>
                  </a:extLst>
                </p:cNvPr>
                <p:cNvSpPr/>
                <p:nvPr/>
              </p:nvSpPr>
              <p:spPr>
                <a:xfrm>
                  <a:off x="-6174375" y="3034000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1" y="521"/>
                      </a:moveTo>
                      <a:cubicBezTo>
                        <a:pt x="2042" y="522"/>
                        <a:pt x="2448" y="927"/>
                        <a:pt x="2448" y="1427"/>
                      </a:cubicBezTo>
                      <a:cubicBezTo>
                        <a:pt x="2448" y="1794"/>
                        <a:pt x="2227" y="2125"/>
                        <a:pt x="1888" y="2267"/>
                      </a:cubicBezTo>
                      <a:cubicBezTo>
                        <a:pt x="1776" y="2313"/>
                        <a:pt x="1659" y="2336"/>
                        <a:pt x="1542" y="2336"/>
                      </a:cubicBezTo>
                      <a:cubicBezTo>
                        <a:pt x="1306" y="2336"/>
                        <a:pt x="1073" y="2243"/>
                        <a:pt x="899" y="2069"/>
                      </a:cubicBezTo>
                      <a:cubicBezTo>
                        <a:pt x="640" y="1810"/>
                        <a:pt x="562" y="1420"/>
                        <a:pt x="703" y="1081"/>
                      </a:cubicBezTo>
                      <a:cubicBezTo>
                        <a:pt x="843" y="742"/>
                        <a:pt x="1174" y="521"/>
                        <a:pt x="1541" y="521"/>
                      </a:cubicBezTo>
                      <a:close/>
                      <a:moveTo>
                        <a:pt x="1542" y="1"/>
                      </a:moveTo>
                      <a:cubicBezTo>
                        <a:pt x="1170" y="1"/>
                        <a:pt x="804" y="146"/>
                        <a:pt x="531" y="419"/>
                      </a:cubicBezTo>
                      <a:cubicBezTo>
                        <a:pt x="123" y="827"/>
                        <a:pt x="0" y="1441"/>
                        <a:pt x="222" y="1975"/>
                      </a:cubicBezTo>
                      <a:cubicBezTo>
                        <a:pt x="442" y="2508"/>
                        <a:pt x="963" y="2856"/>
                        <a:pt x="1541" y="2856"/>
                      </a:cubicBezTo>
                      <a:cubicBezTo>
                        <a:pt x="2329" y="2855"/>
                        <a:pt x="2968" y="2216"/>
                        <a:pt x="2968" y="1427"/>
                      </a:cubicBezTo>
                      <a:cubicBezTo>
                        <a:pt x="2968" y="850"/>
                        <a:pt x="2621" y="329"/>
                        <a:pt x="2087" y="109"/>
                      </a:cubicBezTo>
                      <a:cubicBezTo>
                        <a:pt x="1911" y="36"/>
                        <a:pt x="1725" y="1"/>
                        <a:pt x="15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97;p29">
                  <a:extLst>
                    <a:ext uri="{FF2B5EF4-FFF2-40B4-BE49-F238E27FC236}">
                      <a16:creationId xmlns:a16="http://schemas.microsoft.com/office/drawing/2014/main" id="{E3BCC114-094C-485B-8D9A-6B0FE519A799}"/>
                    </a:ext>
                  </a:extLst>
                </p:cNvPr>
                <p:cNvSpPr/>
                <p:nvPr/>
              </p:nvSpPr>
              <p:spPr>
                <a:xfrm>
                  <a:off x="-2707425" y="2917525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1"/>
                      </a:moveTo>
                      <a:cubicBezTo>
                        <a:pt x="788" y="1"/>
                        <a:pt x="362" y="285"/>
                        <a:pt x="181" y="722"/>
                      </a:cubicBezTo>
                      <a:cubicBezTo>
                        <a:pt x="1" y="1158"/>
                        <a:pt x="100" y="1659"/>
                        <a:pt x="434" y="1994"/>
                      </a:cubicBezTo>
                      <a:cubicBezTo>
                        <a:pt x="658" y="2217"/>
                        <a:pt x="956" y="2336"/>
                        <a:pt x="1260" y="2336"/>
                      </a:cubicBezTo>
                      <a:cubicBezTo>
                        <a:pt x="1410" y="2336"/>
                        <a:pt x="1562" y="2307"/>
                        <a:pt x="1707" y="2247"/>
                      </a:cubicBezTo>
                      <a:cubicBezTo>
                        <a:pt x="2143" y="2066"/>
                        <a:pt x="2427" y="1640"/>
                        <a:pt x="2427" y="1169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98;p29">
                  <a:extLst>
                    <a:ext uri="{FF2B5EF4-FFF2-40B4-BE49-F238E27FC236}">
                      <a16:creationId xmlns:a16="http://schemas.microsoft.com/office/drawing/2014/main" id="{B1AC9B2F-2471-4DE6-88F3-A471D18893FB}"/>
                    </a:ext>
                  </a:extLst>
                </p:cNvPr>
                <p:cNvSpPr/>
                <p:nvPr/>
              </p:nvSpPr>
              <p:spPr>
                <a:xfrm>
                  <a:off x="-2714450" y="29110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3" y="522"/>
                      </a:moveTo>
                      <a:cubicBezTo>
                        <a:pt x="2042" y="522"/>
                        <a:pt x="2448" y="928"/>
                        <a:pt x="2449" y="1429"/>
                      </a:cubicBezTo>
                      <a:cubicBezTo>
                        <a:pt x="2448" y="1795"/>
                        <a:pt x="2228" y="2125"/>
                        <a:pt x="1889" y="2266"/>
                      </a:cubicBezTo>
                      <a:cubicBezTo>
                        <a:pt x="1777" y="2312"/>
                        <a:pt x="1659" y="2335"/>
                        <a:pt x="1542" y="2335"/>
                      </a:cubicBezTo>
                      <a:cubicBezTo>
                        <a:pt x="1307" y="2335"/>
                        <a:pt x="1075" y="2243"/>
                        <a:pt x="900" y="2070"/>
                      </a:cubicBezTo>
                      <a:cubicBezTo>
                        <a:pt x="641" y="1810"/>
                        <a:pt x="564" y="1421"/>
                        <a:pt x="703" y="1083"/>
                      </a:cubicBezTo>
                      <a:cubicBezTo>
                        <a:pt x="844" y="744"/>
                        <a:pt x="1174" y="522"/>
                        <a:pt x="1541" y="522"/>
                      </a:cubicBezTo>
                      <a:cubicBezTo>
                        <a:pt x="1542" y="522"/>
                        <a:pt x="1543" y="522"/>
                        <a:pt x="1543" y="522"/>
                      </a:cubicBezTo>
                      <a:close/>
                      <a:moveTo>
                        <a:pt x="1541" y="1"/>
                      </a:moveTo>
                      <a:cubicBezTo>
                        <a:pt x="1170" y="1"/>
                        <a:pt x="805" y="145"/>
                        <a:pt x="531" y="419"/>
                      </a:cubicBezTo>
                      <a:cubicBezTo>
                        <a:pt x="123" y="827"/>
                        <a:pt x="1" y="1441"/>
                        <a:pt x="222" y="1974"/>
                      </a:cubicBezTo>
                      <a:cubicBezTo>
                        <a:pt x="443" y="2508"/>
                        <a:pt x="963" y="2855"/>
                        <a:pt x="1541" y="2855"/>
                      </a:cubicBezTo>
                      <a:cubicBezTo>
                        <a:pt x="2328" y="2855"/>
                        <a:pt x="2967" y="2216"/>
                        <a:pt x="2969" y="1429"/>
                      </a:cubicBezTo>
                      <a:cubicBezTo>
                        <a:pt x="2969" y="851"/>
                        <a:pt x="2621" y="331"/>
                        <a:pt x="2087" y="109"/>
                      </a:cubicBezTo>
                      <a:cubicBezTo>
                        <a:pt x="1911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99;p29">
                  <a:extLst>
                    <a:ext uri="{FF2B5EF4-FFF2-40B4-BE49-F238E27FC236}">
                      <a16:creationId xmlns:a16="http://schemas.microsoft.com/office/drawing/2014/main" id="{DAEFE010-22C0-4E6A-BF63-3E62F5266E92}"/>
                    </a:ext>
                  </a:extLst>
                </p:cNvPr>
                <p:cNvSpPr/>
                <p:nvPr/>
              </p:nvSpPr>
              <p:spPr>
                <a:xfrm>
                  <a:off x="-3040900" y="-35125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1"/>
                      </a:moveTo>
                      <a:cubicBezTo>
                        <a:pt x="788" y="1"/>
                        <a:pt x="361" y="285"/>
                        <a:pt x="181" y="723"/>
                      </a:cubicBezTo>
                      <a:cubicBezTo>
                        <a:pt x="0" y="1158"/>
                        <a:pt x="100" y="1661"/>
                        <a:pt x="434" y="1994"/>
                      </a:cubicBezTo>
                      <a:cubicBezTo>
                        <a:pt x="657" y="2217"/>
                        <a:pt x="956" y="2336"/>
                        <a:pt x="1259" y="2336"/>
                      </a:cubicBezTo>
                      <a:cubicBezTo>
                        <a:pt x="1410" y="2336"/>
                        <a:pt x="1562" y="2307"/>
                        <a:pt x="1707" y="2247"/>
                      </a:cubicBezTo>
                      <a:cubicBezTo>
                        <a:pt x="2143" y="2067"/>
                        <a:pt x="2427" y="1640"/>
                        <a:pt x="2427" y="1168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00;p29">
                  <a:extLst>
                    <a:ext uri="{FF2B5EF4-FFF2-40B4-BE49-F238E27FC236}">
                      <a16:creationId xmlns:a16="http://schemas.microsoft.com/office/drawing/2014/main" id="{44A14ADD-C156-4ECB-B1B7-E5C30EFCD315}"/>
                    </a:ext>
                  </a:extLst>
                </p:cNvPr>
                <p:cNvSpPr/>
                <p:nvPr/>
              </p:nvSpPr>
              <p:spPr>
                <a:xfrm>
                  <a:off x="-3047925" y="-357750"/>
                  <a:ext cx="74225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8" extrusionOk="0">
                      <a:moveTo>
                        <a:pt x="1541" y="521"/>
                      </a:moveTo>
                      <a:cubicBezTo>
                        <a:pt x="2041" y="522"/>
                        <a:pt x="2447" y="928"/>
                        <a:pt x="2448" y="1428"/>
                      </a:cubicBezTo>
                      <a:cubicBezTo>
                        <a:pt x="2448" y="1795"/>
                        <a:pt x="2226" y="2127"/>
                        <a:pt x="1887" y="2267"/>
                      </a:cubicBezTo>
                      <a:cubicBezTo>
                        <a:pt x="1775" y="2314"/>
                        <a:pt x="1658" y="2336"/>
                        <a:pt x="1541" y="2336"/>
                      </a:cubicBezTo>
                      <a:cubicBezTo>
                        <a:pt x="1305" y="2336"/>
                        <a:pt x="1073" y="2244"/>
                        <a:pt x="899" y="2070"/>
                      </a:cubicBezTo>
                      <a:cubicBezTo>
                        <a:pt x="640" y="1811"/>
                        <a:pt x="562" y="1421"/>
                        <a:pt x="703" y="1082"/>
                      </a:cubicBezTo>
                      <a:cubicBezTo>
                        <a:pt x="842" y="743"/>
                        <a:pt x="1174" y="521"/>
                        <a:pt x="1541" y="521"/>
                      </a:cubicBezTo>
                      <a:close/>
                      <a:moveTo>
                        <a:pt x="1540" y="1"/>
                      </a:moveTo>
                      <a:cubicBezTo>
                        <a:pt x="1169" y="1"/>
                        <a:pt x="804" y="146"/>
                        <a:pt x="531" y="419"/>
                      </a:cubicBezTo>
                      <a:cubicBezTo>
                        <a:pt x="123" y="828"/>
                        <a:pt x="1" y="1441"/>
                        <a:pt x="221" y="1976"/>
                      </a:cubicBezTo>
                      <a:cubicBezTo>
                        <a:pt x="442" y="2508"/>
                        <a:pt x="963" y="2857"/>
                        <a:pt x="1541" y="2857"/>
                      </a:cubicBezTo>
                      <a:cubicBezTo>
                        <a:pt x="2328" y="2856"/>
                        <a:pt x="2967" y="2216"/>
                        <a:pt x="2968" y="1428"/>
                      </a:cubicBezTo>
                      <a:cubicBezTo>
                        <a:pt x="2968" y="851"/>
                        <a:pt x="2620" y="330"/>
                        <a:pt x="2087" y="110"/>
                      </a:cubicBezTo>
                      <a:cubicBezTo>
                        <a:pt x="1910" y="37"/>
                        <a:pt x="1724" y="1"/>
                        <a:pt x="15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01;p29">
                  <a:extLst>
                    <a:ext uri="{FF2B5EF4-FFF2-40B4-BE49-F238E27FC236}">
                      <a16:creationId xmlns:a16="http://schemas.microsoft.com/office/drawing/2014/main" id="{1516C62A-C52A-4727-A50E-4B35ADA35206}"/>
                    </a:ext>
                  </a:extLst>
                </p:cNvPr>
                <p:cNvSpPr/>
                <p:nvPr/>
              </p:nvSpPr>
              <p:spPr>
                <a:xfrm>
                  <a:off x="-4837450" y="2516525"/>
                  <a:ext cx="992800" cy="5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2" h="20937" extrusionOk="0">
                      <a:moveTo>
                        <a:pt x="4582" y="1"/>
                      </a:moveTo>
                      <a:lnTo>
                        <a:pt x="4582" y="10156"/>
                      </a:lnTo>
                      <a:cubicBezTo>
                        <a:pt x="4582" y="13469"/>
                        <a:pt x="3439" y="16685"/>
                        <a:pt x="1338" y="19282"/>
                      </a:cubicBezTo>
                      <a:lnTo>
                        <a:pt x="0" y="20936"/>
                      </a:lnTo>
                      <a:lnTo>
                        <a:pt x="39712" y="20936"/>
                      </a:lnTo>
                      <a:lnTo>
                        <a:pt x="38374" y="19282"/>
                      </a:lnTo>
                      <a:cubicBezTo>
                        <a:pt x="36273" y="16685"/>
                        <a:pt x="35130" y="13469"/>
                        <a:pt x="35130" y="10156"/>
                      </a:cubicBezTo>
                      <a:lnTo>
                        <a:pt x="351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02;p29">
                  <a:extLst>
                    <a:ext uri="{FF2B5EF4-FFF2-40B4-BE49-F238E27FC236}">
                      <a16:creationId xmlns:a16="http://schemas.microsoft.com/office/drawing/2014/main" id="{D46B595E-265E-468B-B5F8-7EB74FE8E408}"/>
                    </a:ext>
                  </a:extLst>
                </p:cNvPr>
                <p:cNvSpPr/>
                <p:nvPr/>
              </p:nvSpPr>
              <p:spPr>
                <a:xfrm>
                  <a:off x="-4845950" y="2510025"/>
                  <a:ext cx="1009825" cy="53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3" h="21457" extrusionOk="0">
                      <a:moveTo>
                        <a:pt x="35209" y="521"/>
                      </a:moveTo>
                      <a:lnTo>
                        <a:pt x="35209" y="10414"/>
                      </a:lnTo>
                      <a:cubicBezTo>
                        <a:pt x="35209" y="13773"/>
                        <a:pt x="36383" y="17073"/>
                        <a:pt x="38512" y="19707"/>
                      </a:cubicBezTo>
                      <a:lnTo>
                        <a:pt x="39507" y="20936"/>
                      </a:lnTo>
                      <a:lnTo>
                        <a:pt x="885" y="20936"/>
                      </a:lnTo>
                      <a:lnTo>
                        <a:pt x="1881" y="19707"/>
                      </a:lnTo>
                      <a:cubicBezTo>
                        <a:pt x="4009" y="17073"/>
                        <a:pt x="5183" y="13773"/>
                        <a:pt x="5183" y="10414"/>
                      </a:cubicBezTo>
                      <a:lnTo>
                        <a:pt x="5183" y="521"/>
                      </a:lnTo>
                      <a:close/>
                      <a:moveTo>
                        <a:pt x="4922" y="1"/>
                      </a:moveTo>
                      <a:cubicBezTo>
                        <a:pt x="4780" y="1"/>
                        <a:pt x="4662" y="117"/>
                        <a:pt x="4663" y="261"/>
                      </a:cubicBezTo>
                      <a:lnTo>
                        <a:pt x="4663" y="10414"/>
                      </a:lnTo>
                      <a:cubicBezTo>
                        <a:pt x="4663" y="13655"/>
                        <a:pt x="3531" y="16838"/>
                        <a:pt x="1476" y="19379"/>
                      </a:cubicBezTo>
                      <a:lnTo>
                        <a:pt x="138" y="21033"/>
                      </a:lnTo>
                      <a:cubicBezTo>
                        <a:pt x="0" y="21203"/>
                        <a:pt x="121" y="21457"/>
                        <a:pt x="340" y="21457"/>
                      </a:cubicBezTo>
                      <a:lnTo>
                        <a:pt x="40052" y="21457"/>
                      </a:lnTo>
                      <a:cubicBezTo>
                        <a:pt x="40270" y="21457"/>
                        <a:pt x="40392" y="21203"/>
                        <a:pt x="40254" y="21033"/>
                      </a:cubicBezTo>
                      <a:lnTo>
                        <a:pt x="38916" y="19379"/>
                      </a:lnTo>
                      <a:cubicBezTo>
                        <a:pt x="36861" y="16838"/>
                        <a:pt x="35730" y="13655"/>
                        <a:pt x="35730" y="10414"/>
                      </a:cubicBezTo>
                      <a:lnTo>
                        <a:pt x="35730" y="261"/>
                      </a:lnTo>
                      <a:cubicBezTo>
                        <a:pt x="35730" y="117"/>
                        <a:pt x="35613" y="1"/>
                        <a:pt x="3547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03;p29">
                  <a:extLst>
                    <a:ext uri="{FF2B5EF4-FFF2-40B4-BE49-F238E27FC236}">
                      <a16:creationId xmlns:a16="http://schemas.microsoft.com/office/drawing/2014/main" id="{3D06F993-A7C5-492F-9560-44475BAC0D24}"/>
                    </a:ext>
                  </a:extLst>
                </p:cNvPr>
                <p:cNvSpPr/>
                <p:nvPr/>
              </p:nvSpPr>
              <p:spPr>
                <a:xfrm>
                  <a:off x="-4769800" y="2248925"/>
                  <a:ext cx="857475" cy="4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9" h="17267" extrusionOk="0">
                      <a:moveTo>
                        <a:pt x="1876" y="1"/>
                      </a:moveTo>
                      <a:lnTo>
                        <a:pt x="1876" y="10155"/>
                      </a:lnTo>
                      <a:cubicBezTo>
                        <a:pt x="1875" y="12647"/>
                        <a:pt x="1229" y="15097"/>
                        <a:pt x="1" y="17267"/>
                      </a:cubicBezTo>
                      <a:lnTo>
                        <a:pt x="34298" y="17267"/>
                      </a:lnTo>
                      <a:cubicBezTo>
                        <a:pt x="33072" y="15097"/>
                        <a:pt x="32425" y="12647"/>
                        <a:pt x="32424" y="10155"/>
                      </a:cubicBezTo>
                      <a:lnTo>
                        <a:pt x="32424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04;p29">
                  <a:extLst>
                    <a:ext uri="{FF2B5EF4-FFF2-40B4-BE49-F238E27FC236}">
                      <a16:creationId xmlns:a16="http://schemas.microsoft.com/office/drawing/2014/main" id="{02F20BDB-28FE-40A4-B0A6-8DEDF7633B90}"/>
                    </a:ext>
                  </a:extLst>
                </p:cNvPr>
                <p:cNvSpPr/>
                <p:nvPr/>
              </p:nvSpPr>
              <p:spPr>
                <a:xfrm>
                  <a:off x="-5875675" y="342950"/>
                  <a:ext cx="3069250" cy="22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70" h="90146" extrusionOk="0">
                      <a:moveTo>
                        <a:pt x="4815" y="0"/>
                      </a:moveTo>
                      <a:cubicBezTo>
                        <a:pt x="2156" y="0"/>
                        <a:pt x="0" y="2155"/>
                        <a:pt x="0" y="4815"/>
                      </a:cubicBezTo>
                      <a:lnTo>
                        <a:pt x="0" y="86110"/>
                      </a:lnTo>
                      <a:cubicBezTo>
                        <a:pt x="0" y="88339"/>
                        <a:pt x="1808" y="90146"/>
                        <a:pt x="4037" y="90146"/>
                      </a:cubicBezTo>
                      <a:lnTo>
                        <a:pt x="118369" y="90146"/>
                      </a:lnTo>
                      <a:cubicBezTo>
                        <a:pt x="120800" y="90146"/>
                        <a:pt x="122770" y="88177"/>
                        <a:pt x="122770" y="85746"/>
                      </a:cubicBezTo>
                      <a:lnTo>
                        <a:pt x="122770" y="5831"/>
                      </a:lnTo>
                      <a:cubicBezTo>
                        <a:pt x="122770" y="4284"/>
                        <a:pt x="122155" y="2801"/>
                        <a:pt x="121061" y="1707"/>
                      </a:cubicBezTo>
                      <a:cubicBezTo>
                        <a:pt x="119968" y="614"/>
                        <a:pt x="118486" y="0"/>
                        <a:pt x="11693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05;p29">
                  <a:extLst>
                    <a:ext uri="{FF2B5EF4-FFF2-40B4-BE49-F238E27FC236}">
                      <a16:creationId xmlns:a16="http://schemas.microsoft.com/office/drawing/2014/main" id="{C3BFC852-F16A-44B5-98A7-B5B0DC702E90}"/>
                    </a:ext>
                  </a:extLst>
                </p:cNvPr>
                <p:cNvSpPr/>
                <p:nvPr/>
              </p:nvSpPr>
              <p:spPr>
                <a:xfrm>
                  <a:off x="-5882175" y="336425"/>
                  <a:ext cx="3082275" cy="22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91" h="90667" extrusionOk="0">
                      <a:moveTo>
                        <a:pt x="118612" y="521"/>
                      </a:moveTo>
                      <a:cubicBezTo>
                        <a:pt x="120905" y="521"/>
                        <a:pt x="122770" y="2386"/>
                        <a:pt x="122770" y="4678"/>
                      </a:cubicBezTo>
                      <a:lnTo>
                        <a:pt x="122770" y="85990"/>
                      </a:lnTo>
                      <a:cubicBezTo>
                        <a:pt x="122770" y="88283"/>
                        <a:pt x="120905" y="90147"/>
                        <a:pt x="118612" y="90147"/>
                      </a:cubicBezTo>
                      <a:lnTo>
                        <a:pt x="4678" y="90147"/>
                      </a:lnTo>
                      <a:cubicBezTo>
                        <a:pt x="2385" y="90147"/>
                        <a:pt x="521" y="88283"/>
                        <a:pt x="521" y="85990"/>
                      </a:cubicBezTo>
                      <a:lnTo>
                        <a:pt x="521" y="4678"/>
                      </a:lnTo>
                      <a:cubicBezTo>
                        <a:pt x="521" y="2386"/>
                        <a:pt x="2385" y="521"/>
                        <a:pt x="4678" y="521"/>
                      </a:cubicBezTo>
                      <a:close/>
                      <a:moveTo>
                        <a:pt x="4678" y="1"/>
                      </a:moveTo>
                      <a:cubicBezTo>
                        <a:pt x="2098" y="1"/>
                        <a:pt x="0" y="2099"/>
                        <a:pt x="0" y="4678"/>
                      </a:cubicBezTo>
                      <a:lnTo>
                        <a:pt x="0" y="85990"/>
                      </a:lnTo>
                      <a:cubicBezTo>
                        <a:pt x="0" y="88570"/>
                        <a:pt x="2098" y="90667"/>
                        <a:pt x="4678" y="90667"/>
                      </a:cubicBezTo>
                      <a:lnTo>
                        <a:pt x="118612" y="90667"/>
                      </a:lnTo>
                      <a:cubicBezTo>
                        <a:pt x="121192" y="90667"/>
                        <a:pt x="123290" y="88570"/>
                        <a:pt x="123290" y="85990"/>
                      </a:cubicBezTo>
                      <a:lnTo>
                        <a:pt x="123290" y="4678"/>
                      </a:lnTo>
                      <a:cubicBezTo>
                        <a:pt x="123290" y="2099"/>
                        <a:pt x="121192" y="1"/>
                        <a:pt x="11861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06;p29">
                  <a:extLst>
                    <a:ext uri="{FF2B5EF4-FFF2-40B4-BE49-F238E27FC236}">
                      <a16:creationId xmlns:a16="http://schemas.microsoft.com/office/drawing/2014/main" id="{2EB9EF91-9326-4F3E-9E4A-B3A2A820BDDC}"/>
                    </a:ext>
                  </a:extLst>
                </p:cNvPr>
                <p:cNvSpPr/>
                <p:nvPr/>
              </p:nvSpPr>
              <p:spPr>
                <a:xfrm>
                  <a:off x="-5875675" y="2246300"/>
                  <a:ext cx="3069250" cy="3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70" h="14012" extrusionOk="0">
                      <a:moveTo>
                        <a:pt x="0" y="0"/>
                      </a:moveTo>
                      <a:lnTo>
                        <a:pt x="0" y="9540"/>
                      </a:lnTo>
                      <a:cubicBezTo>
                        <a:pt x="0" y="12009"/>
                        <a:pt x="2003" y="14012"/>
                        <a:pt x="4473" y="14012"/>
                      </a:cubicBezTo>
                      <a:lnTo>
                        <a:pt x="118438" y="14012"/>
                      </a:lnTo>
                      <a:cubicBezTo>
                        <a:pt x="120830" y="14012"/>
                        <a:pt x="122770" y="12073"/>
                        <a:pt x="122770" y="9680"/>
                      </a:cubicBezTo>
                      <a:lnTo>
                        <a:pt x="1227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07;p29">
                  <a:extLst>
                    <a:ext uri="{FF2B5EF4-FFF2-40B4-BE49-F238E27FC236}">
                      <a16:creationId xmlns:a16="http://schemas.microsoft.com/office/drawing/2014/main" id="{B97DAF0D-BD23-4179-830E-B91FA7413A6A}"/>
                    </a:ext>
                  </a:extLst>
                </p:cNvPr>
                <p:cNvSpPr/>
                <p:nvPr/>
              </p:nvSpPr>
              <p:spPr>
                <a:xfrm>
                  <a:off x="-5882175" y="2239775"/>
                  <a:ext cx="3082275" cy="36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91" h="14533" extrusionOk="0">
                      <a:moveTo>
                        <a:pt x="122770" y="522"/>
                      </a:moveTo>
                      <a:lnTo>
                        <a:pt x="122770" y="9856"/>
                      </a:lnTo>
                      <a:cubicBezTo>
                        <a:pt x="122770" y="12151"/>
                        <a:pt x="120908" y="14012"/>
                        <a:pt x="118614" y="14012"/>
                      </a:cubicBezTo>
                      <a:lnTo>
                        <a:pt x="4678" y="14012"/>
                      </a:lnTo>
                      <a:cubicBezTo>
                        <a:pt x="2385" y="14012"/>
                        <a:pt x="522" y="12147"/>
                        <a:pt x="522" y="9856"/>
                      </a:cubicBezTo>
                      <a:lnTo>
                        <a:pt x="522" y="522"/>
                      </a:lnTo>
                      <a:close/>
                      <a:moveTo>
                        <a:pt x="260" y="1"/>
                      </a:moveTo>
                      <a:cubicBezTo>
                        <a:pt x="117" y="1"/>
                        <a:pt x="0" y="117"/>
                        <a:pt x="0" y="261"/>
                      </a:cubicBezTo>
                      <a:lnTo>
                        <a:pt x="0" y="9856"/>
                      </a:lnTo>
                      <a:cubicBezTo>
                        <a:pt x="0" y="12439"/>
                        <a:pt x="2094" y="14533"/>
                        <a:pt x="4678" y="14533"/>
                      </a:cubicBezTo>
                      <a:lnTo>
                        <a:pt x="118612" y="14533"/>
                      </a:lnTo>
                      <a:cubicBezTo>
                        <a:pt x="121195" y="14533"/>
                        <a:pt x="123290" y="12439"/>
                        <a:pt x="123290" y="9856"/>
                      </a:cubicBezTo>
                      <a:lnTo>
                        <a:pt x="123290" y="261"/>
                      </a:lnTo>
                      <a:cubicBezTo>
                        <a:pt x="123290" y="117"/>
                        <a:pt x="123173" y="1"/>
                        <a:pt x="12303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08;p29">
                  <a:extLst>
                    <a:ext uri="{FF2B5EF4-FFF2-40B4-BE49-F238E27FC236}">
                      <a16:creationId xmlns:a16="http://schemas.microsoft.com/office/drawing/2014/main" id="{90F13002-DA60-4E91-A178-37BBB0FF40B1}"/>
                    </a:ext>
                  </a:extLst>
                </p:cNvPr>
                <p:cNvSpPr/>
                <p:nvPr/>
              </p:nvSpPr>
              <p:spPr>
                <a:xfrm>
                  <a:off x="-5721300" y="483125"/>
                  <a:ext cx="2760500" cy="159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0" h="63690" extrusionOk="0">
                      <a:moveTo>
                        <a:pt x="1" y="1"/>
                      </a:moveTo>
                      <a:lnTo>
                        <a:pt x="1" y="63689"/>
                      </a:lnTo>
                      <a:lnTo>
                        <a:pt x="110419" y="63689"/>
                      </a:lnTo>
                      <a:lnTo>
                        <a:pt x="110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09;p29">
                  <a:extLst>
                    <a:ext uri="{FF2B5EF4-FFF2-40B4-BE49-F238E27FC236}">
                      <a16:creationId xmlns:a16="http://schemas.microsoft.com/office/drawing/2014/main" id="{6B5C311C-D346-492C-B5D6-2B65BAE41F82}"/>
                    </a:ext>
                  </a:extLst>
                </p:cNvPr>
                <p:cNvSpPr/>
                <p:nvPr/>
              </p:nvSpPr>
              <p:spPr>
                <a:xfrm>
                  <a:off x="-4397650" y="2421425"/>
                  <a:ext cx="113200" cy="1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8" h="4435" extrusionOk="0">
                      <a:moveTo>
                        <a:pt x="2263" y="0"/>
                      </a:moveTo>
                      <a:cubicBezTo>
                        <a:pt x="1014" y="0"/>
                        <a:pt x="0" y="993"/>
                        <a:pt x="0" y="2217"/>
                      </a:cubicBezTo>
                      <a:cubicBezTo>
                        <a:pt x="0" y="3442"/>
                        <a:pt x="1014" y="4435"/>
                        <a:pt x="2263" y="4435"/>
                      </a:cubicBezTo>
                      <a:cubicBezTo>
                        <a:pt x="3514" y="4435"/>
                        <a:pt x="4528" y="3442"/>
                        <a:pt x="4528" y="2217"/>
                      </a:cubicBezTo>
                      <a:cubicBezTo>
                        <a:pt x="4528" y="993"/>
                        <a:pt x="3514" y="0"/>
                        <a:pt x="226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10;p29">
                  <a:extLst>
                    <a:ext uri="{FF2B5EF4-FFF2-40B4-BE49-F238E27FC236}">
                      <a16:creationId xmlns:a16="http://schemas.microsoft.com/office/drawing/2014/main" id="{56E6A911-65D2-4380-93E3-E6DD4689B89C}"/>
                    </a:ext>
                  </a:extLst>
                </p:cNvPr>
                <p:cNvSpPr/>
                <p:nvPr/>
              </p:nvSpPr>
              <p:spPr>
                <a:xfrm>
                  <a:off x="-4404175" y="2414950"/>
                  <a:ext cx="126250" cy="1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0" h="4954" extrusionOk="0">
                      <a:moveTo>
                        <a:pt x="2524" y="520"/>
                      </a:moveTo>
                      <a:cubicBezTo>
                        <a:pt x="3630" y="520"/>
                        <a:pt x="4529" y="1398"/>
                        <a:pt x="4529" y="2476"/>
                      </a:cubicBezTo>
                      <a:cubicBezTo>
                        <a:pt x="4529" y="3555"/>
                        <a:pt x="3630" y="4433"/>
                        <a:pt x="2524" y="4433"/>
                      </a:cubicBezTo>
                      <a:cubicBezTo>
                        <a:pt x="1420" y="4433"/>
                        <a:pt x="520" y="3554"/>
                        <a:pt x="520" y="2476"/>
                      </a:cubicBezTo>
                      <a:cubicBezTo>
                        <a:pt x="520" y="1398"/>
                        <a:pt x="1420" y="520"/>
                        <a:pt x="2524" y="520"/>
                      </a:cubicBezTo>
                      <a:close/>
                      <a:moveTo>
                        <a:pt x="2524" y="0"/>
                      </a:moveTo>
                      <a:cubicBezTo>
                        <a:pt x="1133" y="0"/>
                        <a:pt x="1" y="1111"/>
                        <a:pt x="1" y="2476"/>
                      </a:cubicBezTo>
                      <a:cubicBezTo>
                        <a:pt x="1" y="3842"/>
                        <a:pt x="1132" y="4954"/>
                        <a:pt x="2524" y="4954"/>
                      </a:cubicBezTo>
                      <a:cubicBezTo>
                        <a:pt x="3917" y="4954"/>
                        <a:pt x="5049" y="3842"/>
                        <a:pt x="5049" y="2476"/>
                      </a:cubicBezTo>
                      <a:cubicBezTo>
                        <a:pt x="5049" y="1111"/>
                        <a:pt x="3917" y="0"/>
                        <a:pt x="252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11;p29">
                  <a:extLst>
                    <a:ext uri="{FF2B5EF4-FFF2-40B4-BE49-F238E27FC236}">
                      <a16:creationId xmlns:a16="http://schemas.microsoft.com/office/drawing/2014/main" id="{9F3512A6-769E-490E-80C8-7B279012A9BF}"/>
                    </a:ext>
                  </a:extLst>
                </p:cNvPr>
                <p:cNvSpPr/>
                <p:nvPr/>
              </p:nvSpPr>
              <p:spPr>
                <a:xfrm>
                  <a:off x="-4837450" y="3039925"/>
                  <a:ext cx="993025" cy="4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21" h="1815" extrusionOk="0">
                      <a:moveTo>
                        <a:pt x="0" y="0"/>
                      </a:moveTo>
                      <a:lnTo>
                        <a:pt x="0" y="1814"/>
                      </a:lnTo>
                      <a:lnTo>
                        <a:pt x="39720" y="1814"/>
                      </a:lnTo>
                      <a:lnTo>
                        <a:pt x="397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212;p29">
                  <a:extLst>
                    <a:ext uri="{FF2B5EF4-FFF2-40B4-BE49-F238E27FC236}">
                      <a16:creationId xmlns:a16="http://schemas.microsoft.com/office/drawing/2014/main" id="{2EAD8B10-6A1A-4D0B-822A-6F6CD49C22E5}"/>
                    </a:ext>
                  </a:extLst>
                </p:cNvPr>
                <p:cNvSpPr/>
                <p:nvPr/>
              </p:nvSpPr>
              <p:spPr>
                <a:xfrm>
                  <a:off x="-4843950" y="3033400"/>
                  <a:ext cx="100602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41" h="2336" extrusionOk="0">
                      <a:moveTo>
                        <a:pt x="39720" y="522"/>
                      </a:moveTo>
                      <a:lnTo>
                        <a:pt x="39720" y="1815"/>
                      </a:lnTo>
                      <a:lnTo>
                        <a:pt x="521" y="1815"/>
                      </a:lnTo>
                      <a:lnTo>
                        <a:pt x="521" y="522"/>
                      </a:lnTo>
                      <a:close/>
                      <a:moveTo>
                        <a:pt x="260" y="1"/>
                      </a:moveTo>
                      <a:cubicBezTo>
                        <a:pt x="116" y="1"/>
                        <a:pt x="0" y="118"/>
                        <a:pt x="0" y="261"/>
                      </a:cubicBezTo>
                      <a:lnTo>
                        <a:pt x="0" y="2074"/>
                      </a:lnTo>
                      <a:cubicBezTo>
                        <a:pt x="0" y="2218"/>
                        <a:pt x="116" y="2335"/>
                        <a:pt x="260" y="2335"/>
                      </a:cubicBezTo>
                      <a:lnTo>
                        <a:pt x="39980" y="2335"/>
                      </a:lnTo>
                      <a:cubicBezTo>
                        <a:pt x="40123" y="2335"/>
                        <a:pt x="40241" y="2218"/>
                        <a:pt x="40239" y="2074"/>
                      </a:cubicBezTo>
                      <a:lnTo>
                        <a:pt x="40239" y="261"/>
                      </a:lnTo>
                      <a:cubicBezTo>
                        <a:pt x="40239" y="118"/>
                        <a:pt x="40123" y="1"/>
                        <a:pt x="3998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213;p29">
                  <a:extLst>
                    <a:ext uri="{FF2B5EF4-FFF2-40B4-BE49-F238E27FC236}">
                      <a16:creationId xmlns:a16="http://schemas.microsoft.com/office/drawing/2014/main" id="{D8B8331C-5B1D-4C43-BB73-5383B90135F7}"/>
                    </a:ext>
                  </a:extLst>
                </p:cNvPr>
                <p:cNvSpPr/>
                <p:nvPr/>
              </p:nvSpPr>
              <p:spPr>
                <a:xfrm>
                  <a:off x="-5245425" y="400600"/>
                  <a:ext cx="908650" cy="19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6" h="79446" extrusionOk="0">
                      <a:moveTo>
                        <a:pt x="36345" y="1"/>
                      </a:moveTo>
                      <a:cubicBezTo>
                        <a:pt x="30792" y="5179"/>
                        <a:pt x="16575" y="10405"/>
                        <a:pt x="0" y="21493"/>
                      </a:cubicBezTo>
                      <a:cubicBezTo>
                        <a:pt x="0" y="21493"/>
                        <a:pt x="1035" y="58964"/>
                        <a:pt x="36345" y="79446"/>
                      </a:cubicBezTo>
                      <a:lnTo>
                        <a:pt x="3634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14;p29">
                  <a:extLst>
                    <a:ext uri="{FF2B5EF4-FFF2-40B4-BE49-F238E27FC236}">
                      <a16:creationId xmlns:a16="http://schemas.microsoft.com/office/drawing/2014/main" id="{F68CACEA-1E15-4D6C-9836-48071E007852}"/>
                    </a:ext>
                  </a:extLst>
                </p:cNvPr>
                <p:cNvSpPr/>
                <p:nvPr/>
              </p:nvSpPr>
              <p:spPr>
                <a:xfrm>
                  <a:off x="-5252000" y="394100"/>
                  <a:ext cx="921750" cy="199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0" h="79966" extrusionOk="0">
                      <a:moveTo>
                        <a:pt x="36348" y="844"/>
                      </a:moveTo>
                      <a:lnTo>
                        <a:pt x="36348" y="79251"/>
                      </a:lnTo>
                      <a:cubicBezTo>
                        <a:pt x="18445" y="68725"/>
                        <a:pt x="9663" y="53734"/>
                        <a:pt x="5445" y="42973"/>
                      </a:cubicBezTo>
                      <a:cubicBezTo>
                        <a:pt x="1147" y="32011"/>
                        <a:pt x="588" y="23112"/>
                        <a:pt x="529" y="21889"/>
                      </a:cubicBezTo>
                      <a:cubicBezTo>
                        <a:pt x="8839" y="16340"/>
                        <a:pt x="16615" y="12231"/>
                        <a:pt x="22871" y="8926"/>
                      </a:cubicBezTo>
                      <a:cubicBezTo>
                        <a:pt x="28780" y="5803"/>
                        <a:pt x="33510" y="3304"/>
                        <a:pt x="36348" y="844"/>
                      </a:cubicBezTo>
                      <a:close/>
                      <a:moveTo>
                        <a:pt x="36607" y="0"/>
                      </a:moveTo>
                      <a:cubicBezTo>
                        <a:pt x="36546" y="0"/>
                        <a:pt x="36483" y="22"/>
                        <a:pt x="36431" y="71"/>
                      </a:cubicBezTo>
                      <a:cubicBezTo>
                        <a:pt x="33706" y="2612"/>
                        <a:pt x="28816" y="5195"/>
                        <a:pt x="22627" y="8466"/>
                      </a:cubicBezTo>
                      <a:cubicBezTo>
                        <a:pt x="16332" y="11792"/>
                        <a:pt x="8496" y="15933"/>
                        <a:pt x="119" y="21538"/>
                      </a:cubicBezTo>
                      <a:cubicBezTo>
                        <a:pt x="44" y="21587"/>
                        <a:pt x="0" y="21672"/>
                        <a:pt x="3" y="21762"/>
                      </a:cubicBezTo>
                      <a:cubicBezTo>
                        <a:pt x="6" y="21855"/>
                        <a:pt x="318" y="31311"/>
                        <a:pt x="4953" y="43145"/>
                      </a:cubicBezTo>
                      <a:cubicBezTo>
                        <a:pt x="9231" y="54065"/>
                        <a:pt x="18173" y="69312"/>
                        <a:pt x="36477" y="79931"/>
                      </a:cubicBezTo>
                      <a:cubicBezTo>
                        <a:pt x="36517" y="79954"/>
                        <a:pt x="36562" y="79966"/>
                        <a:pt x="36608" y="79966"/>
                      </a:cubicBezTo>
                      <a:cubicBezTo>
                        <a:pt x="36752" y="79966"/>
                        <a:pt x="36870" y="79848"/>
                        <a:pt x="36869" y="79706"/>
                      </a:cubicBezTo>
                      <a:lnTo>
                        <a:pt x="36869" y="261"/>
                      </a:lnTo>
                      <a:cubicBezTo>
                        <a:pt x="36869" y="105"/>
                        <a:pt x="36741" y="0"/>
                        <a:pt x="3660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15;p29">
                  <a:extLst>
                    <a:ext uri="{FF2B5EF4-FFF2-40B4-BE49-F238E27FC236}">
                      <a16:creationId xmlns:a16="http://schemas.microsoft.com/office/drawing/2014/main" id="{AF43EE1D-3817-4FF0-BF2D-2FDDDCA35E98}"/>
                    </a:ext>
                  </a:extLst>
                </p:cNvPr>
                <p:cNvSpPr/>
                <p:nvPr/>
              </p:nvSpPr>
              <p:spPr>
                <a:xfrm>
                  <a:off x="-4336800" y="400600"/>
                  <a:ext cx="908650" cy="19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6" h="79446" extrusionOk="0">
                      <a:moveTo>
                        <a:pt x="0" y="1"/>
                      </a:moveTo>
                      <a:lnTo>
                        <a:pt x="0" y="79446"/>
                      </a:lnTo>
                      <a:cubicBezTo>
                        <a:pt x="35310" y="58964"/>
                        <a:pt x="36345" y="21493"/>
                        <a:pt x="36345" y="21493"/>
                      </a:cubicBezTo>
                      <a:cubicBezTo>
                        <a:pt x="19771" y="10405"/>
                        <a:pt x="5555" y="5179"/>
                        <a:pt x="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216;p29">
                  <a:extLst>
                    <a:ext uri="{FF2B5EF4-FFF2-40B4-BE49-F238E27FC236}">
                      <a16:creationId xmlns:a16="http://schemas.microsoft.com/office/drawing/2014/main" id="{CB224EA0-B0FD-463F-B011-15AB32A64B96}"/>
                    </a:ext>
                  </a:extLst>
                </p:cNvPr>
                <p:cNvSpPr/>
                <p:nvPr/>
              </p:nvSpPr>
              <p:spPr>
                <a:xfrm>
                  <a:off x="-4343325" y="394100"/>
                  <a:ext cx="921750" cy="199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0" h="79966" extrusionOk="0">
                      <a:moveTo>
                        <a:pt x="522" y="844"/>
                      </a:moveTo>
                      <a:cubicBezTo>
                        <a:pt x="3360" y="3304"/>
                        <a:pt x="8090" y="5803"/>
                        <a:pt x="13999" y="8925"/>
                      </a:cubicBezTo>
                      <a:cubicBezTo>
                        <a:pt x="20254" y="12231"/>
                        <a:pt x="28031" y="16340"/>
                        <a:pt x="36341" y="21889"/>
                      </a:cubicBezTo>
                      <a:cubicBezTo>
                        <a:pt x="36283" y="23110"/>
                        <a:pt x="35726" y="31995"/>
                        <a:pt x="31432" y="42954"/>
                      </a:cubicBezTo>
                      <a:cubicBezTo>
                        <a:pt x="27215" y="53720"/>
                        <a:pt x="18433" y="68720"/>
                        <a:pt x="522" y="79251"/>
                      </a:cubicBezTo>
                      <a:lnTo>
                        <a:pt x="522" y="844"/>
                      </a:lnTo>
                      <a:close/>
                      <a:moveTo>
                        <a:pt x="263" y="0"/>
                      </a:moveTo>
                      <a:cubicBezTo>
                        <a:pt x="129" y="0"/>
                        <a:pt x="1" y="105"/>
                        <a:pt x="1" y="261"/>
                      </a:cubicBezTo>
                      <a:lnTo>
                        <a:pt x="1" y="79704"/>
                      </a:lnTo>
                      <a:cubicBezTo>
                        <a:pt x="1" y="79848"/>
                        <a:pt x="117" y="79966"/>
                        <a:pt x="261" y="79966"/>
                      </a:cubicBezTo>
                      <a:cubicBezTo>
                        <a:pt x="307" y="79965"/>
                        <a:pt x="352" y="79953"/>
                        <a:pt x="392" y="79931"/>
                      </a:cubicBezTo>
                      <a:cubicBezTo>
                        <a:pt x="18697" y="69312"/>
                        <a:pt x="27638" y="54065"/>
                        <a:pt x="31918" y="43144"/>
                      </a:cubicBezTo>
                      <a:cubicBezTo>
                        <a:pt x="36553" y="31311"/>
                        <a:pt x="36864" y="21855"/>
                        <a:pt x="36867" y="21760"/>
                      </a:cubicBezTo>
                      <a:cubicBezTo>
                        <a:pt x="36869" y="21671"/>
                        <a:pt x="36826" y="21587"/>
                        <a:pt x="36752" y="21538"/>
                      </a:cubicBezTo>
                      <a:cubicBezTo>
                        <a:pt x="28373" y="15932"/>
                        <a:pt x="20538" y="11792"/>
                        <a:pt x="14242" y="8465"/>
                      </a:cubicBezTo>
                      <a:cubicBezTo>
                        <a:pt x="8052" y="5195"/>
                        <a:pt x="3164" y="2611"/>
                        <a:pt x="439" y="71"/>
                      </a:cubicBezTo>
                      <a:cubicBezTo>
                        <a:pt x="387" y="22"/>
                        <a:pt x="324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217;p29">
                  <a:extLst>
                    <a:ext uri="{FF2B5EF4-FFF2-40B4-BE49-F238E27FC236}">
                      <a16:creationId xmlns:a16="http://schemas.microsoft.com/office/drawing/2014/main" id="{D7A92343-AC28-4A31-81D1-FBD3AD1DDB3C}"/>
                    </a:ext>
                  </a:extLst>
                </p:cNvPr>
                <p:cNvSpPr/>
                <p:nvPr/>
              </p:nvSpPr>
              <p:spPr>
                <a:xfrm>
                  <a:off x="-5178775" y="480375"/>
                  <a:ext cx="1684000" cy="18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60" h="73064" extrusionOk="0">
                      <a:moveTo>
                        <a:pt x="33679" y="1"/>
                      </a:moveTo>
                      <a:cubicBezTo>
                        <a:pt x="26976" y="4654"/>
                        <a:pt x="15360" y="9088"/>
                        <a:pt x="0" y="19363"/>
                      </a:cubicBezTo>
                      <a:cubicBezTo>
                        <a:pt x="0" y="19363"/>
                        <a:pt x="960" y="54085"/>
                        <a:pt x="33679" y="73064"/>
                      </a:cubicBezTo>
                      <a:cubicBezTo>
                        <a:pt x="66399" y="54085"/>
                        <a:pt x="67359" y="19363"/>
                        <a:pt x="67359" y="19363"/>
                      </a:cubicBezTo>
                      <a:cubicBezTo>
                        <a:pt x="52000" y="9088"/>
                        <a:pt x="40435" y="4654"/>
                        <a:pt x="3367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218;p29">
                  <a:extLst>
                    <a:ext uri="{FF2B5EF4-FFF2-40B4-BE49-F238E27FC236}">
                      <a16:creationId xmlns:a16="http://schemas.microsoft.com/office/drawing/2014/main" id="{A527D9E2-F31A-4694-B7AB-FD7CABDB3836}"/>
                    </a:ext>
                  </a:extLst>
                </p:cNvPr>
                <p:cNvSpPr/>
                <p:nvPr/>
              </p:nvSpPr>
              <p:spPr>
                <a:xfrm>
                  <a:off x="-5185350" y="473850"/>
                  <a:ext cx="1697125" cy="183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85" h="73586" extrusionOk="0">
                      <a:moveTo>
                        <a:pt x="33943" y="576"/>
                      </a:moveTo>
                      <a:cubicBezTo>
                        <a:pt x="36735" y="2479"/>
                        <a:pt x="40391" y="4387"/>
                        <a:pt x="44614" y="6590"/>
                      </a:cubicBezTo>
                      <a:cubicBezTo>
                        <a:pt x="50768" y="9800"/>
                        <a:pt x="58419" y="13791"/>
                        <a:pt x="67356" y="19759"/>
                      </a:cubicBezTo>
                      <a:cubicBezTo>
                        <a:pt x="67300" y="20930"/>
                        <a:pt x="66772" y="29156"/>
                        <a:pt x="62803" y="39282"/>
                      </a:cubicBezTo>
                      <a:cubicBezTo>
                        <a:pt x="58876" y="49296"/>
                        <a:pt x="50684" y="63266"/>
                        <a:pt x="33942" y="73025"/>
                      </a:cubicBezTo>
                      <a:cubicBezTo>
                        <a:pt x="17200" y="63266"/>
                        <a:pt x="9009" y="49296"/>
                        <a:pt x="5083" y="39282"/>
                      </a:cubicBezTo>
                      <a:cubicBezTo>
                        <a:pt x="1114" y="29156"/>
                        <a:pt x="586" y="20930"/>
                        <a:pt x="530" y="19759"/>
                      </a:cubicBezTo>
                      <a:cubicBezTo>
                        <a:pt x="9423" y="13820"/>
                        <a:pt x="17060" y="9839"/>
                        <a:pt x="23204" y="6636"/>
                      </a:cubicBezTo>
                      <a:cubicBezTo>
                        <a:pt x="27463" y="4416"/>
                        <a:pt x="31152" y="2492"/>
                        <a:pt x="33943" y="576"/>
                      </a:cubicBezTo>
                      <a:close/>
                      <a:moveTo>
                        <a:pt x="33942" y="1"/>
                      </a:moveTo>
                      <a:cubicBezTo>
                        <a:pt x="33890" y="1"/>
                        <a:pt x="33839" y="16"/>
                        <a:pt x="33795" y="47"/>
                      </a:cubicBezTo>
                      <a:cubicBezTo>
                        <a:pt x="31014" y="1977"/>
                        <a:pt x="27460" y="3830"/>
                        <a:pt x="22962" y="6174"/>
                      </a:cubicBezTo>
                      <a:cubicBezTo>
                        <a:pt x="16780" y="9397"/>
                        <a:pt x="9086" y="13407"/>
                        <a:pt x="118" y="19407"/>
                      </a:cubicBezTo>
                      <a:cubicBezTo>
                        <a:pt x="44" y="19457"/>
                        <a:pt x="1" y="19541"/>
                        <a:pt x="3" y="19631"/>
                      </a:cubicBezTo>
                      <a:cubicBezTo>
                        <a:pt x="6" y="19718"/>
                        <a:pt x="294" y="28484"/>
                        <a:pt x="4590" y="39452"/>
                      </a:cubicBezTo>
                      <a:cubicBezTo>
                        <a:pt x="8556" y="49575"/>
                        <a:pt x="16846" y="63709"/>
                        <a:pt x="33811" y="73550"/>
                      </a:cubicBezTo>
                      <a:cubicBezTo>
                        <a:pt x="33851" y="73573"/>
                        <a:pt x="33896" y="73585"/>
                        <a:pt x="33942" y="73585"/>
                      </a:cubicBezTo>
                      <a:cubicBezTo>
                        <a:pt x="33988" y="73585"/>
                        <a:pt x="34033" y="73574"/>
                        <a:pt x="34073" y="73551"/>
                      </a:cubicBezTo>
                      <a:cubicBezTo>
                        <a:pt x="51040" y="63709"/>
                        <a:pt x="59329" y="49577"/>
                        <a:pt x="63294" y="39452"/>
                      </a:cubicBezTo>
                      <a:cubicBezTo>
                        <a:pt x="67592" y="28484"/>
                        <a:pt x="67880" y="19719"/>
                        <a:pt x="67883" y="19632"/>
                      </a:cubicBezTo>
                      <a:cubicBezTo>
                        <a:pt x="67885" y="19543"/>
                        <a:pt x="67841" y="19458"/>
                        <a:pt x="67766" y="19408"/>
                      </a:cubicBezTo>
                      <a:cubicBezTo>
                        <a:pt x="58755" y="13379"/>
                        <a:pt x="51047" y="9359"/>
                        <a:pt x="44855" y="6128"/>
                      </a:cubicBezTo>
                      <a:cubicBezTo>
                        <a:pt x="40573" y="3894"/>
                        <a:pt x="36874" y="1965"/>
                        <a:pt x="34090" y="47"/>
                      </a:cubicBezTo>
                      <a:cubicBezTo>
                        <a:pt x="34046" y="16"/>
                        <a:pt x="33994" y="1"/>
                        <a:pt x="339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219;p29">
                  <a:extLst>
                    <a:ext uri="{FF2B5EF4-FFF2-40B4-BE49-F238E27FC236}">
                      <a16:creationId xmlns:a16="http://schemas.microsoft.com/office/drawing/2014/main" id="{6832AA00-BDAB-4B5E-B490-36E3FA19E046}"/>
                    </a:ext>
                  </a:extLst>
                </p:cNvPr>
                <p:cNvSpPr/>
                <p:nvPr/>
              </p:nvSpPr>
              <p:spPr>
                <a:xfrm>
                  <a:off x="-4336800" y="480375"/>
                  <a:ext cx="842025" cy="18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81" h="73064" extrusionOk="0">
                      <a:moveTo>
                        <a:pt x="0" y="1"/>
                      </a:moveTo>
                      <a:lnTo>
                        <a:pt x="0" y="73064"/>
                      </a:lnTo>
                      <a:cubicBezTo>
                        <a:pt x="32720" y="54085"/>
                        <a:pt x="33680" y="19363"/>
                        <a:pt x="33680" y="19363"/>
                      </a:cubicBezTo>
                      <a:cubicBezTo>
                        <a:pt x="18321" y="9088"/>
                        <a:pt x="6756" y="4654"/>
                        <a:pt x="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220;p29">
                  <a:extLst>
                    <a:ext uri="{FF2B5EF4-FFF2-40B4-BE49-F238E27FC236}">
                      <a16:creationId xmlns:a16="http://schemas.microsoft.com/office/drawing/2014/main" id="{83B1A05C-4897-4C71-85C9-CD3126311374}"/>
                    </a:ext>
                  </a:extLst>
                </p:cNvPr>
                <p:cNvSpPr/>
                <p:nvPr/>
              </p:nvSpPr>
              <p:spPr>
                <a:xfrm>
                  <a:off x="-4343325" y="473825"/>
                  <a:ext cx="855100" cy="18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4" h="73587" extrusionOk="0">
                      <a:moveTo>
                        <a:pt x="522" y="753"/>
                      </a:moveTo>
                      <a:cubicBezTo>
                        <a:pt x="3279" y="2597"/>
                        <a:pt x="6840" y="4455"/>
                        <a:pt x="10933" y="6591"/>
                      </a:cubicBezTo>
                      <a:cubicBezTo>
                        <a:pt x="17087" y="9801"/>
                        <a:pt x="24738" y="13792"/>
                        <a:pt x="33675" y="19760"/>
                      </a:cubicBezTo>
                      <a:cubicBezTo>
                        <a:pt x="33619" y="20931"/>
                        <a:pt x="33091" y="29157"/>
                        <a:pt x="29122" y="39283"/>
                      </a:cubicBezTo>
                      <a:cubicBezTo>
                        <a:pt x="25215" y="49245"/>
                        <a:pt x="17088" y="63122"/>
                        <a:pt x="522" y="72873"/>
                      </a:cubicBezTo>
                      <a:lnTo>
                        <a:pt x="522" y="753"/>
                      </a:lnTo>
                      <a:close/>
                      <a:moveTo>
                        <a:pt x="262" y="1"/>
                      </a:moveTo>
                      <a:cubicBezTo>
                        <a:pt x="127" y="1"/>
                        <a:pt x="1" y="108"/>
                        <a:pt x="1" y="261"/>
                      </a:cubicBezTo>
                      <a:lnTo>
                        <a:pt x="1" y="73326"/>
                      </a:lnTo>
                      <a:cubicBezTo>
                        <a:pt x="1" y="73419"/>
                        <a:pt x="51" y="73505"/>
                        <a:pt x="132" y="73552"/>
                      </a:cubicBezTo>
                      <a:cubicBezTo>
                        <a:pt x="170" y="73574"/>
                        <a:pt x="215" y="73586"/>
                        <a:pt x="261" y="73586"/>
                      </a:cubicBezTo>
                      <a:cubicBezTo>
                        <a:pt x="307" y="73586"/>
                        <a:pt x="352" y="73574"/>
                        <a:pt x="392" y="73551"/>
                      </a:cubicBezTo>
                      <a:cubicBezTo>
                        <a:pt x="17359" y="63710"/>
                        <a:pt x="25648" y="49576"/>
                        <a:pt x="29613" y="39453"/>
                      </a:cubicBezTo>
                      <a:cubicBezTo>
                        <a:pt x="33911" y="28485"/>
                        <a:pt x="34199" y="19719"/>
                        <a:pt x="34202" y="19632"/>
                      </a:cubicBezTo>
                      <a:cubicBezTo>
                        <a:pt x="34204" y="19542"/>
                        <a:pt x="34160" y="19459"/>
                        <a:pt x="34085" y="19408"/>
                      </a:cubicBezTo>
                      <a:cubicBezTo>
                        <a:pt x="25074" y="13379"/>
                        <a:pt x="17366" y="9359"/>
                        <a:pt x="11174" y="6129"/>
                      </a:cubicBezTo>
                      <a:cubicBezTo>
                        <a:pt x="6892" y="3895"/>
                        <a:pt x="3193" y="1965"/>
                        <a:pt x="409" y="47"/>
                      </a:cubicBezTo>
                      <a:cubicBezTo>
                        <a:pt x="363" y="15"/>
                        <a:pt x="312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221;p29">
                  <a:extLst>
                    <a:ext uri="{FF2B5EF4-FFF2-40B4-BE49-F238E27FC236}">
                      <a16:creationId xmlns:a16="http://schemas.microsoft.com/office/drawing/2014/main" id="{B519FE9E-EDC7-4C5B-87CA-8F3D05C190B1}"/>
                    </a:ext>
                  </a:extLst>
                </p:cNvPr>
                <p:cNvSpPr/>
                <p:nvPr/>
              </p:nvSpPr>
              <p:spPr>
                <a:xfrm>
                  <a:off x="-5885150" y="1423975"/>
                  <a:ext cx="3088200" cy="1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28" h="7996" extrusionOk="0">
                      <a:moveTo>
                        <a:pt x="0" y="0"/>
                      </a:moveTo>
                      <a:lnTo>
                        <a:pt x="0" y="7996"/>
                      </a:lnTo>
                      <a:lnTo>
                        <a:pt x="123528" y="7996"/>
                      </a:lnTo>
                      <a:lnTo>
                        <a:pt x="123528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222;p29">
                  <a:extLst>
                    <a:ext uri="{FF2B5EF4-FFF2-40B4-BE49-F238E27FC236}">
                      <a16:creationId xmlns:a16="http://schemas.microsoft.com/office/drawing/2014/main" id="{AAFB7B93-2F21-4ABF-B960-FBC378557F0D}"/>
                    </a:ext>
                  </a:extLst>
                </p:cNvPr>
                <p:cNvSpPr/>
                <p:nvPr/>
              </p:nvSpPr>
              <p:spPr>
                <a:xfrm>
                  <a:off x="-5891675" y="1417425"/>
                  <a:ext cx="3101250" cy="21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50" h="8519" extrusionOk="0">
                      <a:moveTo>
                        <a:pt x="123529" y="521"/>
                      </a:moveTo>
                      <a:lnTo>
                        <a:pt x="123529" y="7998"/>
                      </a:lnTo>
                      <a:lnTo>
                        <a:pt x="522" y="7998"/>
                      </a:lnTo>
                      <a:lnTo>
                        <a:pt x="522" y="521"/>
                      </a:lnTo>
                      <a:close/>
                      <a:moveTo>
                        <a:pt x="261" y="1"/>
                      </a:moveTo>
                      <a:cubicBezTo>
                        <a:pt x="117" y="1"/>
                        <a:pt x="1" y="118"/>
                        <a:pt x="1" y="261"/>
                      </a:cubicBezTo>
                      <a:lnTo>
                        <a:pt x="1" y="8258"/>
                      </a:lnTo>
                      <a:cubicBezTo>
                        <a:pt x="1" y="8401"/>
                        <a:pt x="117" y="8518"/>
                        <a:pt x="261" y="8518"/>
                      </a:cubicBezTo>
                      <a:lnTo>
                        <a:pt x="123789" y="8518"/>
                      </a:lnTo>
                      <a:cubicBezTo>
                        <a:pt x="123933" y="8518"/>
                        <a:pt x="124049" y="8401"/>
                        <a:pt x="124049" y="8258"/>
                      </a:cubicBezTo>
                      <a:lnTo>
                        <a:pt x="124049" y="261"/>
                      </a:lnTo>
                      <a:cubicBezTo>
                        <a:pt x="124049" y="118"/>
                        <a:pt x="123933" y="1"/>
                        <a:pt x="12378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223;p29">
                  <a:extLst>
                    <a:ext uri="{FF2B5EF4-FFF2-40B4-BE49-F238E27FC236}">
                      <a16:creationId xmlns:a16="http://schemas.microsoft.com/office/drawing/2014/main" id="{9B4ADC82-1736-4CA8-AFB6-538DBB4BCAB8}"/>
                    </a:ext>
                  </a:extLst>
                </p:cNvPr>
                <p:cNvSpPr/>
                <p:nvPr/>
              </p:nvSpPr>
              <p:spPr>
                <a:xfrm>
                  <a:off x="-58657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224;p29">
                  <a:extLst>
                    <a:ext uri="{FF2B5EF4-FFF2-40B4-BE49-F238E27FC236}">
                      <a16:creationId xmlns:a16="http://schemas.microsoft.com/office/drawing/2014/main" id="{01C8224C-D00A-4183-901A-A3436CDDF4BE}"/>
                    </a:ext>
                  </a:extLst>
                </p:cNvPr>
                <p:cNvSpPr/>
                <p:nvPr/>
              </p:nvSpPr>
              <p:spPr>
                <a:xfrm>
                  <a:off x="-57846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30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225;p29">
                  <a:extLst>
                    <a:ext uri="{FF2B5EF4-FFF2-40B4-BE49-F238E27FC236}">
                      <a16:creationId xmlns:a16="http://schemas.microsoft.com/office/drawing/2014/main" id="{4A8EE9AA-9F94-4462-987E-27C537BC9122}"/>
                    </a:ext>
                  </a:extLst>
                </p:cNvPr>
                <p:cNvSpPr/>
                <p:nvPr/>
              </p:nvSpPr>
              <p:spPr>
                <a:xfrm>
                  <a:off x="-5703525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226;p29">
                  <a:extLst>
                    <a:ext uri="{FF2B5EF4-FFF2-40B4-BE49-F238E27FC236}">
                      <a16:creationId xmlns:a16="http://schemas.microsoft.com/office/drawing/2014/main" id="{876F4BE6-09E9-4644-98CD-9E0CD4214159}"/>
                    </a:ext>
                  </a:extLst>
                </p:cNvPr>
                <p:cNvSpPr/>
                <p:nvPr/>
              </p:nvSpPr>
              <p:spPr>
                <a:xfrm>
                  <a:off x="-56224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227;p29">
                  <a:extLst>
                    <a:ext uri="{FF2B5EF4-FFF2-40B4-BE49-F238E27FC236}">
                      <a16:creationId xmlns:a16="http://schemas.microsoft.com/office/drawing/2014/main" id="{C61F27EF-C6D7-498E-BFD7-4242E4F36DEB}"/>
                    </a:ext>
                  </a:extLst>
                </p:cNvPr>
                <p:cNvSpPr/>
                <p:nvPr/>
              </p:nvSpPr>
              <p:spPr>
                <a:xfrm>
                  <a:off x="-55413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30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228;p29">
                  <a:extLst>
                    <a:ext uri="{FF2B5EF4-FFF2-40B4-BE49-F238E27FC236}">
                      <a16:creationId xmlns:a16="http://schemas.microsoft.com/office/drawing/2014/main" id="{51AD1CE7-439B-4948-B766-13E812546EE9}"/>
                    </a:ext>
                  </a:extLst>
                </p:cNvPr>
                <p:cNvSpPr/>
                <p:nvPr/>
              </p:nvSpPr>
              <p:spPr>
                <a:xfrm>
                  <a:off x="-54602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229;p29">
                  <a:extLst>
                    <a:ext uri="{FF2B5EF4-FFF2-40B4-BE49-F238E27FC236}">
                      <a16:creationId xmlns:a16="http://schemas.microsoft.com/office/drawing/2014/main" id="{D60643F2-EB93-404C-AEC2-04DC91DC3FB9}"/>
                    </a:ext>
                  </a:extLst>
                </p:cNvPr>
                <p:cNvSpPr/>
                <p:nvPr/>
              </p:nvSpPr>
              <p:spPr>
                <a:xfrm>
                  <a:off x="-537910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230;p29">
                  <a:extLst>
                    <a:ext uri="{FF2B5EF4-FFF2-40B4-BE49-F238E27FC236}">
                      <a16:creationId xmlns:a16="http://schemas.microsoft.com/office/drawing/2014/main" id="{FF68CDF2-3021-4CB9-AEDD-94689005D2FF}"/>
                    </a:ext>
                  </a:extLst>
                </p:cNvPr>
                <p:cNvSpPr/>
                <p:nvPr/>
              </p:nvSpPr>
              <p:spPr>
                <a:xfrm>
                  <a:off x="-5297950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231;p29">
                  <a:extLst>
                    <a:ext uri="{FF2B5EF4-FFF2-40B4-BE49-F238E27FC236}">
                      <a16:creationId xmlns:a16="http://schemas.microsoft.com/office/drawing/2014/main" id="{85117DFB-DD4A-4431-BE5C-160CD7531879}"/>
                    </a:ext>
                  </a:extLst>
                </p:cNvPr>
                <p:cNvSpPr/>
                <p:nvPr/>
              </p:nvSpPr>
              <p:spPr>
                <a:xfrm>
                  <a:off x="-52168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232;p29">
                  <a:extLst>
                    <a:ext uri="{FF2B5EF4-FFF2-40B4-BE49-F238E27FC236}">
                      <a16:creationId xmlns:a16="http://schemas.microsoft.com/office/drawing/2014/main" id="{0A97F786-3E59-4DAF-B48B-950CAFEFFEDF}"/>
                    </a:ext>
                  </a:extLst>
                </p:cNvPr>
                <p:cNvSpPr/>
                <p:nvPr/>
              </p:nvSpPr>
              <p:spPr>
                <a:xfrm>
                  <a:off x="-51357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233;p29">
                  <a:extLst>
                    <a:ext uri="{FF2B5EF4-FFF2-40B4-BE49-F238E27FC236}">
                      <a16:creationId xmlns:a16="http://schemas.microsoft.com/office/drawing/2014/main" id="{65585481-FB7D-4696-9A5D-E0552E4B9F88}"/>
                    </a:ext>
                  </a:extLst>
                </p:cNvPr>
                <p:cNvSpPr/>
                <p:nvPr/>
              </p:nvSpPr>
              <p:spPr>
                <a:xfrm>
                  <a:off x="-50546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234;p29">
                  <a:extLst>
                    <a:ext uri="{FF2B5EF4-FFF2-40B4-BE49-F238E27FC236}">
                      <a16:creationId xmlns:a16="http://schemas.microsoft.com/office/drawing/2014/main" id="{0A0EECD2-87B7-43AD-8FDD-81DE6B6938A4}"/>
                    </a:ext>
                  </a:extLst>
                </p:cNvPr>
                <p:cNvSpPr/>
                <p:nvPr/>
              </p:nvSpPr>
              <p:spPr>
                <a:xfrm>
                  <a:off x="-49735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235;p29">
                  <a:extLst>
                    <a:ext uri="{FF2B5EF4-FFF2-40B4-BE49-F238E27FC236}">
                      <a16:creationId xmlns:a16="http://schemas.microsoft.com/office/drawing/2014/main" id="{3727CBE1-E8E4-4EB4-A1B4-95780C5DE0CF}"/>
                    </a:ext>
                  </a:extLst>
                </p:cNvPr>
                <p:cNvSpPr/>
                <p:nvPr/>
              </p:nvSpPr>
              <p:spPr>
                <a:xfrm>
                  <a:off x="-48924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236;p29">
                  <a:extLst>
                    <a:ext uri="{FF2B5EF4-FFF2-40B4-BE49-F238E27FC236}">
                      <a16:creationId xmlns:a16="http://schemas.microsoft.com/office/drawing/2014/main" id="{7005D727-EFA9-4C38-B7BD-839FFC8686AA}"/>
                    </a:ext>
                  </a:extLst>
                </p:cNvPr>
                <p:cNvSpPr/>
                <p:nvPr/>
              </p:nvSpPr>
              <p:spPr>
                <a:xfrm>
                  <a:off x="-48113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237;p29">
                  <a:extLst>
                    <a:ext uri="{FF2B5EF4-FFF2-40B4-BE49-F238E27FC236}">
                      <a16:creationId xmlns:a16="http://schemas.microsoft.com/office/drawing/2014/main" id="{72177689-B5B5-472D-8F6A-74B4C673F80B}"/>
                    </a:ext>
                  </a:extLst>
                </p:cNvPr>
                <p:cNvSpPr/>
                <p:nvPr/>
              </p:nvSpPr>
              <p:spPr>
                <a:xfrm>
                  <a:off x="-58657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238;p29">
                  <a:extLst>
                    <a:ext uri="{FF2B5EF4-FFF2-40B4-BE49-F238E27FC236}">
                      <a16:creationId xmlns:a16="http://schemas.microsoft.com/office/drawing/2014/main" id="{F171EFB9-79FD-4134-A318-97525032BCF1}"/>
                    </a:ext>
                  </a:extLst>
                </p:cNvPr>
                <p:cNvSpPr/>
                <p:nvPr/>
              </p:nvSpPr>
              <p:spPr>
                <a:xfrm>
                  <a:off x="-57846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30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239;p29">
                  <a:extLst>
                    <a:ext uri="{FF2B5EF4-FFF2-40B4-BE49-F238E27FC236}">
                      <a16:creationId xmlns:a16="http://schemas.microsoft.com/office/drawing/2014/main" id="{2255C315-A9B7-4F36-B770-158CBDC936C2}"/>
                    </a:ext>
                  </a:extLst>
                </p:cNvPr>
                <p:cNvSpPr/>
                <p:nvPr/>
              </p:nvSpPr>
              <p:spPr>
                <a:xfrm>
                  <a:off x="-5703525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240;p29">
                  <a:extLst>
                    <a:ext uri="{FF2B5EF4-FFF2-40B4-BE49-F238E27FC236}">
                      <a16:creationId xmlns:a16="http://schemas.microsoft.com/office/drawing/2014/main" id="{766B04C7-3170-4F35-9C0F-40AD3CA331FE}"/>
                    </a:ext>
                  </a:extLst>
                </p:cNvPr>
                <p:cNvSpPr/>
                <p:nvPr/>
              </p:nvSpPr>
              <p:spPr>
                <a:xfrm>
                  <a:off x="-56224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241;p29">
                  <a:extLst>
                    <a:ext uri="{FF2B5EF4-FFF2-40B4-BE49-F238E27FC236}">
                      <a16:creationId xmlns:a16="http://schemas.microsoft.com/office/drawing/2014/main" id="{D21A3D8F-6889-48E4-B5E4-09CC2BCF45BD}"/>
                    </a:ext>
                  </a:extLst>
                </p:cNvPr>
                <p:cNvSpPr/>
                <p:nvPr/>
              </p:nvSpPr>
              <p:spPr>
                <a:xfrm>
                  <a:off x="-55413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30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242;p29">
                  <a:extLst>
                    <a:ext uri="{FF2B5EF4-FFF2-40B4-BE49-F238E27FC236}">
                      <a16:creationId xmlns:a16="http://schemas.microsoft.com/office/drawing/2014/main" id="{16D8D30F-F233-4132-BD24-BA2609D0FCD4}"/>
                    </a:ext>
                  </a:extLst>
                </p:cNvPr>
                <p:cNvSpPr/>
                <p:nvPr/>
              </p:nvSpPr>
              <p:spPr>
                <a:xfrm>
                  <a:off x="-54602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243;p29">
                  <a:extLst>
                    <a:ext uri="{FF2B5EF4-FFF2-40B4-BE49-F238E27FC236}">
                      <a16:creationId xmlns:a16="http://schemas.microsoft.com/office/drawing/2014/main" id="{4FB264D7-B164-4922-A4AB-4FD2CB65CC85}"/>
                    </a:ext>
                  </a:extLst>
                </p:cNvPr>
                <p:cNvSpPr/>
                <p:nvPr/>
              </p:nvSpPr>
              <p:spPr>
                <a:xfrm>
                  <a:off x="-537910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244;p29">
                  <a:extLst>
                    <a:ext uri="{FF2B5EF4-FFF2-40B4-BE49-F238E27FC236}">
                      <a16:creationId xmlns:a16="http://schemas.microsoft.com/office/drawing/2014/main" id="{2D61F3FB-5606-46E9-9FAB-0F342570C396}"/>
                    </a:ext>
                  </a:extLst>
                </p:cNvPr>
                <p:cNvSpPr/>
                <p:nvPr/>
              </p:nvSpPr>
              <p:spPr>
                <a:xfrm>
                  <a:off x="-5297950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245;p29">
                  <a:extLst>
                    <a:ext uri="{FF2B5EF4-FFF2-40B4-BE49-F238E27FC236}">
                      <a16:creationId xmlns:a16="http://schemas.microsoft.com/office/drawing/2014/main" id="{F8977FDD-419B-475E-A305-9172476E7EC1}"/>
                    </a:ext>
                  </a:extLst>
                </p:cNvPr>
                <p:cNvSpPr/>
                <p:nvPr/>
              </p:nvSpPr>
              <p:spPr>
                <a:xfrm>
                  <a:off x="-52168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246;p29">
                  <a:extLst>
                    <a:ext uri="{FF2B5EF4-FFF2-40B4-BE49-F238E27FC236}">
                      <a16:creationId xmlns:a16="http://schemas.microsoft.com/office/drawing/2014/main" id="{DE8AF237-25CA-445C-B40B-16B4762EF57E}"/>
                    </a:ext>
                  </a:extLst>
                </p:cNvPr>
                <p:cNvSpPr/>
                <p:nvPr/>
              </p:nvSpPr>
              <p:spPr>
                <a:xfrm>
                  <a:off x="-51357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247;p29">
                  <a:extLst>
                    <a:ext uri="{FF2B5EF4-FFF2-40B4-BE49-F238E27FC236}">
                      <a16:creationId xmlns:a16="http://schemas.microsoft.com/office/drawing/2014/main" id="{1AE35EBB-4868-45ED-B1BD-8BE6E76ACB24}"/>
                    </a:ext>
                  </a:extLst>
                </p:cNvPr>
                <p:cNvSpPr/>
                <p:nvPr/>
              </p:nvSpPr>
              <p:spPr>
                <a:xfrm>
                  <a:off x="-50546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248;p29">
                  <a:extLst>
                    <a:ext uri="{FF2B5EF4-FFF2-40B4-BE49-F238E27FC236}">
                      <a16:creationId xmlns:a16="http://schemas.microsoft.com/office/drawing/2014/main" id="{59733D07-D5DF-499D-A6AF-A7F0D4CD3CFF}"/>
                    </a:ext>
                  </a:extLst>
                </p:cNvPr>
                <p:cNvSpPr/>
                <p:nvPr/>
              </p:nvSpPr>
              <p:spPr>
                <a:xfrm>
                  <a:off x="-49735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249;p29">
                  <a:extLst>
                    <a:ext uri="{FF2B5EF4-FFF2-40B4-BE49-F238E27FC236}">
                      <a16:creationId xmlns:a16="http://schemas.microsoft.com/office/drawing/2014/main" id="{00BA3FD0-610D-44E0-A890-BAD5FB80B96E}"/>
                    </a:ext>
                  </a:extLst>
                </p:cNvPr>
                <p:cNvSpPr/>
                <p:nvPr/>
              </p:nvSpPr>
              <p:spPr>
                <a:xfrm>
                  <a:off x="-48924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50;p29">
                  <a:extLst>
                    <a:ext uri="{FF2B5EF4-FFF2-40B4-BE49-F238E27FC236}">
                      <a16:creationId xmlns:a16="http://schemas.microsoft.com/office/drawing/2014/main" id="{D43641EA-07FE-4239-B6AD-1E311D631F9E}"/>
                    </a:ext>
                  </a:extLst>
                </p:cNvPr>
                <p:cNvSpPr/>
                <p:nvPr/>
              </p:nvSpPr>
              <p:spPr>
                <a:xfrm>
                  <a:off x="-48113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51;p29">
                  <a:extLst>
                    <a:ext uri="{FF2B5EF4-FFF2-40B4-BE49-F238E27FC236}">
                      <a16:creationId xmlns:a16="http://schemas.microsoft.com/office/drawing/2014/main" id="{598CC6C1-E203-47D3-A947-AF3A6148591E}"/>
                    </a:ext>
                  </a:extLst>
                </p:cNvPr>
                <p:cNvSpPr/>
                <p:nvPr/>
              </p:nvSpPr>
              <p:spPr>
                <a:xfrm>
                  <a:off x="-39125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252;p29">
                  <a:extLst>
                    <a:ext uri="{FF2B5EF4-FFF2-40B4-BE49-F238E27FC236}">
                      <a16:creationId xmlns:a16="http://schemas.microsoft.com/office/drawing/2014/main" id="{804E7D96-D3C9-4606-ABAF-D6FE5E9EE56A}"/>
                    </a:ext>
                  </a:extLst>
                </p:cNvPr>
                <p:cNvSpPr/>
                <p:nvPr/>
              </p:nvSpPr>
              <p:spPr>
                <a:xfrm>
                  <a:off x="-38314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29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253;p29">
                  <a:extLst>
                    <a:ext uri="{FF2B5EF4-FFF2-40B4-BE49-F238E27FC236}">
                      <a16:creationId xmlns:a16="http://schemas.microsoft.com/office/drawing/2014/main" id="{767936BE-BF4E-4773-A66D-FA0864D36AD2}"/>
                    </a:ext>
                  </a:extLst>
                </p:cNvPr>
                <p:cNvSpPr/>
                <p:nvPr/>
              </p:nvSpPr>
              <p:spPr>
                <a:xfrm>
                  <a:off x="-37503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8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254;p29">
                  <a:extLst>
                    <a:ext uri="{FF2B5EF4-FFF2-40B4-BE49-F238E27FC236}">
                      <a16:creationId xmlns:a16="http://schemas.microsoft.com/office/drawing/2014/main" id="{19F66C9E-1D1C-4ED1-B052-B90F6D8CDD51}"/>
                    </a:ext>
                  </a:extLst>
                </p:cNvPr>
                <p:cNvSpPr/>
                <p:nvPr/>
              </p:nvSpPr>
              <p:spPr>
                <a:xfrm>
                  <a:off x="-3669200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255;p29">
                  <a:extLst>
                    <a:ext uri="{FF2B5EF4-FFF2-40B4-BE49-F238E27FC236}">
                      <a16:creationId xmlns:a16="http://schemas.microsoft.com/office/drawing/2014/main" id="{B8230BDB-F314-40E0-A0F7-3EF3A6B95B7B}"/>
                    </a:ext>
                  </a:extLst>
                </p:cNvPr>
                <p:cNvSpPr/>
                <p:nvPr/>
              </p:nvSpPr>
              <p:spPr>
                <a:xfrm>
                  <a:off x="-35881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8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28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56;p29">
                  <a:extLst>
                    <a:ext uri="{FF2B5EF4-FFF2-40B4-BE49-F238E27FC236}">
                      <a16:creationId xmlns:a16="http://schemas.microsoft.com/office/drawing/2014/main" id="{106A3D22-C3BD-4905-A7EA-D1BE689FAE47}"/>
                    </a:ext>
                  </a:extLst>
                </p:cNvPr>
                <p:cNvSpPr/>
                <p:nvPr/>
              </p:nvSpPr>
              <p:spPr>
                <a:xfrm>
                  <a:off x="-3506975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57;p29">
                  <a:extLst>
                    <a:ext uri="{FF2B5EF4-FFF2-40B4-BE49-F238E27FC236}">
                      <a16:creationId xmlns:a16="http://schemas.microsoft.com/office/drawing/2014/main" id="{4166EE2E-9DC3-4FC8-AF5C-289ECFC3C7D3}"/>
                    </a:ext>
                  </a:extLst>
                </p:cNvPr>
                <p:cNvSpPr/>
                <p:nvPr/>
              </p:nvSpPr>
              <p:spPr>
                <a:xfrm>
                  <a:off x="-342587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258;p29">
                  <a:extLst>
                    <a:ext uri="{FF2B5EF4-FFF2-40B4-BE49-F238E27FC236}">
                      <a16:creationId xmlns:a16="http://schemas.microsoft.com/office/drawing/2014/main" id="{BEA9E50D-5853-440E-970B-902358A36C13}"/>
                    </a:ext>
                  </a:extLst>
                </p:cNvPr>
                <p:cNvSpPr/>
                <p:nvPr/>
              </p:nvSpPr>
              <p:spPr>
                <a:xfrm>
                  <a:off x="-334477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8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259;p29">
                  <a:extLst>
                    <a:ext uri="{FF2B5EF4-FFF2-40B4-BE49-F238E27FC236}">
                      <a16:creationId xmlns:a16="http://schemas.microsoft.com/office/drawing/2014/main" id="{75C9A2E3-96A1-4592-A65A-913F4EA82F9A}"/>
                    </a:ext>
                  </a:extLst>
                </p:cNvPr>
                <p:cNvSpPr/>
                <p:nvPr/>
              </p:nvSpPr>
              <p:spPr>
                <a:xfrm>
                  <a:off x="-32636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260;p29">
                  <a:extLst>
                    <a:ext uri="{FF2B5EF4-FFF2-40B4-BE49-F238E27FC236}">
                      <a16:creationId xmlns:a16="http://schemas.microsoft.com/office/drawing/2014/main" id="{C458DB28-EE0D-4C5F-8443-50795964BBD7}"/>
                    </a:ext>
                  </a:extLst>
                </p:cNvPr>
                <p:cNvSpPr/>
                <p:nvPr/>
              </p:nvSpPr>
              <p:spPr>
                <a:xfrm>
                  <a:off x="-31825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61;p29">
                  <a:extLst>
                    <a:ext uri="{FF2B5EF4-FFF2-40B4-BE49-F238E27FC236}">
                      <a16:creationId xmlns:a16="http://schemas.microsoft.com/office/drawing/2014/main" id="{83899EF5-DE5B-4587-B1BE-D1461C469573}"/>
                    </a:ext>
                  </a:extLst>
                </p:cNvPr>
                <p:cNvSpPr/>
                <p:nvPr/>
              </p:nvSpPr>
              <p:spPr>
                <a:xfrm>
                  <a:off x="-3101425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262;p29">
                  <a:extLst>
                    <a:ext uri="{FF2B5EF4-FFF2-40B4-BE49-F238E27FC236}">
                      <a16:creationId xmlns:a16="http://schemas.microsoft.com/office/drawing/2014/main" id="{CA8D00D4-0665-4175-A802-250AB53DA289}"/>
                    </a:ext>
                  </a:extLst>
                </p:cNvPr>
                <p:cNvSpPr/>
                <p:nvPr/>
              </p:nvSpPr>
              <p:spPr>
                <a:xfrm>
                  <a:off x="-30203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263;p29">
                  <a:extLst>
                    <a:ext uri="{FF2B5EF4-FFF2-40B4-BE49-F238E27FC236}">
                      <a16:creationId xmlns:a16="http://schemas.microsoft.com/office/drawing/2014/main" id="{A26CBF18-318F-4DF7-91F6-23D858C5DDD8}"/>
                    </a:ext>
                  </a:extLst>
                </p:cNvPr>
                <p:cNvSpPr/>
                <p:nvPr/>
              </p:nvSpPr>
              <p:spPr>
                <a:xfrm>
                  <a:off x="-29392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8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264;p29">
                  <a:extLst>
                    <a:ext uri="{FF2B5EF4-FFF2-40B4-BE49-F238E27FC236}">
                      <a16:creationId xmlns:a16="http://schemas.microsoft.com/office/drawing/2014/main" id="{54C41E8E-4EC9-473A-8E88-5EE42C9806AD}"/>
                    </a:ext>
                  </a:extLst>
                </p:cNvPr>
                <p:cNvSpPr/>
                <p:nvPr/>
              </p:nvSpPr>
              <p:spPr>
                <a:xfrm>
                  <a:off x="-2858075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265;p29">
                  <a:extLst>
                    <a:ext uri="{FF2B5EF4-FFF2-40B4-BE49-F238E27FC236}">
                      <a16:creationId xmlns:a16="http://schemas.microsoft.com/office/drawing/2014/main" id="{822D9D37-DD53-4003-9F01-B1F985418E57}"/>
                    </a:ext>
                  </a:extLst>
                </p:cNvPr>
                <p:cNvSpPr/>
                <p:nvPr/>
              </p:nvSpPr>
              <p:spPr>
                <a:xfrm>
                  <a:off x="-39125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266;p29">
                  <a:extLst>
                    <a:ext uri="{FF2B5EF4-FFF2-40B4-BE49-F238E27FC236}">
                      <a16:creationId xmlns:a16="http://schemas.microsoft.com/office/drawing/2014/main" id="{742D2A86-0444-47B2-A6F7-03D7A34E1AD0}"/>
                    </a:ext>
                  </a:extLst>
                </p:cNvPr>
                <p:cNvSpPr/>
                <p:nvPr/>
              </p:nvSpPr>
              <p:spPr>
                <a:xfrm>
                  <a:off x="-38314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29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267;p29">
                  <a:extLst>
                    <a:ext uri="{FF2B5EF4-FFF2-40B4-BE49-F238E27FC236}">
                      <a16:creationId xmlns:a16="http://schemas.microsoft.com/office/drawing/2014/main" id="{7E5B85F3-2D0E-4D56-BA5E-7A7381C3E285}"/>
                    </a:ext>
                  </a:extLst>
                </p:cNvPr>
                <p:cNvSpPr/>
                <p:nvPr/>
              </p:nvSpPr>
              <p:spPr>
                <a:xfrm>
                  <a:off x="-37503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8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268;p29">
                  <a:extLst>
                    <a:ext uri="{FF2B5EF4-FFF2-40B4-BE49-F238E27FC236}">
                      <a16:creationId xmlns:a16="http://schemas.microsoft.com/office/drawing/2014/main" id="{9CAFEC2A-B1CD-46E3-AEF9-D8F93D218E1A}"/>
                    </a:ext>
                  </a:extLst>
                </p:cNvPr>
                <p:cNvSpPr/>
                <p:nvPr/>
              </p:nvSpPr>
              <p:spPr>
                <a:xfrm>
                  <a:off x="-3669200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269;p29">
                  <a:extLst>
                    <a:ext uri="{FF2B5EF4-FFF2-40B4-BE49-F238E27FC236}">
                      <a16:creationId xmlns:a16="http://schemas.microsoft.com/office/drawing/2014/main" id="{3E072CCF-A674-4A66-AE25-12CAB14802DA}"/>
                    </a:ext>
                  </a:extLst>
                </p:cNvPr>
                <p:cNvSpPr/>
                <p:nvPr/>
              </p:nvSpPr>
              <p:spPr>
                <a:xfrm>
                  <a:off x="-35881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8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28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270;p29">
                  <a:extLst>
                    <a:ext uri="{FF2B5EF4-FFF2-40B4-BE49-F238E27FC236}">
                      <a16:creationId xmlns:a16="http://schemas.microsoft.com/office/drawing/2014/main" id="{D5F9756B-CBFB-4560-97BA-EB939B02F58D}"/>
                    </a:ext>
                  </a:extLst>
                </p:cNvPr>
                <p:cNvSpPr/>
                <p:nvPr/>
              </p:nvSpPr>
              <p:spPr>
                <a:xfrm>
                  <a:off x="-3506975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271;p29">
                  <a:extLst>
                    <a:ext uri="{FF2B5EF4-FFF2-40B4-BE49-F238E27FC236}">
                      <a16:creationId xmlns:a16="http://schemas.microsoft.com/office/drawing/2014/main" id="{633851A1-C5E3-471B-9BC7-28794D6353C5}"/>
                    </a:ext>
                  </a:extLst>
                </p:cNvPr>
                <p:cNvSpPr/>
                <p:nvPr/>
              </p:nvSpPr>
              <p:spPr>
                <a:xfrm>
                  <a:off x="-342587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272;p29">
                  <a:extLst>
                    <a:ext uri="{FF2B5EF4-FFF2-40B4-BE49-F238E27FC236}">
                      <a16:creationId xmlns:a16="http://schemas.microsoft.com/office/drawing/2014/main" id="{C92F118B-D161-4B07-A92E-551B8440C87D}"/>
                    </a:ext>
                  </a:extLst>
                </p:cNvPr>
                <p:cNvSpPr/>
                <p:nvPr/>
              </p:nvSpPr>
              <p:spPr>
                <a:xfrm>
                  <a:off x="-334477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8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273;p29">
                  <a:extLst>
                    <a:ext uri="{FF2B5EF4-FFF2-40B4-BE49-F238E27FC236}">
                      <a16:creationId xmlns:a16="http://schemas.microsoft.com/office/drawing/2014/main" id="{6E5FC7C1-DADC-44F2-9142-F8F59355448F}"/>
                    </a:ext>
                  </a:extLst>
                </p:cNvPr>
                <p:cNvSpPr/>
                <p:nvPr/>
              </p:nvSpPr>
              <p:spPr>
                <a:xfrm>
                  <a:off x="-32636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274;p29">
                  <a:extLst>
                    <a:ext uri="{FF2B5EF4-FFF2-40B4-BE49-F238E27FC236}">
                      <a16:creationId xmlns:a16="http://schemas.microsoft.com/office/drawing/2014/main" id="{518A9A9F-755A-4EC2-B0ED-86A1B19FD083}"/>
                    </a:ext>
                  </a:extLst>
                </p:cNvPr>
                <p:cNvSpPr/>
                <p:nvPr/>
              </p:nvSpPr>
              <p:spPr>
                <a:xfrm>
                  <a:off x="-31825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275;p29">
                  <a:extLst>
                    <a:ext uri="{FF2B5EF4-FFF2-40B4-BE49-F238E27FC236}">
                      <a16:creationId xmlns:a16="http://schemas.microsoft.com/office/drawing/2014/main" id="{504EBC6D-CEF0-4762-9AE7-7CCB8A41FF91}"/>
                    </a:ext>
                  </a:extLst>
                </p:cNvPr>
                <p:cNvSpPr/>
                <p:nvPr/>
              </p:nvSpPr>
              <p:spPr>
                <a:xfrm>
                  <a:off x="-3101425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276;p29">
                  <a:extLst>
                    <a:ext uri="{FF2B5EF4-FFF2-40B4-BE49-F238E27FC236}">
                      <a16:creationId xmlns:a16="http://schemas.microsoft.com/office/drawing/2014/main" id="{E32EE15E-9ABC-440C-AFCA-7E480B7F1055}"/>
                    </a:ext>
                  </a:extLst>
                </p:cNvPr>
                <p:cNvSpPr/>
                <p:nvPr/>
              </p:nvSpPr>
              <p:spPr>
                <a:xfrm>
                  <a:off x="-30203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277;p29">
                  <a:extLst>
                    <a:ext uri="{FF2B5EF4-FFF2-40B4-BE49-F238E27FC236}">
                      <a16:creationId xmlns:a16="http://schemas.microsoft.com/office/drawing/2014/main" id="{B55BF0F2-D87D-4E70-8B25-03913F52089D}"/>
                    </a:ext>
                  </a:extLst>
                </p:cNvPr>
                <p:cNvSpPr/>
                <p:nvPr/>
              </p:nvSpPr>
              <p:spPr>
                <a:xfrm>
                  <a:off x="-29392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8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278;p29">
                  <a:extLst>
                    <a:ext uri="{FF2B5EF4-FFF2-40B4-BE49-F238E27FC236}">
                      <a16:creationId xmlns:a16="http://schemas.microsoft.com/office/drawing/2014/main" id="{3CE82252-609B-4A55-A056-F754017FBF49}"/>
                    </a:ext>
                  </a:extLst>
                </p:cNvPr>
                <p:cNvSpPr/>
                <p:nvPr/>
              </p:nvSpPr>
              <p:spPr>
                <a:xfrm>
                  <a:off x="-2858075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279;p29">
                  <a:extLst>
                    <a:ext uri="{FF2B5EF4-FFF2-40B4-BE49-F238E27FC236}">
                      <a16:creationId xmlns:a16="http://schemas.microsoft.com/office/drawing/2014/main" id="{37D234B1-2A4A-4A82-94C8-56EDD62B9014}"/>
                    </a:ext>
                  </a:extLst>
                </p:cNvPr>
                <p:cNvSpPr/>
                <p:nvPr/>
              </p:nvSpPr>
              <p:spPr>
                <a:xfrm>
                  <a:off x="-4697500" y="656950"/>
                  <a:ext cx="731850" cy="69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4" h="27948" extrusionOk="0">
                      <a:moveTo>
                        <a:pt x="14637" y="4085"/>
                      </a:moveTo>
                      <a:cubicBezTo>
                        <a:pt x="20406" y="4085"/>
                        <a:pt x="25101" y="8682"/>
                        <a:pt x="25101" y="14331"/>
                      </a:cubicBezTo>
                      <a:lnTo>
                        <a:pt x="25101" y="23863"/>
                      </a:lnTo>
                      <a:lnTo>
                        <a:pt x="4172" y="23863"/>
                      </a:lnTo>
                      <a:lnTo>
                        <a:pt x="4172" y="14331"/>
                      </a:lnTo>
                      <a:cubicBezTo>
                        <a:pt x="4172" y="8680"/>
                        <a:pt x="8865" y="4085"/>
                        <a:pt x="14637" y="4085"/>
                      </a:cubicBezTo>
                      <a:close/>
                      <a:moveTo>
                        <a:pt x="14637" y="1"/>
                      </a:moveTo>
                      <a:cubicBezTo>
                        <a:pt x="6566" y="1"/>
                        <a:pt x="0" y="6429"/>
                        <a:pt x="0" y="14331"/>
                      </a:cubicBezTo>
                      <a:lnTo>
                        <a:pt x="0" y="25904"/>
                      </a:lnTo>
                      <a:cubicBezTo>
                        <a:pt x="0" y="27033"/>
                        <a:pt x="934" y="27947"/>
                        <a:pt x="2086" y="27947"/>
                      </a:cubicBezTo>
                      <a:lnTo>
                        <a:pt x="27186" y="27947"/>
                      </a:lnTo>
                      <a:cubicBezTo>
                        <a:pt x="28339" y="27947"/>
                        <a:pt x="29273" y="27033"/>
                        <a:pt x="29274" y="25906"/>
                      </a:cubicBezTo>
                      <a:lnTo>
                        <a:pt x="29274" y="14331"/>
                      </a:lnTo>
                      <a:cubicBezTo>
                        <a:pt x="29274" y="6429"/>
                        <a:pt x="22707" y="1"/>
                        <a:pt x="146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280;p29">
                  <a:extLst>
                    <a:ext uri="{FF2B5EF4-FFF2-40B4-BE49-F238E27FC236}">
                      <a16:creationId xmlns:a16="http://schemas.microsoft.com/office/drawing/2014/main" id="{8C26EB34-D1A1-49E8-A6DF-A7B0EC9CDBE5}"/>
                    </a:ext>
                  </a:extLst>
                </p:cNvPr>
                <p:cNvSpPr/>
                <p:nvPr/>
              </p:nvSpPr>
              <p:spPr>
                <a:xfrm>
                  <a:off x="-4704000" y="650450"/>
                  <a:ext cx="744825" cy="7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3" h="28468" extrusionOk="0">
                      <a:moveTo>
                        <a:pt x="14897" y="4605"/>
                      </a:moveTo>
                      <a:cubicBezTo>
                        <a:pt x="20522" y="4605"/>
                        <a:pt x="25101" y="9085"/>
                        <a:pt x="25101" y="14591"/>
                      </a:cubicBezTo>
                      <a:lnTo>
                        <a:pt x="25101" y="23864"/>
                      </a:lnTo>
                      <a:lnTo>
                        <a:pt x="4692" y="23864"/>
                      </a:lnTo>
                      <a:lnTo>
                        <a:pt x="4692" y="14591"/>
                      </a:lnTo>
                      <a:cubicBezTo>
                        <a:pt x="4692" y="9085"/>
                        <a:pt x="9269" y="4605"/>
                        <a:pt x="14897" y="4605"/>
                      </a:cubicBezTo>
                      <a:close/>
                      <a:moveTo>
                        <a:pt x="14897" y="4085"/>
                      </a:moveTo>
                      <a:cubicBezTo>
                        <a:pt x="8982" y="4085"/>
                        <a:pt x="4172" y="8798"/>
                        <a:pt x="4172" y="14591"/>
                      </a:cubicBezTo>
                      <a:lnTo>
                        <a:pt x="4172" y="24124"/>
                      </a:lnTo>
                      <a:cubicBezTo>
                        <a:pt x="4172" y="24267"/>
                        <a:pt x="4288" y="24384"/>
                        <a:pt x="4432" y="24384"/>
                      </a:cubicBezTo>
                      <a:lnTo>
                        <a:pt x="25361" y="24384"/>
                      </a:lnTo>
                      <a:cubicBezTo>
                        <a:pt x="25504" y="24384"/>
                        <a:pt x="25621" y="24267"/>
                        <a:pt x="25621" y="24124"/>
                      </a:cubicBezTo>
                      <a:lnTo>
                        <a:pt x="25621" y="14591"/>
                      </a:lnTo>
                      <a:cubicBezTo>
                        <a:pt x="25621" y="8798"/>
                        <a:pt x="20809" y="4085"/>
                        <a:pt x="14897" y="4085"/>
                      </a:cubicBezTo>
                      <a:close/>
                      <a:moveTo>
                        <a:pt x="14897" y="521"/>
                      </a:moveTo>
                      <a:cubicBezTo>
                        <a:pt x="22823" y="521"/>
                        <a:pt x="29272" y="6832"/>
                        <a:pt x="29272" y="14591"/>
                      </a:cubicBezTo>
                      <a:lnTo>
                        <a:pt x="29272" y="26164"/>
                      </a:lnTo>
                      <a:cubicBezTo>
                        <a:pt x="29272" y="27148"/>
                        <a:pt x="28454" y="27947"/>
                        <a:pt x="27446" y="27947"/>
                      </a:cubicBezTo>
                      <a:lnTo>
                        <a:pt x="2346" y="27947"/>
                      </a:lnTo>
                      <a:cubicBezTo>
                        <a:pt x="1339" y="27947"/>
                        <a:pt x="521" y="27148"/>
                        <a:pt x="521" y="26164"/>
                      </a:cubicBezTo>
                      <a:lnTo>
                        <a:pt x="521" y="14589"/>
                      </a:lnTo>
                      <a:cubicBezTo>
                        <a:pt x="521" y="6832"/>
                        <a:pt x="6969" y="521"/>
                        <a:pt x="14897" y="521"/>
                      </a:cubicBezTo>
                      <a:close/>
                      <a:moveTo>
                        <a:pt x="14897" y="0"/>
                      </a:moveTo>
                      <a:cubicBezTo>
                        <a:pt x="6682" y="0"/>
                        <a:pt x="0" y="6545"/>
                        <a:pt x="0" y="14591"/>
                      </a:cubicBezTo>
                      <a:lnTo>
                        <a:pt x="0" y="26164"/>
                      </a:lnTo>
                      <a:cubicBezTo>
                        <a:pt x="0" y="27435"/>
                        <a:pt x="1052" y="28467"/>
                        <a:pt x="2346" y="28467"/>
                      </a:cubicBezTo>
                      <a:lnTo>
                        <a:pt x="27446" y="28467"/>
                      </a:lnTo>
                      <a:cubicBezTo>
                        <a:pt x="28741" y="28467"/>
                        <a:pt x="29793" y="27435"/>
                        <a:pt x="29793" y="26166"/>
                      </a:cubicBezTo>
                      <a:lnTo>
                        <a:pt x="29793" y="14591"/>
                      </a:lnTo>
                      <a:cubicBezTo>
                        <a:pt x="29793" y="6545"/>
                        <a:pt x="23110" y="0"/>
                        <a:pt x="1489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281;p29">
                  <a:extLst>
                    <a:ext uri="{FF2B5EF4-FFF2-40B4-BE49-F238E27FC236}">
                      <a16:creationId xmlns:a16="http://schemas.microsoft.com/office/drawing/2014/main" id="{F73EEBB2-351B-4B28-AFA7-789565A7F2B9}"/>
                    </a:ext>
                  </a:extLst>
                </p:cNvPr>
                <p:cNvSpPr/>
                <p:nvPr/>
              </p:nvSpPr>
              <p:spPr>
                <a:xfrm>
                  <a:off x="-4736275" y="1216150"/>
                  <a:ext cx="798975" cy="66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59" h="26436" extrusionOk="0">
                      <a:moveTo>
                        <a:pt x="0" y="0"/>
                      </a:moveTo>
                      <a:lnTo>
                        <a:pt x="0" y="26436"/>
                      </a:lnTo>
                      <a:lnTo>
                        <a:pt x="31958" y="26436"/>
                      </a:lnTo>
                      <a:lnTo>
                        <a:pt x="3195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282;p29">
                  <a:extLst>
                    <a:ext uri="{FF2B5EF4-FFF2-40B4-BE49-F238E27FC236}">
                      <a16:creationId xmlns:a16="http://schemas.microsoft.com/office/drawing/2014/main" id="{D292850F-BEC9-4FA3-B5CB-7D9E0BAE6E73}"/>
                    </a:ext>
                  </a:extLst>
                </p:cNvPr>
                <p:cNvSpPr/>
                <p:nvPr/>
              </p:nvSpPr>
              <p:spPr>
                <a:xfrm>
                  <a:off x="-4742800" y="1209650"/>
                  <a:ext cx="812000" cy="67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80" h="26956" extrusionOk="0">
                      <a:moveTo>
                        <a:pt x="31960" y="521"/>
                      </a:moveTo>
                      <a:lnTo>
                        <a:pt x="31960" y="26435"/>
                      </a:lnTo>
                      <a:lnTo>
                        <a:pt x="522" y="26435"/>
                      </a:lnTo>
                      <a:lnTo>
                        <a:pt x="522" y="521"/>
                      </a:lnTo>
                      <a:close/>
                      <a:moveTo>
                        <a:pt x="260" y="0"/>
                      </a:moveTo>
                      <a:cubicBezTo>
                        <a:pt x="117" y="0"/>
                        <a:pt x="1" y="117"/>
                        <a:pt x="2" y="260"/>
                      </a:cubicBezTo>
                      <a:lnTo>
                        <a:pt x="2" y="26696"/>
                      </a:lnTo>
                      <a:cubicBezTo>
                        <a:pt x="1" y="26840"/>
                        <a:pt x="118" y="26956"/>
                        <a:pt x="262" y="26956"/>
                      </a:cubicBezTo>
                      <a:lnTo>
                        <a:pt x="32219" y="26956"/>
                      </a:lnTo>
                      <a:cubicBezTo>
                        <a:pt x="32363" y="26956"/>
                        <a:pt x="32480" y="26840"/>
                        <a:pt x="32480" y="26696"/>
                      </a:cubicBezTo>
                      <a:lnTo>
                        <a:pt x="32480" y="260"/>
                      </a:lnTo>
                      <a:cubicBezTo>
                        <a:pt x="32480" y="117"/>
                        <a:pt x="32365" y="0"/>
                        <a:pt x="32221" y="0"/>
                      </a:cubicBezTo>
                      <a:cubicBezTo>
                        <a:pt x="32221" y="0"/>
                        <a:pt x="32220" y="0"/>
                        <a:pt x="32219" y="0"/>
                      </a:cubicBezTo>
                      <a:lnTo>
                        <a:pt x="262" y="0"/>
                      </a:lnTo>
                      <a:cubicBezTo>
                        <a:pt x="262" y="0"/>
                        <a:pt x="261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283;p29">
                  <a:extLst>
                    <a:ext uri="{FF2B5EF4-FFF2-40B4-BE49-F238E27FC236}">
                      <a16:creationId xmlns:a16="http://schemas.microsoft.com/office/drawing/2014/main" id="{10C18E7B-5815-4650-85F4-7BA00CF9CD95}"/>
                    </a:ext>
                  </a:extLst>
                </p:cNvPr>
                <p:cNvSpPr/>
                <p:nvPr/>
              </p:nvSpPr>
              <p:spPr>
                <a:xfrm>
                  <a:off x="-4427675" y="1405450"/>
                  <a:ext cx="173950" cy="3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8" h="12409" extrusionOk="0">
                      <a:moveTo>
                        <a:pt x="3479" y="0"/>
                      </a:moveTo>
                      <a:cubicBezTo>
                        <a:pt x="1557" y="0"/>
                        <a:pt x="0" y="1525"/>
                        <a:pt x="0" y="3406"/>
                      </a:cubicBezTo>
                      <a:cubicBezTo>
                        <a:pt x="0" y="4702"/>
                        <a:pt x="739" y="5828"/>
                        <a:pt x="1826" y="6403"/>
                      </a:cubicBezTo>
                      <a:lnTo>
                        <a:pt x="1242" y="12408"/>
                      </a:lnTo>
                      <a:lnTo>
                        <a:pt x="5717" y="12408"/>
                      </a:lnTo>
                      <a:lnTo>
                        <a:pt x="5132" y="6403"/>
                      </a:lnTo>
                      <a:cubicBezTo>
                        <a:pt x="6219" y="5828"/>
                        <a:pt x="6958" y="4702"/>
                        <a:pt x="6958" y="3406"/>
                      </a:cubicBezTo>
                      <a:cubicBezTo>
                        <a:pt x="6958" y="1525"/>
                        <a:pt x="5401" y="0"/>
                        <a:pt x="347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284;p29">
                  <a:extLst>
                    <a:ext uri="{FF2B5EF4-FFF2-40B4-BE49-F238E27FC236}">
                      <a16:creationId xmlns:a16="http://schemas.microsoft.com/office/drawing/2014/main" id="{1E6B2AC9-BCF9-4FA7-9117-DAFE28808B98}"/>
                    </a:ext>
                  </a:extLst>
                </p:cNvPr>
                <p:cNvSpPr/>
                <p:nvPr/>
              </p:nvSpPr>
              <p:spPr>
                <a:xfrm>
                  <a:off x="-4434200" y="1398925"/>
                  <a:ext cx="187000" cy="32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0" h="12930" extrusionOk="0">
                      <a:moveTo>
                        <a:pt x="3740" y="522"/>
                      </a:moveTo>
                      <a:cubicBezTo>
                        <a:pt x="5515" y="522"/>
                        <a:pt x="6960" y="1932"/>
                        <a:pt x="6960" y="3666"/>
                      </a:cubicBezTo>
                      <a:cubicBezTo>
                        <a:pt x="6960" y="4823"/>
                        <a:pt x="6312" y="5883"/>
                        <a:pt x="5271" y="6434"/>
                      </a:cubicBezTo>
                      <a:cubicBezTo>
                        <a:pt x="5177" y="6484"/>
                        <a:pt x="5123" y="6585"/>
                        <a:pt x="5134" y="6690"/>
                      </a:cubicBezTo>
                      <a:lnTo>
                        <a:pt x="5691" y="12409"/>
                      </a:lnTo>
                      <a:lnTo>
                        <a:pt x="1792" y="12409"/>
                      </a:lnTo>
                      <a:lnTo>
                        <a:pt x="2347" y="6690"/>
                      </a:lnTo>
                      <a:cubicBezTo>
                        <a:pt x="2357" y="6585"/>
                        <a:pt x="2303" y="6484"/>
                        <a:pt x="2209" y="6434"/>
                      </a:cubicBezTo>
                      <a:cubicBezTo>
                        <a:pt x="1168" y="5883"/>
                        <a:pt x="521" y="4823"/>
                        <a:pt x="521" y="3666"/>
                      </a:cubicBezTo>
                      <a:cubicBezTo>
                        <a:pt x="521" y="1932"/>
                        <a:pt x="1965" y="522"/>
                        <a:pt x="3740" y="522"/>
                      </a:cubicBezTo>
                      <a:close/>
                      <a:moveTo>
                        <a:pt x="3740" y="1"/>
                      </a:moveTo>
                      <a:cubicBezTo>
                        <a:pt x="1678" y="1"/>
                        <a:pt x="1" y="1645"/>
                        <a:pt x="1" y="3667"/>
                      </a:cubicBezTo>
                      <a:cubicBezTo>
                        <a:pt x="1" y="4958"/>
                        <a:pt x="691" y="6147"/>
                        <a:pt x="1812" y="6809"/>
                      </a:cubicBezTo>
                      <a:lnTo>
                        <a:pt x="1244" y="12644"/>
                      </a:lnTo>
                      <a:cubicBezTo>
                        <a:pt x="1230" y="12796"/>
                        <a:pt x="1350" y="12930"/>
                        <a:pt x="1503" y="12930"/>
                      </a:cubicBezTo>
                      <a:lnTo>
                        <a:pt x="5977" y="12930"/>
                      </a:lnTo>
                      <a:cubicBezTo>
                        <a:pt x="6130" y="12930"/>
                        <a:pt x="6250" y="12796"/>
                        <a:pt x="6236" y="12644"/>
                      </a:cubicBezTo>
                      <a:lnTo>
                        <a:pt x="5668" y="6809"/>
                      </a:lnTo>
                      <a:cubicBezTo>
                        <a:pt x="6789" y="6146"/>
                        <a:pt x="7479" y="4958"/>
                        <a:pt x="7479" y="3667"/>
                      </a:cubicBezTo>
                      <a:cubicBezTo>
                        <a:pt x="7479" y="1645"/>
                        <a:pt x="5801" y="1"/>
                        <a:pt x="37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" name="Google Shape;285;p29">
              <a:extLst>
                <a:ext uri="{FF2B5EF4-FFF2-40B4-BE49-F238E27FC236}">
                  <a16:creationId xmlns:a16="http://schemas.microsoft.com/office/drawing/2014/main" id="{48F5B2C2-21CB-4016-B38B-C33C3C6EF6FE}"/>
                </a:ext>
              </a:extLst>
            </p:cNvPr>
            <p:cNvGrpSpPr/>
            <p:nvPr/>
          </p:nvGrpSpPr>
          <p:grpSpPr>
            <a:xfrm rot="10800000">
              <a:off x="3474186" y="4232201"/>
              <a:ext cx="183381" cy="1017092"/>
              <a:chOff x="-5634475" y="-504725"/>
              <a:chExt cx="188025" cy="1042850"/>
            </a:xfrm>
          </p:grpSpPr>
          <p:sp>
            <p:nvSpPr>
              <p:cNvPr id="13" name="Google Shape;286;p29">
                <a:extLst>
                  <a:ext uri="{FF2B5EF4-FFF2-40B4-BE49-F238E27FC236}">
                    <a16:creationId xmlns:a16="http://schemas.microsoft.com/office/drawing/2014/main" id="{B4A4B8AF-82AF-491E-AF0A-A50EC24A7E5B}"/>
                  </a:ext>
                </a:extLst>
              </p:cNvPr>
              <p:cNvSpPr/>
              <p:nvPr/>
            </p:nvSpPr>
            <p:spPr>
              <a:xfrm>
                <a:off x="-5602700" y="-454250"/>
                <a:ext cx="156250" cy="992375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39695" extrusionOk="0">
                    <a:moveTo>
                      <a:pt x="0" y="0"/>
                    </a:moveTo>
                    <a:lnTo>
                      <a:pt x="0" y="14432"/>
                    </a:lnTo>
                    <a:lnTo>
                      <a:pt x="5730" y="20160"/>
                    </a:lnTo>
                    <a:lnTo>
                      <a:pt x="5730" y="39695"/>
                    </a:lnTo>
                    <a:lnTo>
                      <a:pt x="6249" y="39695"/>
                    </a:lnTo>
                    <a:lnTo>
                      <a:pt x="6249" y="19945"/>
                    </a:lnTo>
                    <a:lnTo>
                      <a:pt x="521" y="14216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87;p29">
                <a:extLst>
                  <a:ext uri="{FF2B5EF4-FFF2-40B4-BE49-F238E27FC236}">
                    <a16:creationId xmlns:a16="http://schemas.microsoft.com/office/drawing/2014/main" id="{CA1BB4D7-77BB-46ED-B1AF-AA1C7D8F4D7D}"/>
                  </a:ext>
                </a:extLst>
              </p:cNvPr>
              <p:cNvSpPr/>
              <p:nvPr/>
            </p:nvSpPr>
            <p:spPr>
              <a:xfrm>
                <a:off x="-5634475" y="-504725"/>
                <a:ext cx="74225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856" extrusionOk="0">
                    <a:moveTo>
                      <a:pt x="1540" y="521"/>
                    </a:moveTo>
                    <a:cubicBezTo>
                      <a:pt x="2041" y="523"/>
                      <a:pt x="2447" y="928"/>
                      <a:pt x="2448" y="1428"/>
                    </a:cubicBezTo>
                    <a:cubicBezTo>
                      <a:pt x="2448" y="1795"/>
                      <a:pt x="2226" y="2126"/>
                      <a:pt x="1887" y="2266"/>
                    </a:cubicBezTo>
                    <a:cubicBezTo>
                      <a:pt x="1775" y="2313"/>
                      <a:pt x="1657" y="2335"/>
                      <a:pt x="1540" y="2335"/>
                    </a:cubicBezTo>
                    <a:cubicBezTo>
                      <a:pt x="1304" y="2335"/>
                      <a:pt x="1073" y="2243"/>
                      <a:pt x="899" y="2070"/>
                    </a:cubicBezTo>
                    <a:cubicBezTo>
                      <a:pt x="640" y="1810"/>
                      <a:pt x="561" y="1420"/>
                      <a:pt x="702" y="1081"/>
                    </a:cubicBezTo>
                    <a:cubicBezTo>
                      <a:pt x="842" y="742"/>
                      <a:pt x="1173" y="521"/>
                      <a:pt x="1540" y="521"/>
                    </a:cubicBezTo>
                    <a:close/>
                    <a:moveTo>
                      <a:pt x="1540" y="0"/>
                    </a:moveTo>
                    <a:cubicBezTo>
                      <a:pt x="1169" y="0"/>
                      <a:pt x="804" y="146"/>
                      <a:pt x="531" y="418"/>
                    </a:cubicBezTo>
                    <a:cubicBezTo>
                      <a:pt x="122" y="826"/>
                      <a:pt x="1" y="1440"/>
                      <a:pt x="221" y="1974"/>
                    </a:cubicBezTo>
                    <a:cubicBezTo>
                      <a:pt x="442" y="2508"/>
                      <a:pt x="962" y="2856"/>
                      <a:pt x="1540" y="2856"/>
                    </a:cubicBezTo>
                    <a:cubicBezTo>
                      <a:pt x="2328" y="2855"/>
                      <a:pt x="2967" y="2217"/>
                      <a:pt x="2969" y="1428"/>
                    </a:cubicBezTo>
                    <a:cubicBezTo>
                      <a:pt x="2969" y="851"/>
                      <a:pt x="2620" y="330"/>
                      <a:pt x="2087" y="110"/>
                    </a:cubicBezTo>
                    <a:cubicBezTo>
                      <a:pt x="1910" y="36"/>
                      <a:pt x="1724" y="0"/>
                      <a:pt x="154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288;p29">
              <a:extLst>
                <a:ext uri="{FF2B5EF4-FFF2-40B4-BE49-F238E27FC236}">
                  <a16:creationId xmlns:a16="http://schemas.microsoft.com/office/drawing/2014/main" id="{D56CA175-894C-4AB9-9675-877112BD6A5A}"/>
                </a:ext>
              </a:extLst>
            </p:cNvPr>
            <p:cNvGrpSpPr/>
            <p:nvPr/>
          </p:nvGrpSpPr>
          <p:grpSpPr>
            <a:xfrm rot="10800000">
              <a:off x="2618037" y="4358300"/>
              <a:ext cx="72367" cy="518274"/>
              <a:chOff x="-4201325" y="-449025"/>
              <a:chExt cx="74200" cy="531400"/>
            </a:xfrm>
          </p:grpSpPr>
          <p:sp>
            <p:nvSpPr>
              <p:cNvPr id="10" name="Google Shape;289;p29">
                <a:extLst>
                  <a:ext uri="{FF2B5EF4-FFF2-40B4-BE49-F238E27FC236}">
                    <a16:creationId xmlns:a16="http://schemas.microsoft.com/office/drawing/2014/main" id="{565EA2BB-5070-4850-97DE-016FE31FA142}"/>
                  </a:ext>
                </a:extLst>
              </p:cNvPr>
              <p:cNvSpPr/>
              <p:nvPr/>
            </p:nvSpPr>
            <p:spPr>
              <a:xfrm>
                <a:off x="-4170425" y="-413325"/>
                <a:ext cx="13050" cy="49570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9828" extrusionOk="0">
                    <a:moveTo>
                      <a:pt x="0" y="0"/>
                    </a:moveTo>
                    <a:lnTo>
                      <a:pt x="0" y="19828"/>
                    </a:lnTo>
                    <a:lnTo>
                      <a:pt x="521" y="19828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90;p29">
                <a:extLst>
                  <a:ext uri="{FF2B5EF4-FFF2-40B4-BE49-F238E27FC236}">
                    <a16:creationId xmlns:a16="http://schemas.microsoft.com/office/drawing/2014/main" id="{95F40EE0-2CB8-49B9-8451-F72FD250452E}"/>
                  </a:ext>
                </a:extLst>
              </p:cNvPr>
              <p:cNvSpPr/>
              <p:nvPr/>
            </p:nvSpPr>
            <p:spPr>
              <a:xfrm>
                <a:off x="-4194325" y="-442500"/>
                <a:ext cx="607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0"/>
                    </a:moveTo>
                    <a:cubicBezTo>
                      <a:pt x="788" y="0"/>
                      <a:pt x="363" y="285"/>
                      <a:pt x="181" y="720"/>
                    </a:cubicBezTo>
                    <a:cubicBezTo>
                      <a:pt x="1" y="1156"/>
                      <a:pt x="101" y="1659"/>
                      <a:pt x="434" y="1993"/>
                    </a:cubicBezTo>
                    <a:cubicBezTo>
                      <a:pt x="658" y="2217"/>
                      <a:pt x="957" y="2335"/>
                      <a:pt x="1260" y="2335"/>
                    </a:cubicBezTo>
                    <a:cubicBezTo>
                      <a:pt x="1411" y="2335"/>
                      <a:pt x="1563" y="2306"/>
                      <a:pt x="1707" y="2246"/>
                    </a:cubicBezTo>
                    <a:cubicBezTo>
                      <a:pt x="2143" y="2066"/>
                      <a:pt x="2428" y="1640"/>
                      <a:pt x="2428" y="1167"/>
                    </a:cubicBezTo>
                    <a:cubicBezTo>
                      <a:pt x="2428" y="523"/>
                      <a:pt x="1906" y="0"/>
                      <a:pt x="126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91;p29">
                <a:extLst>
                  <a:ext uri="{FF2B5EF4-FFF2-40B4-BE49-F238E27FC236}">
                    <a16:creationId xmlns:a16="http://schemas.microsoft.com/office/drawing/2014/main" id="{324DC3D0-D5F1-4AD5-865C-D5C69040CCDE}"/>
                  </a:ext>
                </a:extLst>
              </p:cNvPr>
              <p:cNvSpPr/>
              <p:nvPr/>
            </p:nvSpPr>
            <p:spPr>
              <a:xfrm>
                <a:off x="-4201325" y="-449025"/>
                <a:ext cx="74200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856" extrusionOk="0">
                    <a:moveTo>
                      <a:pt x="1540" y="521"/>
                    </a:moveTo>
                    <a:lnTo>
                      <a:pt x="1540" y="523"/>
                    </a:lnTo>
                    <a:cubicBezTo>
                      <a:pt x="2042" y="523"/>
                      <a:pt x="2447" y="928"/>
                      <a:pt x="2447" y="1428"/>
                    </a:cubicBezTo>
                    <a:cubicBezTo>
                      <a:pt x="2447" y="1795"/>
                      <a:pt x="2227" y="2126"/>
                      <a:pt x="1888" y="2266"/>
                    </a:cubicBezTo>
                    <a:cubicBezTo>
                      <a:pt x="1775" y="2313"/>
                      <a:pt x="1658" y="2335"/>
                      <a:pt x="1541" y="2335"/>
                    </a:cubicBezTo>
                    <a:cubicBezTo>
                      <a:pt x="1305" y="2335"/>
                      <a:pt x="1073" y="2243"/>
                      <a:pt x="898" y="2070"/>
                    </a:cubicBezTo>
                    <a:cubicBezTo>
                      <a:pt x="639" y="1811"/>
                      <a:pt x="562" y="1420"/>
                      <a:pt x="702" y="1081"/>
                    </a:cubicBezTo>
                    <a:cubicBezTo>
                      <a:pt x="843" y="743"/>
                      <a:pt x="1173" y="521"/>
                      <a:pt x="1540" y="521"/>
                    </a:cubicBezTo>
                    <a:close/>
                    <a:moveTo>
                      <a:pt x="1541" y="1"/>
                    </a:moveTo>
                    <a:cubicBezTo>
                      <a:pt x="1169" y="1"/>
                      <a:pt x="804" y="146"/>
                      <a:pt x="530" y="418"/>
                    </a:cubicBezTo>
                    <a:cubicBezTo>
                      <a:pt x="122" y="828"/>
                      <a:pt x="0" y="1442"/>
                      <a:pt x="222" y="1974"/>
                    </a:cubicBezTo>
                    <a:cubicBezTo>
                      <a:pt x="442" y="2508"/>
                      <a:pt x="963" y="2856"/>
                      <a:pt x="1540" y="2856"/>
                    </a:cubicBezTo>
                    <a:cubicBezTo>
                      <a:pt x="2329" y="2855"/>
                      <a:pt x="2967" y="2217"/>
                      <a:pt x="2968" y="1428"/>
                    </a:cubicBezTo>
                    <a:cubicBezTo>
                      <a:pt x="2968" y="851"/>
                      <a:pt x="2620" y="330"/>
                      <a:pt x="2088" y="110"/>
                    </a:cubicBezTo>
                    <a:cubicBezTo>
                      <a:pt x="1911" y="36"/>
                      <a:pt x="1725" y="1"/>
                      <a:pt x="15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688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FD75-12AA-4D31-9CB8-A11290C5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comparison – Multi-Snapshot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D6E8307-D579-45CC-A47A-C6B1EAEDE44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63655025"/>
                  </p:ext>
                </p:extLst>
              </p:nvPr>
            </p:nvGraphicFramePr>
            <p:xfrm>
              <a:off x="286327" y="976309"/>
              <a:ext cx="11397673" cy="57516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2408">
                      <a:extLst>
                        <a:ext uri="{9D8B030D-6E8A-4147-A177-3AD203B41FA5}">
                          <a16:colId xmlns:a16="http://schemas.microsoft.com/office/drawing/2014/main" val="2229737319"/>
                        </a:ext>
                      </a:extLst>
                    </a:gridCol>
                    <a:gridCol w="3920647">
                      <a:extLst>
                        <a:ext uri="{9D8B030D-6E8A-4147-A177-3AD203B41FA5}">
                          <a16:colId xmlns:a16="http://schemas.microsoft.com/office/drawing/2014/main" val="1409934743"/>
                        </a:ext>
                      </a:extLst>
                    </a:gridCol>
                    <a:gridCol w="2992582">
                      <a:extLst>
                        <a:ext uri="{9D8B030D-6E8A-4147-A177-3AD203B41FA5}">
                          <a16:colId xmlns:a16="http://schemas.microsoft.com/office/drawing/2014/main" val="396248473"/>
                        </a:ext>
                      </a:extLst>
                    </a:gridCol>
                    <a:gridCol w="1496291">
                      <a:extLst>
                        <a:ext uri="{9D8B030D-6E8A-4147-A177-3AD203B41FA5}">
                          <a16:colId xmlns:a16="http://schemas.microsoft.com/office/drawing/2014/main" val="4195046431"/>
                        </a:ext>
                      </a:extLst>
                    </a:gridCol>
                    <a:gridCol w="1865745">
                      <a:extLst>
                        <a:ext uri="{9D8B030D-6E8A-4147-A177-3AD203B41FA5}">
                          <a16:colId xmlns:a16="http://schemas.microsoft.com/office/drawing/2014/main" val="746327103"/>
                        </a:ext>
                      </a:extLst>
                    </a:gridCol>
                  </a:tblGrid>
                  <a:tr h="40773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Schemes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Requirements for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𝑝𝑢𝑏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Requirements for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𝑝𝑢𝑏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Device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Trace-Oriented?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104318"/>
                      </a:ext>
                    </a:extLst>
                  </a:tr>
                  <a:tr h="360428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HIVE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Same length as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h𝑖𝑑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✔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846274"/>
                      </a:ext>
                    </a:extLst>
                  </a:tr>
                  <a:tr h="360428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HIVE-B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no restrictions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Same length as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h𝑖𝑑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✔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4989043"/>
                      </a:ext>
                    </a:extLst>
                  </a:tr>
                  <a:tr h="630748"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DataLair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Contains a certain number of  Write 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✔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4045675"/>
                      </a:ext>
                    </a:extLst>
                  </a:tr>
                  <a:tr h="630748"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MobiCeal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Contains a certain number of  dummy Writes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✘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877078"/>
                      </a:ext>
                    </a:extLst>
                  </a:tr>
                  <a:tr h="360428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PD-DM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Same as </a:t>
                          </a:r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DataLair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Same as </a:t>
                          </a:r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DataLair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✔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713314"/>
                      </a:ext>
                    </a:extLst>
                  </a:tr>
                  <a:tr h="360428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ECD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no restrictions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✔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277648"/>
                      </a:ext>
                    </a:extLst>
                  </a:tr>
                  <a:tr h="360428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INFUSE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Last operation must be Unmount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Certain NAND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✘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420592"/>
                      </a:ext>
                    </a:extLst>
                  </a:tr>
                  <a:tr h="630748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PEARL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Last operation must be Unmount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Generating certain number of invalid pages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✘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8941221"/>
                      </a:ext>
                    </a:extLst>
                  </a:tr>
                  <a:tr h="657359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DEFY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Contain some Read operations and the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Last operation must be Unmount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generate certain number of deleted pages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✘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892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D6E8307-D579-45CC-A47A-C6B1EAEDE44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63655025"/>
                  </p:ext>
                </p:extLst>
              </p:nvPr>
            </p:nvGraphicFramePr>
            <p:xfrm>
              <a:off x="286327" y="976309"/>
              <a:ext cx="11397673" cy="57516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2408">
                      <a:extLst>
                        <a:ext uri="{9D8B030D-6E8A-4147-A177-3AD203B41FA5}">
                          <a16:colId xmlns:a16="http://schemas.microsoft.com/office/drawing/2014/main" val="2229737319"/>
                        </a:ext>
                      </a:extLst>
                    </a:gridCol>
                    <a:gridCol w="3920647">
                      <a:extLst>
                        <a:ext uri="{9D8B030D-6E8A-4147-A177-3AD203B41FA5}">
                          <a16:colId xmlns:a16="http://schemas.microsoft.com/office/drawing/2014/main" val="1409934743"/>
                        </a:ext>
                      </a:extLst>
                    </a:gridCol>
                    <a:gridCol w="2992582">
                      <a:extLst>
                        <a:ext uri="{9D8B030D-6E8A-4147-A177-3AD203B41FA5}">
                          <a16:colId xmlns:a16="http://schemas.microsoft.com/office/drawing/2014/main" val="396248473"/>
                        </a:ext>
                      </a:extLst>
                    </a:gridCol>
                    <a:gridCol w="1496291">
                      <a:extLst>
                        <a:ext uri="{9D8B030D-6E8A-4147-A177-3AD203B41FA5}">
                          <a16:colId xmlns:a16="http://schemas.microsoft.com/office/drawing/2014/main" val="4195046431"/>
                        </a:ext>
                      </a:extLst>
                    </a:gridCol>
                    <a:gridCol w="1865745">
                      <a:extLst>
                        <a:ext uri="{9D8B030D-6E8A-4147-A177-3AD203B41FA5}">
                          <a16:colId xmlns:a16="http://schemas.microsoft.com/office/drawing/2014/main" val="746327103"/>
                        </a:ext>
                      </a:extLst>
                    </a:gridCol>
                  </a:tblGrid>
                  <a:tr h="66052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Schemes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27" t="-4630" r="-162578" b="-7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8839" t="-4630" r="-113238" b="-7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Device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Trace-Oriented?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10431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HIVE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27" t="-182258" r="-162578" b="-12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✔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846274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HIVE-B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no restrictions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8839" t="-282258" r="-113238" b="-11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✔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4989043"/>
                      </a:ext>
                    </a:extLst>
                  </a:tr>
                  <a:tr h="660527"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DataLair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Contains a certain number of  Write operations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✔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4045675"/>
                      </a:ext>
                    </a:extLst>
                  </a:tr>
                  <a:tr h="660527"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MobiCeal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Contains a certain number of  dummy Writes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✘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87707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PD-DM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Same as </a:t>
                          </a:r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DataLair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Same as </a:t>
                          </a:r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DataLair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✔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713314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ECD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no restrictions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✔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1277648"/>
                      </a:ext>
                    </a:extLst>
                  </a:tr>
                  <a:tr h="66052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INFUSE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Last operation must be Unmount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Certain NAND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✘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6420592"/>
                      </a:ext>
                    </a:extLst>
                  </a:tr>
                  <a:tr h="66052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PEARL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Last operation must be Unmount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Generating certain number of invalid pages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✘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8941221"/>
                      </a:ext>
                    </a:extLst>
                  </a:tr>
                  <a:tr h="94507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DEFY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Contain some Read operations and the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Last operation must be Unmount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generate certain number of deleted pages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✘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8922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199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4647-2884-473B-B356-58653B4D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Hiding Access Patterns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62B89-7954-4F5E-9D8C-646CC7ECC201}"/>
              </a:ext>
            </a:extLst>
          </p:cNvPr>
          <p:cNvSpPr txBox="1"/>
          <p:nvPr/>
        </p:nvSpPr>
        <p:spPr>
          <a:xfrm>
            <a:off x="443345" y="979054"/>
            <a:ext cx="11443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</a:rPr>
              <a:t>PD lies in concealing users’ hidden data access.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5501D-D6FD-4762-AB4C-953FB71BE75C}"/>
              </a:ext>
            </a:extLst>
          </p:cNvPr>
          <p:cNvSpPr txBox="1"/>
          <p:nvPr/>
        </p:nvSpPr>
        <p:spPr>
          <a:xfrm>
            <a:off x="400314" y="3148682"/>
            <a:ext cx="8793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</a:rPr>
              <a:t>Alternative approaches to hide access patterns: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E9B188-ADBB-4092-8F19-0E117AE6AFDD}"/>
              </a:ext>
            </a:extLst>
          </p:cNvPr>
          <p:cNvSpPr/>
          <p:nvPr/>
        </p:nvSpPr>
        <p:spPr>
          <a:xfrm>
            <a:off x="455407" y="1474721"/>
            <a:ext cx="1136713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</a:rPr>
              <a:t>Using ORAMs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E.g., HIVE, </a:t>
            </a:r>
            <a:r>
              <a:rPr lang="en-US" sz="1800" dirty="0" err="1">
                <a:solidFill>
                  <a:srgbClr val="002060"/>
                </a:solidFill>
              </a:rPr>
              <a:t>DataLair</a:t>
            </a:r>
            <a:r>
              <a:rPr lang="en-US" sz="1800" dirty="0">
                <a:solidFill>
                  <a:srgbClr val="002060"/>
                </a:solidFill>
              </a:rPr>
              <a:t>, and </a:t>
            </a:r>
            <a:r>
              <a:rPr lang="en-US" sz="1800" dirty="0" err="1">
                <a:solidFill>
                  <a:srgbClr val="002060"/>
                </a:solidFill>
              </a:rPr>
              <a:t>MobiCeal</a:t>
            </a:r>
            <a:endParaRPr lang="en-US" sz="1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achieving the strongest security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inefficient due to the inherently heavy randomization machinery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027E3B-5443-4E55-B601-98323BA37653}"/>
              </a:ext>
            </a:extLst>
          </p:cNvPr>
          <p:cNvSpPr/>
          <p:nvPr/>
        </p:nvSpPr>
        <p:spPr>
          <a:xfrm>
            <a:off x="423133" y="3602079"/>
            <a:ext cx="834217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002060"/>
                </a:solidFill>
              </a:rPr>
              <a:t>1. Use  canonical 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E.g., PD-DM, ECD, DEFY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Explain hidden access as “canonical patterns”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preserves data locality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is friendly to locality-optimized systems (caching, read-ahead mechanisms)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002060"/>
                </a:solidFill>
              </a:rPr>
              <a:t>2. Exploit specific device properties: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E.g., INFUSE (voltage variation), PEARL (WOM encoding)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Efficient: performance comparable to the non-PD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Require device-specific ideas. Not generic.</a:t>
            </a:r>
          </a:p>
        </p:txBody>
      </p:sp>
    </p:spTree>
    <p:extLst>
      <p:ext uri="{BB962C8B-B14F-4D97-AF65-F5344CB8AC3E}">
        <p14:creationId xmlns:p14="http://schemas.microsoft.com/office/powerpoint/2010/main" val="385750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D8A5-5209-40E6-85FB-CE0A7D9A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 (1/2)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1EDF49-6915-4AAA-8B97-33F32E2BE4CA}"/>
              </a:ext>
            </a:extLst>
          </p:cNvPr>
          <p:cNvSpPr txBox="1">
            <a:spLocks/>
          </p:cNvSpPr>
          <p:nvPr/>
        </p:nvSpPr>
        <p:spPr>
          <a:xfrm>
            <a:off x="681182" y="1363088"/>
            <a:ext cx="10515600" cy="59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1800"/>
              <a:buFont typeface="DM Sans"/>
              <a:buChar char="●"/>
            </a:pPr>
            <a:r>
              <a:rPr lang="en-US" sz="2400" dirty="0">
                <a:solidFill>
                  <a:schemeClr val="lt2"/>
                </a:solidFill>
                <a:latin typeface="+mn-lt"/>
              </a:rPr>
              <a:t>Trace-</a:t>
            </a:r>
            <a:r>
              <a:rPr lang="en-US" altLang="zh-CN" sz="2400" dirty="0">
                <a:solidFill>
                  <a:schemeClr val="lt2"/>
                </a:solidFill>
                <a:latin typeface="+mn-lt"/>
              </a:rPr>
              <a:t>oriented PD schemes with better efficiency</a:t>
            </a:r>
            <a:endParaRPr lang="en-US" sz="2400" dirty="0">
              <a:solidFill>
                <a:schemeClr val="lt2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7F7CD9-5632-40D4-BD7B-28C918E26779}"/>
              </a:ext>
            </a:extLst>
          </p:cNvPr>
          <p:cNvSpPr txBox="1">
            <a:spLocks/>
          </p:cNvSpPr>
          <p:nvPr/>
        </p:nvSpPr>
        <p:spPr>
          <a:xfrm>
            <a:off x="681182" y="2414089"/>
            <a:ext cx="10515600" cy="1243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1800"/>
              <a:buFont typeface="DM Sans"/>
              <a:buChar char="●"/>
            </a:pPr>
            <a:r>
              <a:rPr lang="en-US" sz="2400" dirty="0">
                <a:solidFill>
                  <a:schemeClr val="lt2"/>
                </a:solidFill>
                <a:latin typeface="+mn-lt"/>
              </a:rPr>
              <a:t>More light-weight solutions exploiting specific device properties</a:t>
            </a:r>
          </a:p>
          <a:p>
            <a:pPr marL="914400" lvl="1" indent="-317500">
              <a:lnSpc>
                <a:spcPct val="100000"/>
              </a:lnSpc>
              <a:spcBef>
                <a:spcPts val="1600"/>
              </a:spcBef>
              <a:buClr>
                <a:schemeClr val="lt2"/>
              </a:buClr>
              <a:buSzPts val="1400"/>
              <a:buFont typeface="DM Sans"/>
              <a:buChar char="○"/>
            </a:pPr>
            <a:r>
              <a:rPr lang="en-US" sz="2000" dirty="0">
                <a:solidFill>
                  <a:schemeClr val="lt2"/>
                </a:solidFill>
                <a:latin typeface="+mn-lt"/>
              </a:rPr>
              <a:t>Only two known solutions (INFUSE and PEARL)</a:t>
            </a:r>
          </a:p>
          <a:p>
            <a:pPr marL="914400" lvl="1" indent="-317500">
              <a:lnSpc>
                <a:spcPct val="100000"/>
              </a:lnSpc>
              <a:spcBef>
                <a:spcPts val="1600"/>
              </a:spcBef>
              <a:buClr>
                <a:schemeClr val="lt2"/>
              </a:buClr>
              <a:buSzPts val="1400"/>
              <a:buFont typeface="DM Sans"/>
              <a:buChar char="○"/>
            </a:pPr>
            <a:r>
              <a:rPr lang="en-US" sz="2000" dirty="0">
                <a:solidFill>
                  <a:schemeClr val="lt2"/>
                </a:solidFill>
                <a:latin typeface="+mn-lt"/>
              </a:rPr>
              <a:t>This seems to be a power approach deserving further exploration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00B1BF-A4BD-471D-A4BD-5D54800E16C7}"/>
              </a:ext>
            </a:extLst>
          </p:cNvPr>
          <p:cNvSpPr txBox="1">
            <a:spLocks/>
          </p:cNvSpPr>
          <p:nvPr/>
        </p:nvSpPr>
        <p:spPr>
          <a:xfrm>
            <a:off x="681182" y="4058159"/>
            <a:ext cx="10515600" cy="253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1800"/>
              <a:buFont typeface="DM Sans"/>
              <a:buChar char="●"/>
            </a:pPr>
            <a:r>
              <a:rPr lang="en-US" sz="2400" dirty="0">
                <a:solidFill>
                  <a:schemeClr val="lt2"/>
                </a:solidFill>
                <a:latin typeface="+mn-lt"/>
              </a:rPr>
              <a:t>Explore Adversary Model Changes</a:t>
            </a:r>
          </a:p>
          <a:p>
            <a:pPr marL="914400" lvl="1" indent="-317500">
              <a:lnSpc>
                <a:spcPct val="100000"/>
              </a:lnSpc>
              <a:spcBef>
                <a:spcPts val="1600"/>
              </a:spcBef>
              <a:buClr>
                <a:schemeClr val="lt2"/>
              </a:buClr>
              <a:buSzPts val="1400"/>
              <a:buFont typeface="DM Sans"/>
              <a:buChar char="○"/>
            </a:pPr>
            <a:r>
              <a:rPr lang="en-US" sz="2000" dirty="0">
                <a:solidFill>
                  <a:schemeClr val="lt2"/>
                </a:solidFill>
                <a:latin typeface="+mn-lt"/>
              </a:rPr>
              <a:t>A stronger model capturing more adversarial behaviors:</a:t>
            </a:r>
          </a:p>
          <a:p>
            <a:pPr marL="1371600" lvl="2" indent="-317500">
              <a:lnSpc>
                <a:spcPct val="100000"/>
              </a:lnSpc>
              <a:spcBef>
                <a:spcPts val="1600"/>
              </a:spcBef>
              <a:buClr>
                <a:schemeClr val="lt2"/>
              </a:buClr>
              <a:buSzPts val="1400"/>
              <a:buFont typeface="DM Sans"/>
              <a:buChar char="○"/>
            </a:pPr>
            <a:r>
              <a:rPr lang="en-US" sz="1600" dirty="0">
                <a:solidFill>
                  <a:schemeClr val="lt2"/>
                </a:solidFill>
                <a:latin typeface="+mn-lt"/>
              </a:rPr>
              <a:t>cold boot attacks, access swap files and core dumps,</a:t>
            </a:r>
          </a:p>
          <a:p>
            <a:pPr marL="914400" lvl="1" indent="-317500">
              <a:lnSpc>
                <a:spcPct val="100000"/>
              </a:lnSpc>
              <a:spcBef>
                <a:spcPts val="1600"/>
              </a:spcBef>
              <a:buClr>
                <a:schemeClr val="lt2"/>
              </a:buClr>
              <a:buSzPts val="1400"/>
              <a:buFont typeface="DM Sans"/>
              <a:buChar char="○"/>
            </a:pPr>
            <a:r>
              <a:rPr lang="en-US" sz="2000" dirty="0">
                <a:solidFill>
                  <a:schemeClr val="lt2"/>
                </a:solidFill>
                <a:latin typeface="+mn-lt"/>
              </a:rPr>
              <a:t>Extending PD to other parts of the system stack: </a:t>
            </a:r>
          </a:p>
          <a:p>
            <a:pPr marL="1371600" lvl="2" indent="-317500">
              <a:lnSpc>
                <a:spcPct val="100000"/>
              </a:lnSpc>
              <a:spcBef>
                <a:spcPts val="1600"/>
              </a:spcBef>
              <a:buClr>
                <a:schemeClr val="lt2"/>
              </a:buClr>
              <a:buSzPts val="1400"/>
              <a:buFont typeface="DM Sans"/>
              <a:buChar char="○"/>
            </a:pPr>
            <a:r>
              <a:rPr lang="en-US" sz="1600" dirty="0">
                <a:solidFill>
                  <a:schemeClr val="lt2"/>
                </a:solidFill>
                <a:latin typeface="+mn-lt"/>
              </a:rPr>
              <a:t>caches, DRAM</a:t>
            </a:r>
          </a:p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73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D8A5-5209-40E6-85FB-CE0A7D9A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3797B-C417-4827-B6CC-C41ACB14D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4125479"/>
            <a:ext cx="10515600" cy="251156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Synthetic Operations</a:t>
            </a:r>
          </a:p>
          <a:p>
            <a:pPr lvl="1"/>
            <a:r>
              <a:rPr lang="en-US" sz="2000" dirty="0">
                <a:latin typeface="+mn-lt"/>
              </a:rPr>
              <a:t>Known PD solutions: match hidden operations to public ones</a:t>
            </a:r>
          </a:p>
          <a:p>
            <a:pPr lvl="1"/>
            <a:r>
              <a:rPr lang="en-US" sz="2000" dirty="0">
                <a:latin typeface="+mn-lt"/>
              </a:rPr>
              <a:t>More active approaches? </a:t>
            </a:r>
          </a:p>
          <a:p>
            <a:pPr lvl="1"/>
            <a:r>
              <a:rPr lang="en-US" sz="2000" dirty="0">
                <a:latin typeface="+mn-lt"/>
              </a:rPr>
              <a:t>E.g., generate synthetic public operations whenever the user wants to perform hidden operations making use of AI/ML solutions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31FED-692A-4B1A-ABC0-82E52C8BE659}"/>
              </a:ext>
            </a:extLst>
          </p:cNvPr>
          <p:cNvSpPr txBox="1">
            <a:spLocks/>
          </p:cNvSpPr>
          <p:nvPr/>
        </p:nvSpPr>
        <p:spPr>
          <a:xfrm>
            <a:off x="681182" y="1262566"/>
            <a:ext cx="10515600" cy="2511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1800"/>
              <a:buFont typeface="DM Sans"/>
              <a:buChar char="●"/>
            </a:pPr>
            <a:r>
              <a:rPr lang="en-US" sz="2400" dirty="0">
                <a:solidFill>
                  <a:schemeClr val="lt2"/>
                </a:solidFill>
                <a:latin typeface="+mn-lt"/>
                <a:sym typeface="DM Sans"/>
              </a:rPr>
              <a:t>Invisible PD</a:t>
            </a:r>
          </a:p>
          <a:p>
            <a:pPr marL="914400" lvl="1" indent="-317500">
              <a:lnSpc>
                <a:spcPct val="100000"/>
              </a:lnSpc>
              <a:spcBef>
                <a:spcPts val="1600"/>
              </a:spcBef>
              <a:buClr>
                <a:schemeClr val="lt2"/>
              </a:buClr>
              <a:buSzPts val="1400"/>
              <a:buFont typeface="DM Sans"/>
              <a:buChar char="○"/>
            </a:pPr>
            <a:r>
              <a:rPr lang="en-US" sz="2000" dirty="0">
                <a:solidFill>
                  <a:schemeClr val="lt2"/>
                </a:solidFill>
                <a:latin typeface="+mn-lt"/>
                <a:sym typeface="DM Sans"/>
              </a:rPr>
              <a:t>Try to hide that the system in use is PD?</a:t>
            </a:r>
          </a:p>
          <a:p>
            <a:pPr marL="914400" lvl="1" indent="-317500">
              <a:lnSpc>
                <a:spcPct val="100000"/>
              </a:lnSpc>
              <a:spcBef>
                <a:spcPts val="1600"/>
              </a:spcBef>
              <a:buClr>
                <a:schemeClr val="lt2"/>
              </a:buClr>
              <a:buSzPts val="1400"/>
              <a:buFont typeface="DM Sans"/>
              <a:buChar char="○"/>
            </a:pPr>
            <a:r>
              <a:rPr lang="en-US" sz="2000" dirty="0">
                <a:solidFill>
                  <a:schemeClr val="lt2"/>
                </a:solidFill>
                <a:latin typeface="+mn-lt"/>
                <a:sym typeface="DM Sans"/>
              </a:rPr>
              <a:t>Gain more credibility in the face of coercive authorities</a:t>
            </a:r>
          </a:p>
          <a:p>
            <a:pPr marL="914400" lvl="1" indent="-317500">
              <a:lnSpc>
                <a:spcPct val="100000"/>
              </a:lnSpc>
              <a:spcBef>
                <a:spcPts val="1600"/>
              </a:spcBef>
              <a:buClr>
                <a:schemeClr val="lt2"/>
              </a:buClr>
              <a:buSzPts val="1400"/>
              <a:buFont typeface="DM Sans"/>
              <a:buChar char="○"/>
            </a:pPr>
            <a:r>
              <a:rPr lang="en-US" sz="2000" dirty="0">
                <a:solidFill>
                  <a:schemeClr val="lt2"/>
                </a:solidFill>
                <a:latin typeface="+mn-lt"/>
                <a:sym typeface="DM Sans"/>
              </a:rPr>
              <a:t> E.g., making the scheme look indistinguishable to a off-the-shelf storage system</a:t>
            </a:r>
          </a:p>
          <a:p>
            <a:pPr marL="914400" lvl="1" indent="-317500">
              <a:lnSpc>
                <a:spcPct val="100000"/>
              </a:lnSpc>
              <a:spcBef>
                <a:spcPts val="1600"/>
              </a:spcBef>
              <a:buClr>
                <a:schemeClr val="lt2"/>
              </a:buClr>
              <a:buSzPts val="1400"/>
              <a:buFont typeface="DM Sans"/>
              <a:buChar char="○"/>
            </a:pPr>
            <a:r>
              <a:rPr lang="en-US" sz="2000" dirty="0">
                <a:solidFill>
                  <a:schemeClr val="lt2"/>
                </a:solidFill>
                <a:latin typeface="+mn-lt"/>
                <a:sym typeface="DM Sans"/>
              </a:rPr>
              <a:t> E.g., </a:t>
            </a:r>
            <a:r>
              <a:rPr lang="en-US" sz="2000" dirty="0" err="1">
                <a:solidFill>
                  <a:schemeClr val="lt2"/>
                </a:solidFill>
                <a:latin typeface="+mn-lt"/>
                <a:sym typeface="DM Sans"/>
              </a:rPr>
              <a:t>StegFS</a:t>
            </a:r>
            <a:r>
              <a:rPr lang="en-US" sz="2000" dirty="0">
                <a:solidFill>
                  <a:schemeClr val="lt2"/>
                </a:solidFill>
                <a:latin typeface="+mn-lt"/>
                <a:sym typeface="DM Sans"/>
              </a:rPr>
              <a:t> is similar to EXT2, except for a bitmap. Try to remove bitmap</a:t>
            </a:r>
          </a:p>
        </p:txBody>
      </p:sp>
    </p:spTree>
    <p:extLst>
      <p:ext uri="{BB962C8B-B14F-4D97-AF65-F5344CB8AC3E}">
        <p14:creationId xmlns:p14="http://schemas.microsoft.com/office/powerpoint/2010/main" val="219429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A58B-A82D-4409-9CAA-B28B7F25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6F497-7A0B-47FB-99FE-B2EFEA009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49254"/>
            <a:ext cx="10515600" cy="56659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2060"/>
                </a:solidFill>
              </a:rPr>
              <a:t>Q &amp;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0EE98-7002-4191-AF0D-2C6B330703F9}"/>
              </a:ext>
            </a:extLst>
          </p:cNvPr>
          <p:cNvSpPr txBox="1"/>
          <p:nvPr/>
        </p:nvSpPr>
        <p:spPr>
          <a:xfrm>
            <a:off x="838199" y="4780855"/>
            <a:ext cx="6218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See the full version for more details:</a:t>
            </a:r>
            <a:endParaRPr lang="en-US" sz="2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arXiv:2111.12809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ia.cr/2021/1547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400" dirty="0"/>
          </a:p>
        </p:txBody>
      </p:sp>
      <p:grpSp>
        <p:nvGrpSpPr>
          <p:cNvPr id="5" name="Google Shape;2199;p52">
            <a:extLst>
              <a:ext uri="{FF2B5EF4-FFF2-40B4-BE49-F238E27FC236}">
                <a16:creationId xmlns:a16="http://schemas.microsoft.com/office/drawing/2014/main" id="{81100206-4530-4356-B291-92F70047C1B9}"/>
              </a:ext>
            </a:extLst>
          </p:cNvPr>
          <p:cNvGrpSpPr/>
          <p:nvPr/>
        </p:nvGrpSpPr>
        <p:grpSpPr>
          <a:xfrm>
            <a:off x="7934939" y="2851141"/>
            <a:ext cx="3969045" cy="3713929"/>
            <a:chOff x="1088525" y="238125"/>
            <a:chExt cx="5597300" cy="5237525"/>
          </a:xfrm>
        </p:grpSpPr>
        <p:sp>
          <p:nvSpPr>
            <p:cNvPr id="7" name="Google Shape;2200;p52">
              <a:extLst>
                <a:ext uri="{FF2B5EF4-FFF2-40B4-BE49-F238E27FC236}">
                  <a16:creationId xmlns:a16="http://schemas.microsoft.com/office/drawing/2014/main" id="{E0589BB6-59EF-4327-A963-3BAD6CD1E65B}"/>
                </a:ext>
              </a:extLst>
            </p:cNvPr>
            <p:cNvSpPr/>
            <p:nvPr/>
          </p:nvSpPr>
          <p:spPr>
            <a:xfrm>
              <a:off x="1088525" y="270525"/>
              <a:ext cx="5597300" cy="5205125"/>
            </a:xfrm>
            <a:custGeom>
              <a:avLst/>
              <a:gdLst/>
              <a:ahLst/>
              <a:cxnLst/>
              <a:rect l="l" t="t" r="r" b="b"/>
              <a:pathLst>
                <a:path w="223892" h="208205" extrusionOk="0">
                  <a:moveTo>
                    <a:pt x="118680" y="0"/>
                  </a:moveTo>
                  <a:cubicBezTo>
                    <a:pt x="115987" y="0"/>
                    <a:pt x="113245" y="117"/>
                    <a:pt x="110461" y="368"/>
                  </a:cubicBezTo>
                  <a:cubicBezTo>
                    <a:pt x="67318" y="4246"/>
                    <a:pt x="55200" y="25089"/>
                    <a:pt x="41627" y="47872"/>
                  </a:cubicBezTo>
                  <a:cubicBezTo>
                    <a:pt x="30944" y="65804"/>
                    <a:pt x="25477" y="86906"/>
                    <a:pt x="18740" y="106507"/>
                  </a:cubicBezTo>
                  <a:cubicBezTo>
                    <a:pt x="12574" y="124454"/>
                    <a:pt x="1" y="142157"/>
                    <a:pt x="1861" y="161949"/>
                  </a:cubicBezTo>
                  <a:cubicBezTo>
                    <a:pt x="4214" y="186980"/>
                    <a:pt x="28839" y="203287"/>
                    <a:pt x="51777" y="207322"/>
                  </a:cubicBezTo>
                  <a:cubicBezTo>
                    <a:pt x="55202" y="207924"/>
                    <a:pt x="58484" y="208205"/>
                    <a:pt x="61645" y="208205"/>
                  </a:cubicBezTo>
                  <a:cubicBezTo>
                    <a:pt x="88027" y="208205"/>
                    <a:pt x="105935" y="188663"/>
                    <a:pt x="127504" y="173717"/>
                  </a:cubicBezTo>
                  <a:lnTo>
                    <a:pt x="127640" y="173622"/>
                  </a:lnTo>
                  <a:cubicBezTo>
                    <a:pt x="131136" y="171212"/>
                    <a:pt x="134752" y="168970"/>
                    <a:pt x="138576" y="167119"/>
                  </a:cubicBezTo>
                  <a:cubicBezTo>
                    <a:pt x="168631" y="152577"/>
                    <a:pt x="199655" y="165180"/>
                    <a:pt x="211773" y="130764"/>
                  </a:cubicBezTo>
                  <a:cubicBezTo>
                    <a:pt x="223892" y="96347"/>
                    <a:pt x="208380" y="48357"/>
                    <a:pt x="186567" y="24605"/>
                  </a:cubicBezTo>
                  <a:cubicBezTo>
                    <a:pt x="186567" y="24605"/>
                    <a:pt x="157721" y="0"/>
                    <a:pt x="11868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01;p52">
              <a:extLst>
                <a:ext uri="{FF2B5EF4-FFF2-40B4-BE49-F238E27FC236}">
                  <a16:creationId xmlns:a16="http://schemas.microsoft.com/office/drawing/2014/main" id="{16A1F9D8-4D11-4AAD-BE84-B8D1B28E2E2E}"/>
                </a:ext>
              </a:extLst>
            </p:cNvPr>
            <p:cNvSpPr/>
            <p:nvPr/>
          </p:nvSpPr>
          <p:spPr>
            <a:xfrm>
              <a:off x="4160650" y="3225725"/>
              <a:ext cx="1723500" cy="1730375"/>
            </a:xfrm>
            <a:custGeom>
              <a:avLst/>
              <a:gdLst/>
              <a:ahLst/>
              <a:cxnLst/>
              <a:rect l="l" t="t" r="r" b="b"/>
              <a:pathLst>
                <a:path w="68940" h="69215" extrusionOk="0">
                  <a:moveTo>
                    <a:pt x="33270" y="1"/>
                  </a:moveTo>
                  <a:cubicBezTo>
                    <a:pt x="31338" y="1"/>
                    <a:pt x="29645" y="504"/>
                    <a:pt x="28372" y="1268"/>
                  </a:cubicBezTo>
                  <a:cubicBezTo>
                    <a:pt x="25132" y="3213"/>
                    <a:pt x="20207" y="3731"/>
                    <a:pt x="20207" y="3731"/>
                  </a:cubicBezTo>
                  <a:cubicBezTo>
                    <a:pt x="20207" y="3731"/>
                    <a:pt x="17096" y="4250"/>
                    <a:pt x="12819" y="4250"/>
                  </a:cubicBezTo>
                  <a:cubicBezTo>
                    <a:pt x="8540" y="4250"/>
                    <a:pt x="765" y="4639"/>
                    <a:pt x="376" y="12675"/>
                  </a:cubicBezTo>
                  <a:cubicBezTo>
                    <a:pt x="0" y="20452"/>
                    <a:pt x="6421" y="22402"/>
                    <a:pt x="10360" y="22402"/>
                  </a:cubicBezTo>
                  <a:cubicBezTo>
                    <a:pt x="10491" y="22402"/>
                    <a:pt x="10619" y="22399"/>
                    <a:pt x="10744" y="22395"/>
                  </a:cubicBezTo>
                  <a:cubicBezTo>
                    <a:pt x="14633" y="22266"/>
                    <a:pt x="16836" y="21100"/>
                    <a:pt x="16837" y="21100"/>
                  </a:cubicBezTo>
                  <a:lnTo>
                    <a:pt x="16837" y="21100"/>
                  </a:lnTo>
                  <a:cubicBezTo>
                    <a:pt x="16837" y="21100"/>
                    <a:pt x="19170" y="32765"/>
                    <a:pt x="14763" y="38856"/>
                  </a:cubicBezTo>
                  <a:cubicBezTo>
                    <a:pt x="10356" y="44948"/>
                    <a:pt x="5042" y="47669"/>
                    <a:pt x="3487" y="54927"/>
                  </a:cubicBezTo>
                  <a:cubicBezTo>
                    <a:pt x="1931" y="62186"/>
                    <a:pt x="2839" y="64388"/>
                    <a:pt x="2839" y="64388"/>
                  </a:cubicBezTo>
                  <a:cubicBezTo>
                    <a:pt x="2839" y="64388"/>
                    <a:pt x="15295" y="69215"/>
                    <a:pt x="27536" y="69215"/>
                  </a:cubicBezTo>
                  <a:cubicBezTo>
                    <a:pt x="31090" y="69215"/>
                    <a:pt x="34625" y="68808"/>
                    <a:pt x="37833" y="67758"/>
                  </a:cubicBezTo>
                  <a:cubicBezTo>
                    <a:pt x="52091" y="63091"/>
                    <a:pt x="53646" y="64518"/>
                    <a:pt x="61293" y="53242"/>
                  </a:cubicBezTo>
                  <a:cubicBezTo>
                    <a:pt x="68940" y="41965"/>
                    <a:pt x="60386" y="38856"/>
                    <a:pt x="55461" y="34318"/>
                  </a:cubicBezTo>
                  <a:cubicBezTo>
                    <a:pt x="50535" y="29782"/>
                    <a:pt x="44444" y="25375"/>
                    <a:pt x="45998" y="19025"/>
                  </a:cubicBezTo>
                  <a:cubicBezTo>
                    <a:pt x="47554" y="12674"/>
                    <a:pt x="48980" y="9952"/>
                    <a:pt x="43277" y="4508"/>
                  </a:cubicBezTo>
                  <a:cubicBezTo>
                    <a:pt x="39815" y="1204"/>
                    <a:pt x="36257" y="1"/>
                    <a:pt x="3327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02;p52">
              <a:extLst>
                <a:ext uri="{FF2B5EF4-FFF2-40B4-BE49-F238E27FC236}">
                  <a16:creationId xmlns:a16="http://schemas.microsoft.com/office/drawing/2014/main" id="{4F12DBF7-5B3C-4239-92A9-464F400280A5}"/>
                </a:ext>
              </a:extLst>
            </p:cNvPr>
            <p:cNvSpPr/>
            <p:nvPr/>
          </p:nvSpPr>
          <p:spPr>
            <a:xfrm>
              <a:off x="4159325" y="3218675"/>
              <a:ext cx="1702075" cy="1744250"/>
            </a:xfrm>
            <a:custGeom>
              <a:avLst/>
              <a:gdLst/>
              <a:ahLst/>
              <a:cxnLst/>
              <a:rect l="l" t="t" r="r" b="b"/>
              <a:pathLst>
                <a:path w="68083" h="69770" extrusionOk="0">
                  <a:moveTo>
                    <a:pt x="33285" y="572"/>
                  </a:moveTo>
                  <a:cubicBezTo>
                    <a:pt x="36295" y="572"/>
                    <a:pt x="39816" y="1834"/>
                    <a:pt x="43131" y="4999"/>
                  </a:cubicBezTo>
                  <a:cubicBezTo>
                    <a:pt x="48184" y="9821"/>
                    <a:pt x="47520" y="12405"/>
                    <a:pt x="46198" y="17555"/>
                  </a:cubicBezTo>
                  <a:cubicBezTo>
                    <a:pt x="46061" y="18089"/>
                    <a:pt x="45917" y="18648"/>
                    <a:pt x="45773" y="19239"/>
                  </a:cubicBezTo>
                  <a:cubicBezTo>
                    <a:pt x="44360" y="25010"/>
                    <a:pt x="49030" y="29179"/>
                    <a:pt x="53548" y="33214"/>
                  </a:cubicBezTo>
                  <a:cubicBezTo>
                    <a:pt x="54144" y="33748"/>
                    <a:pt x="54740" y="34279"/>
                    <a:pt x="55318" y="34812"/>
                  </a:cubicBezTo>
                  <a:cubicBezTo>
                    <a:pt x="56164" y="35591"/>
                    <a:pt x="57129" y="36339"/>
                    <a:pt x="58062" y="37062"/>
                  </a:cubicBezTo>
                  <a:cubicBezTo>
                    <a:pt x="62608" y="40584"/>
                    <a:pt x="67306" y="44224"/>
                    <a:pt x="61108" y="53364"/>
                  </a:cubicBezTo>
                  <a:cubicBezTo>
                    <a:pt x="54849" y="62595"/>
                    <a:pt x="52802" y="63207"/>
                    <a:pt x="44187" y="65786"/>
                  </a:cubicBezTo>
                  <a:cubicBezTo>
                    <a:pt x="42355" y="66335"/>
                    <a:pt x="40280" y="66956"/>
                    <a:pt x="37797" y="67769"/>
                  </a:cubicBezTo>
                  <a:cubicBezTo>
                    <a:pt x="34644" y="68800"/>
                    <a:pt x="31156" y="69201"/>
                    <a:pt x="27641" y="69201"/>
                  </a:cubicBezTo>
                  <a:cubicBezTo>
                    <a:pt x="16198" y="69201"/>
                    <a:pt x="4475" y="64957"/>
                    <a:pt x="3123" y="64453"/>
                  </a:cubicBezTo>
                  <a:cubicBezTo>
                    <a:pt x="2980" y="63924"/>
                    <a:pt x="2497" y="61440"/>
                    <a:pt x="3820" y="55269"/>
                  </a:cubicBezTo>
                  <a:cubicBezTo>
                    <a:pt x="4832" y="50540"/>
                    <a:pt x="7427" y="47812"/>
                    <a:pt x="10431" y="44655"/>
                  </a:cubicBezTo>
                  <a:cubicBezTo>
                    <a:pt x="11964" y="43043"/>
                    <a:pt x="13550" y="41376"/>
                    <a:pt x="15048" y="39305"/>
                  </a:cubicBezTo>
                  <a:cubicBezTo>
                    <a:pt x="19476" y="33183"/>
                    <a:pt x="17267" y="21806"/>
                    <a:pt x="17171" y="21325"/>
                  </a:cubicBezTo>
                  <a:cubicBezTo>
                    <a:pt x="17142" y="21185"/>
                    <a:pt x="17020" y="21094"/>
                    <a:pt x="16889" y="21094"/>
                  </a:cubicBezTo>
                  <a:cubicBezTo>
                    <a:pt x="16845" y="21094"/>
                    <a:pt x="16799" y="21105"/>
                    <a:pt x="16755" y="21128"/>
                  </a:cubicBezTo>
                  <a:cubicBezTo>
                    <a:pt x="16735" y="21140"/>
                    <a:pt x="14567" y="22264"/>
                    <a:pt x="10788" y="22390"/>
                  </a:cubicBezTo>
                  <a:cubicBezTo>
                    <a:pt x="10658" y="22395"/>
                    <a:pt x="10524" y="22397"/>
                    <a:pt x="10389" y="22397"/>
                  </a:cubicBezTo>
                  <a:cubicBezTo>
                    <a:pt x="8027" y="22397"/>
                    <a:pt x="4946" y="21666"/>
                    <a:pt x="2927" y="19618"/>
                  </a:cubicBezTo>
                  <a:cubicBezTo>
                    <a:pt x="1325" y="17992"/>
                    <a:pt x="581" y="15754"/>
                    <a:pt x="715" y="12971"/>
                  </a:cubicBezTo>
                  <a:cubicBezTo>
                    <a:pt x="1064" y="5745"/>
                    <a:pt x="7395" y="4818"/>
                    <a:pt x="12871" y="4818"/>
                  </a:cubicBezTo>
                  <a:cubicBezTo>
                    <a:pt x="17012" y="4818"/>
                    <a:pt x="20109" y="4328"/>
                    <a:pt x="20297" y="4298"/>
                  </a:cubicBezTo>
                  <a:cubicBezTo>
                    <a:pt x="20597" y="4265"/>
                    <a:pt x="25350" y="3730"/>
                    <a:pt x="28571" y="1796"/>
                  </a:cubicBezTo>
                  <a:cubicBezTo>
                    <a:pt x="29855" y="1026"/>
                    <a:pt x="31478" y="572"/>
                    <a:pt x="33285" y="572"/>
                  </a:cubicBezTo>
                  <a:close/>
                  <a:moveTo>
                    <a:pt x="33287" y="1"/>
                  </a:moveTo>
                  <a:cubicBezTo>
                    <a:pt x="31370" y="1"/>
                    <a:pt x="29644" y="486"/>
                    <a:pt x="28278" y="1306"/>
                  </a:cubicBezTo>
                  <a:cubicBezTo>
                    <a:pt x="25130" y="3194"/>
                    <a:pt x="20278" y="3724"/>
                    <a:pt x="20230" y="3728"/>
                  </a:cubicBezTo>
                  <a:cubicBezTo>
                    <a:pt x="20224" y="3730"/>
                    <a:pt x="20218" y="3730"/>
                    <a:pt x="20212" y="3731"/>
                  </a:cubicBezTo>
                  <a:cubicBezTo>
                    <a:pt x="20182" y="3735"/>
                    <a:pt x="17077" y="4246"/>
                    <a:pt x="12872" y="4246"/>
                  </a:cubicBezTo>
                  <a:cubicBezTo>
                    <a:pt x="9505" y="4246"/>
                    <a:pt x="565" y="4246"/>
                    <a:pt x="144" y="12943"/>
                  </a:cubicBezTo>
                  <a:cubicBezTo>
                    <a:pt x="0" y="15893"/>
                    <a:pt x="801" y="18275"/>
                    <a:pt x="2520" y="20020"/>
                  </a:cubicBezTo>
                  <a:cubicBezTo>
                    <a:pt x="4677" y="22209"/>
                    <a:pt x="7952" y="22969"/>
                    <a:pt x="10443" y="22969"/>
                  </a:cubicBezTo>
                  <a:cubicBezTo>
                    <a:pt x="10566" y="22969"/>
                    <a:pt x="10688" y="22967"/>
                    <a:pt x="10808" y="22963"/>
                  </a:cubicBezTo>
                  <a:cubicBezTo>
                    <a:pt x="13876" y="22860"/>
                    <a:pt x="15899" y="22130"/>
                    <a:pt x="16674" y="21797"/>
                  </a:cubicBezTo>
                  <a:lnTo>
                    <a:pt x="16674" y="21797"/>
                  </a:lnTo>
                  <a:cubicBezTo>
                    <a:pt x="17015" y="23799"/>
                    <a:pt x="18439" y="33640"/>
                    <a:pt x="14584" y="38970"/>
                  </a:cubicBezTo>
                  <a:cubicBezTo>
                    <a:pt x="13108" y="41009"/>
                    <a:pt x="11537" y="42662"/>
                    <a:pt x="10015" y="44259"/>
                  </a:cubicBezTo>
                  <a:cubicBezTo>
                    <a:pt x="7080" y="47346"/>
                    <a:pt x="4306" y="50261"/>
                    <a:pt x="3259" y="55149"/>
                  </a:cubicBezTo>
                  <a:cubicBezTo>
                    <a:pt x="1703" y="62411"/>
                    <a:pt x="2588" y="64687"/>
                    <a:pt x="2627" y="64780"/>
                  </a:cubicBezTo>
                  <a:cubicBezTo>
                    <a:pt x="2656" y="64853"/>
                    <a:pt x="2715" y="64910"/>
                    <a:pt x="2788" y="64938"/>
                  </a:cubicBezTo>
                  <a:cubicBezTo>
                    <a:pt x="2949" y="65000"/>
                    <a:pt x="15438" y="69770"/>
                    <a:pt x="27655" y="69770"/>
                  </a:cubicBezTo>
                  <a:cubicBezTo>
                    <a:pt x="31221" y="69770"/>
                    <a:pt x="34768" y="69363"/>
                    <a:pt x="37974" y="68312"/>
                  </a:cubicBezTo>
                  <a:cubicBezTo>
                    <a:pt x="40451" y="67502"/>
                    <a:pt x="42523" y="66882"/>
                    <a:pt x="44352" y="66334"/>
                  </a:cubicBezTo>
                  <a:cubicBezTo>
                    <a:pt x="52908" y="63773"/>
                    <a:pt x="55208" y="63084"/>
                    <a:pt x="61583" y="53684"/>
                  </a:cubicBezTo>
                  <a:cubicBezTo>
                    <a:pt x="68082" y="44100"/>
                    <a:pt x="62946" y="40121"/>
                    <a:pt x="58414" y="36609"/>
                  </a:cubicBezTo>
                  <a:cubicBezTo>
                    <a:pt x="57490" y="35894"/>
                    <a:pt x="56534" y="35152"/>
                    <a:pt x="55707" y="34390"/>
                  </a:cubicBezTo>
                  <a:cubicBezTo>
                    <a:pt x="55126" y="33855"/>
                    <a:pt x="54528" y="33322"/>
                    <a:pt x="53930" y="32786"/>
                  </a:cubicBezTo>
                  <a:cubicBezTo>
                    <a:pt x="49538" y="28866"/>
                    <a:pt x="44999" y="24811"/>
                    <a:pt x="46329" y="19375"/>
                  </a:cubicBezTo>
                  <a:cubicBezTo>
                    <a:pt x="46474" y="18787"/>
                    <a:pt x="46617" y="18229"/>
                    <a:pt x="46754" y="17698"/>
                  </a:cubicBezTo>
                  <a:cubicBezTo>
                    <a:pt x="48088" y="12501"/>
                    <a:pt x="48822" y="9638"/>
                    <a:pt x="43528" y="4585"/>
                  </a:cubicBezTo>
                  <a:cubicBezTo>
                    <a:pt x="40096" y="1308"/>
                    <a:pt x="36434" y="1"/>
                    <a:pt x="33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03;p52">
              <a:extLst>
                <a:ext uri="{FF2B5EF4-FFF2-40B4-BE49-F238E27FC236}">
                  <a16:creationId xmlns:a16="http://schemas.microsoft.com/office/drawing/2014/main" id="{E4BAAE35-214D-4AEA-824F-D89F8CE0135B}"/>
                </a:ext>
              </a:extLst>
            </p:cNvPr>
            <p:cNvSpPr/>
            <p:nvPr/>
          </p:nvSpPr>
          <p:spPr>
            <a:xfrm>
              <a:off x="4306150" y="3395675"/>
              <a:ext cx="669825" cy="253200"/>
            </a:xfrm>
            <a:custGeom>
              <a:avLst/>
              <a:gdLst/>
              <a:ahLst/>
              <a:cxnLst/>
              <a:rect l="l" t="t" r="r" b="b"/>
              <a:pathLst>
                <a:path w="26793" h="10128" extrusionOk="0">
                  <a:moveTo>
                    <a:pt x="26473" y="0"/>
                  </a:moveTo>
                  <a:cubicBezTo>
                    <a:pt x="26394" y="0"/>
                    <a:pt x="26316" y="33"/>
                    <a:pt x="26259" y="97"/>
                  </a:cubicBezTo>
                  <a:cubicBezTo>
                    <a:pt x="26231" y="127"/>
                    <a:pt x="23469" y="3223"/>
                    <a:pt x="18259" y="7062"/>
                  </a:cubicBezTo>
                  <a:cubicBezTo>
                    <a:pt x="16022" y="8709"/>
                    <a:pt x="13872" y="9535"/>
                    <a:pt x="11693" y="9535"/>
                  </a:cubicBezTo>
                  <a:cubicBezTo>
                    <a:pt x="9347" y="9535"/>
                    <a:pt x="6966" y="8577"/>
                    <a:pt x="4406" y="6658"/>
                  </a:cubicBezTo>
                  <a:cubicBezTo>
                    <a:pt x="3151" y="5718"/>
                    <a:pt x="1924" y="5245"/>
                    <a:pt x="756" y="5245"/>
                  </a:cubicBezTo>
                  <a:cubicBezTo>
                    <a:pt x="593" y="5245"/>
                    <a:pt x="431" y="5255"/>
                    <a:pt x="270" y="5273"/>
                  </a:cubicBezTo>
                  <a:cubicBezTo>
                    <a:pt x="113" y="5292"/>
                    <a:pt x="1" y="5434"/>
                    <a:pt x="19" y="5591"/>
                  </a:cubicBezTo>
                  <a:cubicBezTo>
                    <a:pt x="38" y="5737"/>
                    <a:pt x="162" y="5845"/>
                    <a:pt x="307" y="5845"/>
                  </a:cubicBezTo>
                  <a:cubicBezTo>
                    <a:pt x="317" y="5845"/>
                    <a:pt x="327" y="5845"/>
                    <a:pt x="337" y="5843"/>
                  </a:cubicBezTo>
                  <a:cubicBezTo>
                    <a:pt x="477" y="5827"/>
                    <a:pt x="619" y="5819"/>
                    <a:pt x="761" y="5819"/>
                  </a:cubicBezTo>
                  <a:cubicBezTo>
                    <a:pt x="1805" y="5819"/>
                    <a:pt x="2913" y="6255"/>
                    <a:pt x="4062" y="7117"/>
                  </a:cubicBezTo>
                  <a:cubicBezTo>
                    <a:pt x="6741" y="9126"/>
                    <a:pt x="9233" y="10127"/>
                    <a:pt x="11692" y="10127"/>
                  </a:cubicBezTo>
                  <a:cubicBezTo>
                    <a:pt x="13983" y="10127"/>
                    <a:pt x="16245" y="9257"/>
                    <a:pt x="18598" y="7523"/>
                  </a:cubicBezTo>
                  <a:cubicBezTo>
                    <a:pt x="23863" y="3644"/>
                    <a:pt x="26660" y="507"/>
                    <a:pt x="26687" y="475"/>
                  </a:cubicBezTo>
                  <a:cubicBezTo>
                    <a:pt x="26792" y="357"/>
                    <a:pt x="26780" y="177"/>
                    <a:pt x="26662" y="72"/>
                  </a:cubicBezTo>
                  <a:cubicBezTo>
                    <a:pt x="26608" y="24"/>
                    <a:pt x="26541" y="0"/>
                    <a:pt x="26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04;p52">
              <a:extLst>
                <a:ext uri="{FF2B5EF4-FFF2-40B4-BE49-F238E27FC236}">
                  <a16:creationId xmlns:a16="http://schemas.microsoft.com/office/drawing/2014/main" id="{BE7671FB-ABAC-490A-A359-7D0FE221C83A}"/>
                </a:ext>
              </a:extLst>
            </p:cNvPr>
            <p:cNvSpPr/>
            <p:nvPr/>
          </p:nvSpPr>
          <p:spPr>
            <a:xfrm>
              <a:off x="4229475" y="3544550"/>
              <a:ext cx="47075" cy="44450"/>
            </a:xfrm>
            <a:custGeom>
              <a:avLst/>
              <a:gdLst/>
              <a:ahLst/>
              <a:cxnLst/>
              <a:rect l="l" t="t" r="r" b="b"/>
              <a:pathLst>
                <a:path w="1883" h="1778" extrusionOk="0">
                  <a:moveTo>
                    <a:pt x="1560" y="1"/>
                  </a:moveTo>
                  <a:cubicBezTo>
                    <a:pt x="1508" y="1"/>
                    <a:pt x="1455" y="15"/>
                    <a:pt x="1407" y="45"/>
                  </a:cubicBezTo>
                  <a:cubicBezTo>
                    <a:pt x="554" y="616"/>
                    <a:pt x="105" y="1307"/>
                    <a:pt x="86" y="1336"/>
                  </a:cubicBezTo>
                  <a:cubicBezTo>
                    <a:pt x="1" y="1469"/>
                    <a:pt x="40" y="1646"/>
                    <a:pt x="173" y="1731"/>
                  </a:cubicBezTo>
                  <a:cubicBezTo>
                    <a:pt x="218" y="1761"/>
                    <a:pt x="273" y="1777"/>
                    <a:pt x="327" y="1778"/>
                  </a:cubicBezTo>
                  <a:cubicBezTo>
                    <a:pt x="424" y="1777"/>
                    <a:pt x="514" y="1728"/>
                    <a:pt x="566" y="1646"/>
                  </a:cubicBezTo>
                  <a:cubicBezTo>
                    <a:pt x="571" y="1640"/>
                    <a:pt x="976" y="1022"/>
                    <a:pt x="1726" y="520"/>
                  </a:cubicBezTo>
                  <a:cubicBezTo>
                    <a:pt x="1852" y="430"/>
                    <a:pt x="1883" y="256"/>
                    <a:pt x="1797" y="128"/>
                  </a:cubicBezTo>
                  <a:cubicBezTo>
                    <a:pt x="1743" y="46"/>
                    <a:pt x="1652" y="1"/>
                    <a:pt x="1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05;p52">
              <a:extLst>
                <a:ext uri="{FF2B5EF4-FFF2-40B4-BE49-F238E27FC236}">
                  <a16:creationId xmlns:a16="http://schemas.microsoft.com/office/drawing/2014/main" id="{1283CC39-5655-48ED-B92C-A5904D49A256}"/>
                </a:ext>
              </a:extLst>
            </p:cNvPr>
            <p:cNvSpPr/>
            <p:nvPr/>
          </p:nvSpPr>
          <p:spPr>
            <a:xfrm>
              <a:off x="5359875" y="4651200"/>
              <a:ext cx="73300" cy="53725"/>
            </a:xfrm>
            <a:custGeom>
              <a:avLst/>
              <a:gdLst/>
              <a:ahLst/>
              <a:cxnLst/>
              <a:rect l="l" t="t" r="r" b="b"/>
              <a:pathLst>
                <a:path w="2932" h="2149" extrusionOk="0">
                  <a:moveTo>
                    <a:pt x="2614" y="1"/>
                  </a:moveTo>
                  <a:cubicBezTo>
                    <a:pt x="2539" y="1"/>
                    <a:pt x="2465" y="30"/>
                    <a:pt x="2409" y="88"/>
                  </a:cubicBezTo>
                  <a:cubicBezTo>
                    <a:pt x="1740" y="809"/>
                    <a:pt x="1000" y="1315"/>
                    <a:pt x="211" y="1592"/>
                  </a:cubicBezTo>
                  <a:cubicBezTo>
                    <a:pt x="79" y="1637"/>
                    <a:pt x="1" y="1772"/>
                    <a:pt x="24" y="1910"/>
                  </a:cubicBezTo>
                  <a:cubicBezTo>
                    <a:pt x="47" y="2048"/>
                    <a:pt x="166" y="2148"/>
                    <a:pt x="306" y="2148"/>
                  </a:cubicBezTo>
                  <a:cubicBezTo>
                    <a:pt x="339" y="2148"/>
                    <a:pt x="370" y="2142"/>
                    <a:pt x="401" y="2131"/>
                  </a:cubicBezTo>
                  <a:cubicBezTo>
                    <a:pt x="1279" y="1824"/>
                    <a:pt x="2096" y="1267"/>
                    <a:pt x="2828" y="477"/>
                  </a:cubicBezTo>
                  <a:cubicBezTo>
                    <a:pt x="2931" y="361"/>
                    <a:pt x="2922" y="183"/>
                    <a:pt x="2809" y="77"/>
                  </a:cubicBezTo>
                  <a:cubicBezTo>
                    <a:pt x="2754" y="26"/>
                    <a:pt x="2684" y="1"/>
                    <a:pt x="2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06;p52">
              <a:extLst>
                <a:ext uri="{FF2B5EF4-FFF2-40B4-BE49-F238E27FC236}">
                  <a16:creationId xmlns:a16="http://schemas.microsoft.com/office/drawing/2014/main" id="{3D54CD0C-20F4-4511-9DE0-11D18E9F20F1}"/>
                </a:ext>
              </a:extLst>
            </p:cNvPr>
            <p:cNvSpPr/>
            <p:nvPr/>
          </p:nvSpPr>
          <p:spPr>
            <a:xfrm>
              <a:off x="4906300" y="3560700"/>
              <a:ext cx="617675" cy="1002575"/>
            </a:xfrm>
            <a:custGeom>
              <a:avLst/>
              <a:gdLst/>
              <a:ahLst/>
              <a:cxnLst/>
              <a:rect l="l" t="t" r="r" b="b"/>
              <a:pathLst>
                <a:path w="24707" h="40103" extrusionOk="0">
                  <a:moveTo>
                    <a:pt x="3663" y="1"/>
                  </a:moveTo>
                  <a:cubicBezTo>
                    <a:pt x="3576" y="1"/>
                    <a:pt x="3490" y="40"/>
                    <a:pt x="3434" y="115"/>
                  </a:cubicBezTo>
                  <a:cubicBezTo>
                    <a:pt x="3293" y="303"/>
                    <a:pt x="0" y="4776"/>
                    <a:pt x="2298" y="8798"/>
                  </a:cubicBezTo>
                  <a:cubicBezTo>
                    <a:pt x="3277" y="10509"/>
                    <a:pt x="5229" y="11576"/>
                    <a:pt x="7702" y="12926"/>
                  </a:cubicBezTo>
                  <a:cubicBezTo>
                    <a:pt x="11101" y="14783"/>
                    <a:pt x="15331" y="17093"/>
                    <a:pt x="19340" y="22223"/>
                  </a:cubicBezTo>
                  <a:cubicBezTo>
                    <a:pt x="24056" y="28260"/>
                    <a:pt x="24119" y="35427"/>
                    <a:pt x="22741" y="39729"/>
                  </a:cubicBezTo>
                  <a:cubicBezTo>
                    <a:pt x="22693" y="39881"/>
                    <a:pt x="22776" y="40042"/>
                    <a:pt x="22926" y="40090"/>
                  </a:cubicBezTo>
                  <a:cubicBezTo>
                    <a:pt x="22954" y="40098"/>
                    <a:pt x="22984" y="40103"/>
                    <a:pt x="23013" y="40103"/>
                  </a:cubicBezTo>
                  <a:cubicBezTo>
                    <a:pt x="23014" y="40103"/>
                    <a:pt x="23015" y="40103"/>
                    <a:pt x="23016" y="40103"/>
                  </a:cubicBezTo>
                  <a:cubicBezTo>
                    <a:pt x="23140" y="40103"/>
                    <a:pt x="23249" y="40022"/>
                    <a:pt x="23287" y="39904"/>
                  </a:cubicBezTo>
                  <a:cubicBezTo>
                    <a:pt x="24707" y="35467"/>
                    <a:pt x="24644" y="28083"/>
                    <a:pt x="19790" y="21870"/>
                  </a:cubicBezTo>
                  <a:cubicBezTo>
                    <a:pt x="15710" y="16647"/>
                    <a:pt x="11422" y="14305"/>
                    <a:pt x="7976" y="12424"/>
                  </a:cubicBezTo>
                  <a:cubicBezTo>
                    <a:pt x="5583" y="11117"/>
                    <a:pt x="3693" y="10085"/>
                    <a:pt x="2796" y="8514"/>
                  </a:cubicBezTo>
                  <a:cubicBezTo>
                    <a:pt x="685" y="4821"/>
                    <a:pt x="3860" y="502"/>
                    <a:pt x="3892" y="458"/>
                  </a:cubicBezTo>
                  <a:cubicBezTo>
                    <a:pt x="3987" y="332"/>
                    <a:pt x="3961" y="153"/>
                    <a:pt x="3835" y="58"/>
                  </a:cubicBezTo>
                  <a:cubicBezTo>
                    <a:pt x="3783" y="19"/>
                    <a:pt x="3723" y="1"/>
                    <a:pt x="3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07;p52">
              <a:extLst>
                <a:ext uri="{FF2B5EF4-FFF2-40B4-BE49-F238E27FC236}">
                  <a16:creationId xmlns:a16="http://schemas.microsoft.com/office/drawing/2014/main" id="{3A2457BE-D6C3-4844-B2C7-B6328D6A70A2}"/>
                </a:ext>
              </a:extLst>
            </p:cNvPr>
            <p:cNvSpPr/>
            <p:nvPr/>
          </p:nvSpPr>
          <p:spPr>
            <a:xfrm>
              <a:off x="5408175" y="4048900"/>
              <a:ext cx="329375" cy="530475"/>
            </a:xfrm>
            <a:custGeom>
              <a:avLst/>
              <a:gdLst/>
              <a:ahLst/>
              <a:cxnLst/>
              <a:rect l="l" t="t" r="r" b="b"/>
              <a:pathLst>
                <a:path w="13175" h="21219" extrusionOk="0">
                  <a:moveTo>
                    <a:pt x="327" y="1"/>
                  </a:moveTo>
                  <a:cubicBezTo>
                    <a:pt x="235" y="1"/>
                    <a:pt x="146" y="44"/>
                    <a:pt x="90" y="124"/>
                  </a:cubicBezTo>
                  <a:cubicBezTo>
                    <a:pt x="1" y="255"/>
                    <a:pt x="33" y="433"/>
                    <a:pt x="164" y="524"/>
                  </a:cubicBezTo>
                  <a:cubicBezTo>
                    <a:pt x="288" y="608"/>
                    <a:pt x="12481" y="9188"/>
                    <a:pt x="8148" y="20832"/>
                  </a:cubicBezTo>
                  <a:cubicBezTo>
                    <a:pt x="8093" y="20980"/>
                    <a:pt x="8169" y="21144"/>
                    <a:pt x="8317" y="21200"/>
                  </a:cubicBezTo>
                  <a:cubicBezTo>
                    <a:pt x="8349" y="21212"/>
                    <a:pt x="8383" y="21218"/>
                    <a:pt x="8417" y="21218"/>
                  </a:cubicBezTo>
                  <a:cubicBezTo>
                    <a:pt x="8536" y="21218"/>
                    <a:pt x="8643" y="21144"/>
                    <a:pt x="8686" y="21032"/>
                  </a:cubicBezTo>
                  <a:cubicBezTo>
                    <a:pt x="13174" y="8967"/>
                    <a:pt x="616" y="139"/>
                    <a:pt x="489" y="52"/>
                  </a:cubicBezTo>
                  <a:cubicBezTo>
                    <a:pt x="439" y="17"/>
                    <a:pt x="383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08;p52">
              <a:extLst>
                <a:ext uri="{FF2B5EF4-FFF2-40B4-BE49-F238E27FC236}">
                  <a16:creationId xmlns:a16="http://schemas.microsoft.com/office/drawing/2014/main" id="{A43256D0-0CFF-4F93-AB46-24AA04CA0587}"/>
                </a:ext>
              </a:extLst>
            </p:cNvPr>
            <p:cNvSpPr/>
            <p:nvPr/>
          </p:nvSpPr>
          <p:spPr>
            <a:xfrm>
              <a:off x="4085800" y="4414050"/>
              <a:ext cx="1354450" cy="551475"/>
            </a:xfrm>
            <a:custGeom>
              <a:avLst/>
              <a:gdLst/>
              <a:ahLst/>
              <a:cxnLst/>
              <a:rect l="l" t="t" r="r" b="b"/>
              <a:pathLst>
                <a:path w="54178" h="22059" extrusionOk="0">
                  <a:moveTo>
                    <a:pt x="27423" y="1"/>
                  </a:moveTo>
                  <a:cubicBezTo>
                    <a:pt x="24967" y="1"/>
                    <a:pt x="21935" y="776"/>
                    <a:pt x="18276" y="2988"/>
                  </a:cubicBezTo>
                  <a:cubicBezTo>
                    <a:pt x="12054" y="6746"/>
                    <a:pt x="0" y="9209"/>
                    <a:pt x="0" y="9209"/>
                  </a:cubicBezTo>
                  <a:cubicBezTo>
                    <a:pt x="0" y="9209"/>
                    <a:pt x="1427" y="13227"/>
                    <a:pt x="5704" y="16207"/>
                  </a:cubicBezTo>
                  <a:cubicBezTo>
                    <a:pt x="9981" y="19189"/>
                    <a:pt x="17757" y="21651"/>
                    <a:pt x="33311" y="22041"/>
                  </a:cubicBezTo>
                  <a:cubicBezTo>
                    <a:pt x="33782" y="22052"/>
                    <a:pt x="34244" y="22058"/>
                    <a:pt x="34696" y="22058"/>
                  </a:cubicBezTo>
                  <a:cubicBezTo>
                    <a:pt x="49181" y="22058"/>
                    <a:pt x="54178" y="16207"/>
                    <a:pt x="54178" y="16207"/>
                  </a:cubicBezTo>
                  <a:lnTo>
                    <a:pt x="49253" y="14264"/>
                  </a:lnTo>
                  <a:cubicBezTo>
                    <a:pt x="44327" y="12319"/>
                    <a:pt x="34606" y="2210"/>
                    <a:pt x="31755" y="914"/>
                  </a:cubicBezTo>
                  <a:cubicBezTo>
                    <a:pt x="30581" y="381"/>
                    <a:pt x="29143" y="1"/>
                    <a:pt x="27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09;p52">
              <a:extLst>
                <a:ext uri="{FF2B5EF4-FFF2-40B4-BE49-F238E27FC236}">
                  <a16:creationId xmlns:a16="http://schemas.microsoft.com/office/drawing/2014/main" id="{F34A15B7-95E5-41BE-9FF7-F7D99B420A2C}"/>
                </a:ext>
              </a:extLst>
            </p:cNvPr>
            <p:cNvSpPr/>
            <p:nvPr/>
          </p:nvSpPr>
          <p:spPr>
            <a:xfrm>
              <a:off x="4077575" y="4407200"/>
              <a:ext cx="1371300" cy="565475"/>
            </a:xfrm>
            <a:custGeom>
              <a:avLst/>
              <a:gdLst/>
              <a:ahLst/>
              <a:cxnLst/>
              <a:rect l="l" t="t" r="r" b="b"/>
              <a:pathLst>
                <a:path w="54852" h="22619" extrusionOk="0">
                  <a:moveTo>
                    <a:pt x="27738" y="550"/>
                  </a:moveTo>
                  <a:cubicBezTo>
                    <a:pt x="29236" y="550"/>
                    <a:pt x="30647" y="849"/>
                    <a:pt x="31966" y="1449"/>
                  </a:cubicBezTo>
                  <a:cubicBezTo>
                    <a:pt x="33113" y="1971"/>
                    <a:pt x="35458" y="4009"/>
                    <a:pt x="38175" y="6369"/>
                  </a:cubicBezTo>
                  <a:cubicBezTo>
                    <a:pt x="42101" y="9782"/>
                    <a:pt x="46553" y="13649"/>
                    <a:pt x="49476" y="14804"/>
                  </a:cubicBezTo>
                  <a:lnTo>
                    <a:pt x="53996" y="16588"/>
                  </a:lnTo>
                  <a:cubicBezTo>
                    <a:pt x="52741" y="17760"/>
                    <a:pt x="47297" y="22045"/>
                    <a:pt x="35014" y="22045"/>
                  </a:cubicBezTo>
                  <a:cubicBezTo>
                    <a:pt x="34567" y="22045"/>
                    <a:pt x="34112" y="22039"/>
                    <a:pt x="33647" y="22028"/>
                  </a:cubicBezTo>
                  <a:cubicBezTo>
                    <a:pt x="20278" y="21693"/>
                    <a:pt x="11298" y="19803"/>
                    <a:pt x="6197" y="16247"/>
                  </a:cubicBezTo>
                  <a:cubicBezTo>
                    <a:pt x="2723" y="13826"/>
                    <a:pt x="1151" y="10674"/>
                    <a:pt x="724" y="9692"/>
                  </a:cubicBezTo>
                  <a:cubicBezTo>
                    <a:pt x="2726" y="9259"/>
                    <a:pt x="13144" y="6895"/>
                    <a:pt x="18753" y="3507"/>
                  </a:cubicBezTo>
                  <a:cubicBezTo>
                    <a:pt x="22012" y="1537"/>
                    <a:pt x="25018" y="550"/>
                    <a:pt x="27738" y="550"/>
                  </a:cubicBezTo>
                  <a:close/>
                  <a:moveTo>
                    <a:pt x="27766" y="1"/>
                  </a:moveTo>
                  <a:cubicBezTo>
                    <a:pt x="25299" y="1"/>
                    <a:pt x="22200" y="754"/>
                    <a:pt x="18455" y="3016"/>
                  </a:cubicBezTo>
                  <a:cubicBezTo>
                    <a:pt x="12349" y="6707"/>
                    <a:pt x="392" y="9178"/>
                    <a:pt x="273" y="9202"/>
                  </a:cubicBezTo>
                  <a:cubicBezTo>
                    <a:pt x="101" y="9237"/>
                    <a:pt x="1" y="9414"/>
                    <a:pt x="59" y="9578"/>
                  </a:cubicBezTo>
                  <a:cubicBezTo>
                    <a:pt x="119" y="9746"/>
                    <a:pt x="1565" y="13718"/>
                    <a:pt x="5868" y="16716"/>
                  </a:cubicBezTo>
                  <a:cubicBezTo>
                    <a:pt x="11065" y="20339"/>
                    <a:pt x="20147" y="22264"/>
                    <a:pt x="33632" y="22600"/>
                  </a:cubicBezTo>
                  <a:cubicBezTo>
                    <a:pt x="34113" y="22612"/>
                    <a:pt x="34583" y="22619"/>
                    <a:pt x="35043" y="22619"/>
                  </a:cubicBezTo>
                  <a:cubicBezTo>
                    <a:pt x="49468" y="22619"/>
                    <a:pt x="54510" y="16918"/>
                    <a:pt x="54724" y="16669"/>
                  </a:cubicBezTo>
                  <a:cubicBezTo>
                    <a:pt x="54851" y="16520"/>
                    <a:pt x="54795" y="16288"/>
                    <a:pt x="54611" y="16217"/>
                  </a:cubicBezTo>
                  <a:lnTo>
                    <a:pt x="49686" y="14272"/>
                  </a:lnTo>
                  <a:cubicBezTo>
                    <a:pt x="46854" y="13153"/>
                    <a:pt x="42249" y="9153"/>
                    <a:pt x="38550" y="5938"/>
                  </a:cubicBezTo>
                  <a:cubicBezTo>
                    <a:pt x="35800" y="3547"/>
                    <a:pt x="33426" y="1483"/>
                    <a:pt x="32202" y="928"/>
                  </a:cubicBezTo>
                  <a:cubicBezTo>
                    <a:pt x="31064" y="411"/>
                    <a:pt x="29588" y="1"/>
                    <a:pt x="27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10;p52">
              <a:extLst>
                <a:ext uri="{FF2B5EF4-FFF2-40B4-BE49-F238E27FC236}">
                  <a16:creationId xmlns:a16="http://schemas.microsoft.com/office/drawing/2014/main" id="{1D17C789-31E2-4980-8236-90694952D744}"/>
                </a:ext>
              </a:extLst>
            </p:cNvPr>
            <p:cNvSpPr/>
            <p:nvPr/>
          </p:nvSpPr>
          <p:spPr>
            <a:xfrm>
              <a:off x="4558875" y="4129050"/>
              <a:ext cx="427725" cy="577025"/>
            </a:xfrm>
            <a:custGeom>
              <a:avLst/>
              <a:gdLst/>
              <a:ahLst/>
              <a:cxnLst/>
              <a:rect l="l" t="t" r="r" b="b"/>
              <a:pathLst>
                <a:path w="17109" h="23081" extrusionOk="0">
                  <a:moveTo>
                    <a:pt x="17109" y="0"/>
                  </a:moveTo>
                  <a:lnTo>
                    <a:pt x="6480" y="5834"/>
                  </a:lnTo>
                  <a:cubicBezTo>
                    <a:pt x="6480" y="5834"/>
                    <a:pt x="5573" y="9463"/>
                    <a:pt x="3241" y="14258"/>
                  </a:cubicBezTo>
                  <a:cubicBezTo>
                    <a:pt x="908" y="19053"/>
                    <a:pt x="1" y="22812"/>
                    <a:pt x="3500" y="23071"/>
                  </a:cubicBezTo>
                  <a:cubicBezTo>
                    <a:pt x="3581" y="23077"/>
                    <a:pt x="3663" y="23080"/>
                    <a:pt x="3745" y="23080"/>
                  </a:cubicBezTo>
                  <a:cubicBezTo>
                    <a:pt x="7231" y="23080"/>
                    <a:pt x="12081" y="17818"/>
                    <a:pt x="13220" y="14906"/>
                  </a:cubicBezTo>
                  <a:cubicBezTo>
                    <a:pt x="14387" y="11925"/>
                    <a:pt x="17109" y="1"/>
                    <a:pt x="17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11;p52">
              <a:extLst>
                <a:ext uri="{FF2B5EF4-FFF2-40B4-BE49-F238E27FC236}">
                  <a16:creationId xmlns:a16="http://schemas.microsoft.com/office/drawing/2014/main" id="{852F05FE-28DE-4C75-A272-E83A03F269CD}"/>
                </a:ext>
              </a:extLst>
            </p:cNvPr>
            <p:cNvSpPr/>
            <p:nvPr/>
          </p:nvSpPr>
          <p:spPr>
            <a:xfrm>
              <a:off x="4569950" y="4121875"/>
              <a:ext cx="424725" cy="591350"/>
            </a:xfrm>
            <a:custGeom>
              <a:avLst/>
              <a:gdLst/>
              <a:ahLst/>
              <a:cxnLst/>
              <a:rect l="l" t="t" r="r" b="b"/>
              <a:pathLst>
                <a:path w="16989" h="23654" extrusionOk="0">
                  <a:moveTo>
                    <a:pt x="16243" y="847"/>
                  </a:moveTo>
                  <a:lnTo>
                    <a:pt x="16243" y="847"/>
                  </a:lnTo>
                  <a:cubicBezTo>
                    <a:pt x="15666" y="3336"/>
                    <a:pt x="13504" y="12552"/>
                    <a:pt x="12510" y="15089"/>
                  </a:cubicBezTo>
                  <a:cubicBezTo>
                    <a:pt x="11420" y="17877"/>
                    <a:pt x="6648" y="23081"/>
                    <a:pt x="3304" y="23081"/>
                  </a:cubicBezTo>
                  <a:cubicBezTo>
                    <a:pt x="3228" y="23081"/>
                    <a:pt x="3153" y="23078"/>
                    <a:pt x="3078" y="23073"/>
                  </a:cubicBezTo>
                  <a:cubicBezTo>
                    <a:pt x="2194" y="23008"/>
                    <a:pt x="1612" y="22712"/>
                    <a:pt x="1301" y="22169"/>
                  </a:cubicBezTo>
                  <a:cubicBezTo>
                    <a:pt x="610" y="20969"/>
                    <a:pt x="1184" y="18518"/>
                    <a:pt x="3055" y="14671"/>
                  </a:cubicBezTo>
                  <a:cubicBezTo>
                    <a:pt x="5137" y="10391"/>
                    <a:pt x="6101" y="6988"/>
                    <a:pt x="6284" y="6313"/>
                  </a:cubicBezTo>
                  <a:lnTo>
                    <a:pt x="16243" y="847"/>
                  </a:lnTo>
                  <a:close/>
                  <a:moveTo>
                    <a:pt x="16665" y="1"/>
                  </a:moveTo>
                  <a:cubicBezTo>
                    <a:pt x="16620" y="1"/>
                    <a:pt x="16573" y="12"/>
                    <a:pt x="16528" y="36"/>
                  </a:cubicBezTo>
                  <a:lnTo>
                    <a:pt x="5900" y="5869"/>
                  </a:lnTo>
                  <a:cubicBezTo>
                    <a:pt x="5830" y="5908"/>
                    <a:pt x="5779" y="5974"/>
                    <a:pt x="5760" y="6051"/>
                  </a:cubicBezTo>
                  <a:cubicBezTo>
                    <a:pt x="5750" y="6087"/>
                    <a:pt x="4833" y="9706"/>
                    <a:pt x="2540" y="14420"/>
                  </a:cubicBezTo>
                  <a:cubicBezTo>
                    <a:pt x="553" y="18505"/>
                    <a:pt x="1" y="21060"/>
                    <a:pt x="805" y="22455"/>
                  </a:cubicBezTo>
                  <a:cubicBezTo>
                    <a:pt x="1213" y="23165"/>
                    <a:pt x="1964" y="23565"/>
                    <a:pt x="3035" y="23644"/>
                  </a:cubicBezTo>
                  <a:cubicBezTo>
                    <a:pt x="3123" y="23651"/>
                    <a:pt x="3211" y="23653"/>
                    <a:pt x="3301" y="23653"/>
                  </a:cubicBezTo>
                  <a:cubicBezTo>
                    <a:pt x="6995" y="23653"/>
                    <a:pt x="11919" y="18174"/>
                    <a:pt x="13044" y="15298"/>
                  </a:cubicBezTo>
                  <a:cubicBezTo>
                    <a:pt x="14205" y="12331"/>
                    <a:pt x="16834" y="839"/>
                    <a:pt x="16945" y="352"/>
                  </a:cubicBezTo>
                  <a:cubicBezTo>
                    <a:pt x="16989" y="161"/>
                    <a:pt x="16838" y="1"/>
                    <a:pt x="166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12;p52">
              <a:extLst>
                <a:ext uri="{FF2B5EF4-FFF2-40B4-BE49-F238E27FC236}">
                  <a16:creationId xmlns:a16="http://schemas.microsoft.com/office/drawing/2014/main" id="{D7A2FF08-9F8A-4844-828D-7BEF9B75753E}"/>
                </a:ext>
              </a:extLst>
            </p:cNvPr>
            <p:cNvSpPr/>
            <p:nvPr/>
          </p:nvSpPr>
          <p:spPr>
            <a:xfrm>
              <a:off x="4452075" y="3594425"/>
              <a:ext cx="719225" cy="764800"/>
            </a:xfrm>
            <a:custGeom>
              <a:avLst/>
              <a:gdLst/>
              <a:ahLst/>
              <a:cxnLst/>
              <a:rect l="l" t="t" r="r" b="b"/>
              <a:pathLst>
                <a:path w="28769" h="30592" extrusionOk="0">
                  <a:moveTo>
                    <a:pt x="14382" y="0"/>
                  </a:moveTo>
                  <a:cubicBezTo>
                    <a:pt x="14381" y="1"/>
                    <a:pt x="10871" y="3512"/>
                    <a:pt x="6270" y="3512"/>
                  </a:cubicBezTo>
                  <a:cubicBezTo>
                    <a:pt x="4941" y="3512"/>
                    <a:pt x="3521" y="3219"/>
                    <a:pt x="2069" y="2463"/>
                  </a:cubicBezTo>
                  <a:cubicBezTo>
                    <a:pt x="2069" y="2463"/>
                    <a:pt x="514" y="14128"/>
                    <a:pt x="255" y="20608"/>
                  </a:cubicBezTo>
                  <a:cubicBezTo>
                    <a:pt x="0" y="26977"/>
                    <a:pt x="3375" y="30592"/>
                    <a:pt x="6197" y="30592"/>
                  </a:cubicBezTo>
                  <a:cubicBezTo>
                    <a:pt x="6247" y="30592"/>
                    <a:pt x="6297" y="30591"/>
                    <a:pt x="6346" y="30589"/>
                  </a:cubicBezTo>
                  <a:cubicBezTo>
                    <a:pt x="9197" y="30459"/>
                    <a:pt x="21122" y="23460"/>
                    <a:pt x="21251" y="23071"/>
                  </a:cubicBezTo>
                  <a:cubicBezTo>
                    <a:pt x="21381" y="22682"/>
                    <a:pt x="23195" y="21645"/>
                    <a:pt x="23195" y="21645"/>
                  </a:cubicBezTo>
                  <a:cubicBezTo>
                    <a:pt x="23195" y="21645"/>
                    <a:pt x="23451" y="22477"/>
                    <a:pt x="24279" y="22477"/>
                  </a:cubicBezTo>
                  <a:cubicBezTo>
                    <a:pt x="24628" y="22477"/>
                    <a:pt x="25080" y="22328"/>
                    <a:pt x="25658" y="21905"/>
                  </a:cubicBezTo>
                  <a:cubicBezTo>
                    <a:pt x="27603" y="20478"/>
                    <a:pt x="28769" y="14906"/>
                    <a:pt x="28250" y="13350"/>
                  </a:cubicBezTo>
                  <a:cubicBezTo>
                    <a:pt x="27928" y="12382"/>
                    <a:pt x="27605" y="12117"/>
                    <a:pt x="27282" y="12117"/>
                  </a:cubicBezTo>
                  <a:cubicBezTo>
                    <a:pt x="27086" y="12117"/>
                    <a:pt x="26890" y="12215"/>
                    <a:pt x="26694" y="12313"/>
                  </a:cubicBezTo>
                  <a:cubicBezTo>
                    <a:pt x="26219" y="12551"/>
                    <a:pt x="24435" y="13771"/>
                    <a:pt x="22342" y="13771"/>
                  </a:cubicBezTo>
                  <a:cubicBezTo>
                    <a:pt x="22153" y="13771"/>
                    <a:pt x="21962" y="13761"/>
                    <a:pt x="21769" y="13739"/>
                  </a:cubicBezTo>
                  <a:cubicBezTo>
                    <a:pt x="19436" y="13479"/>
                    <a:pt x="15029" y="10888"/>
                    <a:pt x="14511" y="6222"/>
                  </a:cubicBezTo>
                  <a:cubicBezTo>
                    <a:pt x="13993" y="1557"/>
                    <a:pt x="14381" y="0"/>
                    <a:pt x="14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13;p52">
              <a:extLst>
                <a:ext uri="{FF2B5EF4-FFF2-40B4-BE49-F238E27FC236}">
                  <a16:creationId xmlns:a16="http://schemas.microsoft.com/office/drawing/2014/main" id="{C2CFBA28-D63A-476A-A5D5-2BA2BFC46C62}"/>
                </a:ext>
              </a:extLst>
            </p:cNvPr>
            <p:cNvSpPr/>
            <p:nvPr/>
          </p:nvSpPr>
          <p:spPr>
            <a:xfrm>
              <a:off x="4447675" y="3587300"/>
              <a:ext cx="730850" cy="779075"/>
            </a:xfrm>
            <a:custGeom>
              <a:avLst/>
              <a:gdLst/>
              <a:ahLst/>
              <a:cxnLst/>
              <a:rect l="l" t="t" r="r" b="b"/>
              <a:pathLst>
                <a:path w="29234" h="31163" extrusionOk="0">
                  <a:moveTo>
                    <a:pt x="14176" y="1011"/>
                  </a:moveTo>
                  <a:cubicBezTo>
                    <a:pt x="14106" y="1901"/>
                    <a:pt x="14079" y="3618"/>
                    <a:pt x="14404" y="6538"/>
                  </a:cubicBezTo>
                  <a:cubicBezTo>
                    <a:pt x="14949" y="11439"/>
                    <a:pt x="19641" y="14056"/>
                    <a:pt x="21915" y="14309"/>
                  </a:cubicBezTo>
                  <a:cubicBezTo>
                    <a:pt x="22116" y="14331"/>
                    <a:pt x="22315" y="14341"/>
                    <a:pt x="22511" y="14341"/>
                  </a:cubicBezTo>
                  <a:cubicBezTo>
                    <a:pt x="24377" y="14341"/>
                    <a:pt x="25999" y="13421"/>
                    <a:pt x="26729" y="13004"/>
                  </a:cubicBezTo>
                  <a:cubicBezTo>
                    <a:pt x="26843" y="12939"/>
                    <a:pt x="26934" y="12887"/>
                    <a:pt x="27000" y="12855"/>
                  </a:cubicBezTo>
                  <a:cubicBezTo>
                    <a:pt x="27198" y="12755"/>
                    <a:pt x="27342" y="12688"/>
                    <a:pt x="27459" y="12688"/>
                  </a:cubicBezTo>
                  <a:cubicBezTo>
                    <a:pt x="27494" y="12688"/>
                    <a:pt x="27526" y="12694"/>
                    <a:pt x="27556" y="12707"/>
                  </a:cubicBezTo>
                  <a:cubicBezTo>
                    <a:pt x="27694" y="12765"/>
                    <a:pt x="27909" y="12987"/>
                    <a:pt x="28155" y="13726"/>
                  </a:cubicBezTo>
                  <a:cubicBezTo>
                    <a:pt x="28627" y="15142"/>
                    <a:pt x="27534" y="20588"/>
                    <a:pt x="25665" y="21958"/>
                  </a:cubicBezTo>
                  <a:cubicBezTo>
                    <a:pt x="25198" y="22301"/>
                    <a:pt x="24786" y="22475"/>
                    <a:pt x="24452" y="22475"/>
                  </a:cubicBezTo>
                  <a:cubicBezTo>
                    <a:pt x="24364" y="22475"/>
                    <a:pt x="24281" y="22463"/>
                    <a:pt x="24204" y="22439"/>
                  </a:cubicBezTo>
                  <a:cubicBezTo>
                    <a:pt x="23798" y="22306"/>
                    <a:pt x="23646" y="21849"/>
                    <a:pt x="23645" y="21845"/>
                  </a:cubicBezTo>
                  <a:cubicBezTo>
                    <a:pt x="23620" y="21762"/>
                    <a:pt x="23557" y="21696"/>
                    <a:pt x="23476" y="21663"/>
                  </a:cubicBezTo>
                  <a:cubicBezTo>
                    <a:pt x="23442" y="21650"/>
                    <a:pt x="23407" y="21644"/>
                    <a:pt x="23371" y="21644"/>
                  </a:cubicBezTo>
                  <a:cubicBezTo>
                    <a:pt x="23322" y="21644"/>
                    <a:pt x="23273" y="21656"/>
                    <a:pt x="23230" y="21681"/>
                  </a:cubicBezTo>
                  <a:cubicBezTo>
                    <a:pt x="22546" y="22072"/>
                    <a:pt x="21402" y="22773"/>
                    <a:pt x="21180" y="23209"/>
                  </a:cubicBezTo>
                  <a:cubicBezTo>
                    <a:pt x="20380" y="24002"/>
                    <a:pt x="9133" y="30467"/>
                    <a:pt x="6509" y="30588"/>
                  </a:cubicBezTo>
                  <a:cubicBezTo>
                    <a:pt x="6467" y="30589"/>
                    <a:pt x="6425" y="30590"/>
                    <a:pt x="6383" y="30590"/>
                  </a:cubicBezTo>
                  <a:cubicBezTo>
                    <a:pt x="5353" y="30590"/>
                    <a:pt x="4285" y="30088"/>
                    <a:pt x="3346" y="29153"/>
                  </a:cubicBezTo>
                  <a:cubicBezTo>
                    <a:pt x="1537" y="27354"/>
                    <a:pt x="579" y="24347"/>
                    <a:pt x="716" y="20905"/>
                  </a:cubicBezTo>
                  <a:cubicBezTo>
                    <a:pt x="946" y="15183"/>
                    <a:pt x="2204" y="5280"/>
                    <a:pt x="2477" y="3182"/>
                  </a:cubicBezTo>
                  <a:cubicBezTo>
                    <a:pt x="3747" y="3779"/>
                    <a:pt x="5083" y="4077"/>
                    <a:pt x="6453" y="4077"/>
                  </a:cubicBezTo>
                  <a:cubicBezTo>
                    <a:pt x="7927" y="4077"/>
                    <a:pt x="9439" y="3732"/>
                    <a:pt x="10950" y="3041"/>
                  </a:cubicBezTo>
                  <a:cubicBezTo>
                    <a:pt x="12415" y="2371"/>
                    <a:pt x="13539" y="1539"/>
                    <a:pt x="14176" y="1011"/>
                  </a:cubicBezTo>
                  <a:close/>
                  <a:moveTo>
                    <a:pt x="14556" y="0"/>
                  </a:moveTo>
                  <a:cubicBezTo>
                    <a:pt x="14483" y="0"/>
                    <a:pt x="14410" y="28"/>
                    <a:pt x="14355" y="83"/>
                  </a:cubicBezTo>
                  <a:cubicBezTo>
                    <a:pt x="14311" y="128"/>
                    <a:pt x="10868" y="3500"/>
                    <a:pt x="6422" y="3500"/>
                  </a:cubicBezTo>
                  <a:cubicBezTo>
                    <a:pt x="5138" y="3500"/>
                    <a:pt x="3770" y="3219"/>
                    <a:pt x="2377" y="2495"/>
                  </a:cubicBezTo>
                  <a:cubicBezTo>
                    <a:pt x="2336" y="2473"/>
                    <a:pt x="2290" y="2462"/>
                    <a:pt x="2245" y="2462"/>
                  </a:cubicBezTo>
                  <a:cubicBezTo>
                    <a:pt x="2199" y="2462"/>
                    <a:pt x="2154" y="2473"/>
                    <a:pt x="2113" y="2495"/>
                  </a:cubicBezTo>
                  <a:cubicBezTo>
                    <a:pt x="2030" y="2538"/>
                    <a:pt x="1973" y="2619"/>
                    <a:pt x="1960" y="2710"/>
                  </a:cubicBezTo>
                  <a:cubicBezTo>
                    <a:pt x="1945" y="2827"/>
                    <a:pt x="401" y="14463"/>
                    <a:pt x="144" y="20883"/>
                  </a:cubicBezTo>
                  <a:cubicBezTo>
                    <a:pt x="0" y="24484"/>
                    <a:pt x="1020" y="27647"/>
                    <a:pt x="2942" y="29559"/>
                  </a:cubicBezTo>
                  <a:cubicBezTo>
                    <a:pt x="3987" y="30598"/>
                    <a:pt x="5198" y="31163"/>
                    <a:pt x="6371" y="31163"/>
                  </a:cubicBezTo>
                  <a:cubicBezTo>
                    <a:pt x="6426" y="31163"/>
                    <a:pt x="6480" y="31162"/>
                    <a:pt x="6534" y="31159"/>
                  </a:cubicBezTo>
                  <a:cubicBezTo>
                    <a:pt x="9196" y="31039"/>
                    <a:pt x="21458" y="24166"/>
                    <a:pt x="21696" y="23454"/>
                  </a:cubicBezTo>
                  <a:cubicBezTo>
                    <a:pt x="21785" y="23277"/>
                    <a:pt x="22524" y="22767"/>
                    <a:pt x="23247" y="22334"/>
                  </a:cubicBezTo>
                  <a:cubicBezTo>
                    <a:pt x="23384" y="22562"/>
                    <a:pt x="23626" y="22850"/>
                    <a:pt x="24020" y="22981"/>
                  </a:cubicBezTo>
                  <a:cubicBezTo>
                    <a:pt x="24158" y="23027"/>
                    <a:pt x="24302" y="23050"/>
                    <a:pt x="24454" y="23050"/>
                  </a:cubicBezTo>
                  <a:cubicBezTo>
                    <a:pt x="24913" y="23050"/>
                    <a:pt x="25432" y="22840"/>
                    <a:pt x="26003" y="22421"/>
                  </a:cubicBezTo>
                  <a:cubicBezTo>
                    <a:pt x="28121" y="20868"/>
                    <a:pt x="29234" y="15154"/>
                    <a:pt x="28698" y="13546"/>
                  </a:cubicBezTo>
                  <a:cubicBezTo>
                    <a:pt x="28438" y="12766"/>
                    <a:pt x="28145" y="12332"/>
                    <a:pt x="27775" y="12179"/>
                  </a:cubicBezTo>
                  <a:cubicBezTo>
                    <a:pt x="27668" y="12135"/>
                    <a:pt x="27563" y="12117"/>
                    <a:pt x="27461" y="12117"/>
                  </a:cubicBezTo>
                  <a:cubicBezTo>
                    <a:pt x="27196" y="12117"/>
                    <a:pt x="26951" y="12239"/>
                    <a:pt x="26742" y="12342"/>
                  </a:cubicBezTo>
                  <a:cubicBezTo>
                    <a:pt x="26671" y="12378"/>
                    <a:pt x="26571" y="12435"/>
                    <a:pt x="26445" y="12508"/>
                  </a:cubicBezTo>
                  <a:cubicBezTo>
                    <a:pt x="25757" y="12900"/>
                    <a:pt x="24233" y="13769"/>
                    <a:pt x="22517" y="13769"/>
                  </a:cubicBezTo>
                  <a:cubicBezTo>
                    <a:pt x="22339" y="13769"/>
                    <a:pt x="22159" y="13760"/>
                    <a:pt x="21978" y="13740"/>
                  </a:cubicBezTo>
                  <a:cubicBezTo>
                    <a:pt x="19857" y="13504"/>
                    <a:pt x="15481" y="11059"/>
                    <a:pt x="14972" y="6475"/>
                  </a:cubicBezTo>
                  <a:cubicBezTo>
                    <a:pt x="14468" y="1948"/>
                    <a:pt x="14832" y="370"/>
                    <a:pt x="14835" y="353"/>
                  </a:cubicBezTo>
                  <a:cubicBezTo>
                    <a:pt x="14865" y="230"/>
                    <a:pt x="14810" y="100"/>
                    <a:pt x="14698" y="38"/>
                  </a:cubicBezTo>
                  <a:cubicBezTo>
                    <a:pt x="14653" y="12"/>
                    <a:pt x="14605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14;p52">
              <a:extLst>
                <a:ext uri="{FF2B5EF4-FFF2-40B4-BE49-F238E27FC236}">
                  <a16:creationId xmlns:a16="http://schemas.microsoft.com/office/drawing/2014/main" id="{69A37B07-D28D-42BD-914C-602BC031781A}"/>
                </a:ext>
              </a:extLst>
            </p:cNvPr>
            <p:cNvSpPr/>
            <p:nvPr/>
          </p:nvSpPr>
          <p:spPr>
            <a:xfrm>
              <a:off x="4496625" y="3801125"/>
              <a:ext cx="144650" cy="182850"/>
            </a:xfrm>
            <a:custGeom>
              <a:avLst/>
              <a:gdLst/>
              <a:ahLst/>
              <a:cxnLst/>
              <a:rect l="l" t="t" r="r" b="b"/>
              <a:pathLst>
                <a:path w="5786" h="7314" extrusionOk="0">
                  <a:moveTo>
                    <a:pt x="5471" y="0"/>
                  </a:moveTo>
                  <a:cubicBezTo>
                    <a:pt x="5340" y="0"/>
                    <a:pt x="5222" y="91"/>
                    <a:pt x="5192" y="225"/>
                  </a:cubicBezTo>
                  <a:cubicBezTo>
                    <a:pt x="5187" y="247"/>
                    <a:pt x="4677" y="2479"/>
                    <a:pt x="3084" y="3826"/>
                  </a:cubicBezTo>
                  <a:cubicBezTo>
                    <a:pt x="2289" y="4499"/>
                    <a:pt x="1587" y="4648"/>
                    <a:pt x="1075" y="4757"/>
                  </a:cubicBezTo>
                  <a:cubicBezTo>
                    <a:pt x="547" y="4868"/>
                    <a:pt x="1" y="4983"/>
                    <a:pt x="1" y="5731"/>
                  </a:cubicBezTo>
                  <a:cubicBezTo>
                    <a:pt x="1" y="6938"/>
                    <a:pt x="2782" y="7246"/>
                    <a:pt x="3636" y="7312"/>
                  </a:cubicBezTo>
                  <a:cubicBezTo>
                    <a:pt x="3643" y="7312"/>
                    <a:pt x="3651" y="7313"/>
                    <a:pt x="3658" y="7313"/>
                  </a:cubicBezTo>
                  <a:cubicBezTo>
                    <a:pt x="3812" y="7313"/>
                    <a:pt x="3939" y="7192"/>
                    <a:pt x="3945" y="7037"/>
                  </a:cubicBezTo>
                  <a:cubicBezTo>
                    <a:pt x="3951" y="6883"/>
                    <a:pt x="3833" y="6752"/>
                    <a:pt x="3679" y="6741"/>
                  </a:cubicBezTo>
                  <a:cubicBezTo>
                    <a:pt x="2179" y="6625"/>
                    <a:pt x="574" y="6191"/>
                    <a:pt x="574" y="5731"/>
                  </a:cubicBezTo>
                  <a:cubicBezTo>
                    <a:pt x="574" y="5480"/>
                    <a:pt x="608" y="5440"/>
                    <a:pt x="1194" y="5316"/>
                  </a:cubicBezTo>
                  <a:cubicBezTo>
                    <a:pt x="1733" y="5202"/>
                    <a:pt x="2550" y="5028"/>
                    <a:pt x="3454" y="4265"/>
                  </a:cubicBezTo>
                  <a:cubicBezTo>
                    <a:pt x="5192" y="2793"/>
                    <a:pt x="5729" y="448"/>
                    <a:pt x="5752" y="349"/>
                  </a:cubicBezTo>
                  <a:cubicBezTo>
                    <a:pt x="5785" y="194"/>
                    <a:pt x="5688" y="41"/>
                    <a:pt x="5534" y="7"/>
                  </a:cubicBezTo>
                  <a:cubicBezTo>
                    <a:pt x="5513" y="3"/>
                    <a:pt x="5492" y="0"/>
                    <a:pt x="5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15;p52">
              <a:extLst>
                <a:ext uri="{FF2B5EF4-FFF2-40B4-BE49-F238E27FC236}">
                  <a16:creationId xmlns:a16="http://schemas.microsoft.com/office/drawing/2014/main" id="{15C7D1FD-6AE9-4760-8413-344D79316CEA}"/>
                </a:ext>
              </a:extLst>
            </p:cNvPr>
            <p:cNvSpPr/>
            <p:nvPr/>
          </p:nvSpPr>
          <p:spPr>
            <a:xfrm>
              <a:off x="4554275" y="4018300"/>
              <a:ext cx="249125" cy="59550"/>
            </a:xfrm>
            <a:custGeom>
              <a:avLst/>
              <a:gdLst/>
              <a:ahLst/>
              <a:cxnLst/>
              <a:rect l="l" t="t" r="r" b="b"/>
              <a:pathLst>
                <a:path w="9965" h="2382" extrusionOk="0">
                  <a:moveTo>
                    <a:pt x="9640" y="1"/>
                  </a:moveTo>
                  <a:cubicBezTo>
                    <a:pt x="9587" y="1"/>
                    <a:pt x="9533" y="16"/>
                    <a:pt x="9485" y="47"/>
                  </a:cubicBezTo>
                  <a:cubicBezTo>
                    <a:pt x="7486" y="1415"/>
                    <a:pt x="5565" y="1811"/>
                    <a:pt x="4012" y="1811"/>
                  </a:cubicBezTo>
                  <a:cubicBezTo>
                    <a:pt x="1902" y="1811"/>
                    <a:pt x="472" y="1081"/>
                    <a:pt x="447" y="1067"/>
                  </a:cubicBezTo>
                  <a:cubicBezTo>
                    <a:pt x="408" y="1049"/>
                    <a:pt x="366" y="1040"/>
                    <a:pt x="325" y="1040"/>
                  </a:cubicBezTo>
                  <a:cubicBezTo>
                    <a:pt x="222" y="1040"/>
                    <a:pt x="123" y="1095"/>
                    <a:pt x="71" y="1192"/>
                  </a:cubicBezTo>
                  <a:cubicBezTo>
                    <a:pt x="1" y="1328"/>
                    <a:pt x="48" y="1497"/>
                    <a:pt x="180" y="1574"/>
                  </a:cubicBezTo>
                  <a:cubicBezTo>
                    <a:pt x="207" y="1588"/>
                    <a:pt x="1751" y="2382"/>
                    <a:pt x="4020" y="2382"/>
                  </a:cubicBezTo>
                  <a:cubicBezTo>
                    <a:pt x="5668" y="2382"/>
                    <a:pt x="7700" y="1962"/>
                    <a:pt x="9808" y="520"/>
                  </a:cubicBezTo>
                  <a:cubicBezTo>
                    <a:pt x="9935" y="430"/>
                    <a:pt x="9965" y="254"/>
                    <a:pt x="9877" y="126"/>
                  </a:cubicBezTo>
                  <a:cubicBezTo>
                    <a:pt x="9822" y="45"/>
                    <a:pt x="9732" y="1"/>
                    <a:pt x="9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16;p52">
              <a:extLst>
                <a:ext uri="{FF2B5EF4-FFF2-40B4-BE49-F238E27FC236}">
                  <a16:creationId xmlns:a16="http://schemas.microsoft.com/office/drawing/2014/main" id="{CEA5C154-BAA5-4980-ACDD-2F0E9ACEDA87}"/>
                </a:ext>
              </a:extLst>
            </p:cNvPr>
            <p:cNvSpPr/>
            <p:nvPr/>
          </p:nvSpPr>
          <p:spPr>
            <a:xfrm>
              <a:off x="4588400" y="4064250"/>
              <a:ext cx="132500" cy="113525"/>
            </a:xfrm>
            <a:custGeom>
              <a:avLst/>
              <a:gdLst/>
              <a:ahLst/>
              <a:cxnLst/>
              <a:rect l="l" t="t" r="r" b="b"/>
              <a:pathLst>
                <a:path w="5300" h="4541" extrusionOk="0">
                  <a:moveTo>
                    <a:pt x="5299" y="1"/>
                  </a:moveTo>
                  <a:lnTo>
                    <a:pt x="5299" y="1"/>
                  </a:lnTo>
                  <a:cubicBezTo>
                    <a:pt x="5299" y="1"/>
                    <a:pt x="3730" y="373"/>
                    <a:pt x="2279" y="373"/>
                  </a:cubicBezTo>
                  <a:cubicBezTo>
                    <a:pt x="1617" y="373"/>
                    <a:pt x="979" y="295"/>
                    <a:pt x="527" y="69"/>
                  </a:cubicBezTo>
                  <a:lnTo>
                    <a:pt x="527" y="69"/>
                  </a:lnTo>
                  <a:cubicBezTo>
                    <a:pt x="527" y="69"/>
                    <a:pt x="1" y="4541"/>
                    <a:pt x="1478" y="4541"/>
                  </a:cubicBezTo>
                  <a:cubicBezTo>
                    <a:pt x="1498" y="4541"/>
                    <a:pt x="1519" y="4540"/>
                    <a:pt x="1541" y="4538"/>
                  </a:cubicBezTo>
                  <a:cubicBezTo>
                    <a:pt x="3097" y="4409"/>
                    <a:pt x="5299" y="1"/>
                    <a:pt x="5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17;p52">
              <a:extLst>
                <a:ext uri="{FF2B5EF4-FFF2-40B4-BE49-F238E27FC236}">
                  <a16:creationId xmlns:a16="http://schemas.microsoft.com/office/drawing/2014/main" id="{A8CAAE2C-7478-49F2-9DD8-B13F8365D02D}"/>
                </a:ext>
              </a:extLst>
            </p:cNvPr>
            <p:cNvSpPr/>
            <p:nvPr/>
          </p:nvSpPr>
          <p:spPr>
            <a:xfrm>
              <a:off x="4584825" y="4057100"/>
              <a:ext cx="144925" cy="127825"/>
            </a:xfrm>
            <a:custGeom>
              <a:avLst/>
              <a:gdLst/>
              <a:ahLst/>
              <a:cxnLst/>
              <a:rect l="l" t="t" r="r" b="b"/>
              <a:pathLst>
                <a:path w="5797" h="5113" extrusionOk="0">
                  <a:moveTo>
                    <a:pt x="4909" y="690"/>
                  </a:moveTo>
                  <a:cubicBezTo>
                    <a:pt x="4026" y="2320"/>
                    <a:pt x="2573" y="4462"/>
                    <a:pt x="1660" y="4539"/>
                  </a:cubicBezTo>
                  <a:cubicBezTo>
                    <a:pt x="1649" y="4539"/>
                    <a:pt x="1637" y="4540"/>
                    <a:pt x="1626" y="4540"/>
                  </a:cubicBezTo>
                  <a:cubicBezTo>
                    <a:pt x="1511" y="4540"/>
                    <a:pt x="1424" y="4501"/>
                    <a:pt x="1340" y="4414"/>
                  </a:cubicBezTo>
                  <a:cubicBezTo>
                    <a:pt x="834" y="3891"/>
                    <a:pt x="808" y="2033"/>
                    <a:pt x="918" y="760"/>
                  </a:cubicBezTo>
                  <a:lnTo>
                    <a:pt x="918" y="759"/>
                  </a:lnTo>
                  <a:cubicBezTo>
                    <a:pt x="1360" y="895"/>
                    <a:pt x="1891" y="944"/>
                    <a:pt x="2433" y="944"/>
                  </a:cubicBezTo>
                  <a:cubicBezTo>
                    <a:pt x="3357" y="944"/>
                    <a:pt x="4313" y="800"/>
                    <a:pt x="4909" y="690"/>
                  </a:cubicBezTo>
                  <a:close/>
                  <a:moveTo>
                    <a:pt x="5444" y="0"/>
                  </a:moveTo>
                  <a:cubicBezTo>
                    <a:pt x="5422" y="0"/>
                    <a:pt x="5399" y="3"/>
                    <a:pt x="5376" y="8"/>
                  </a:cubicBezTo>
                  <a:cubicBezTo>
                    <a:pt x="5354" y="13"/>
                    <a:pt x="3804" y="374"/>
                    <a:pt x="2411" y="374"/>
                  </a:cubicBezTo>
                  <a:cubicBezTo>
                    <a:pt x="1794" y="374"/>
                    <a:pt x="1207" y="303"/>
                    <a:pt x="797" y="98"/>
                  </a:cubicBezTo>
                  <a:cubicBezTo>
                    <a:pt x="757" y="79"/>
                    <a:pt x="713" y="69"/>
                    <a:pt x="670" y="69"/>
                  </a:cubicBezTo>
                  <a:cubicBezTo>
                    <a:pt x="623" y="69"/>
                    <a:pt x="576" y="80"/>
                    <a:pt x="534" y="103"/>
                  </a:cubicBezTo>
                  <a:cubicBezTo>
                    <a:pt x="452" y="147"/>
                    <a:pt x="396" y="229"/>
                    <a:pt x="386" y="322"/>
                  </a:cubicBezTo>
                  <a:cubicBezTo>
                    <a:pt x="343" y="680"/>
                    <a:pt x="0" y="3850"/>
                    <a:pt x="928" y="4810"/>
                  </a:cubicBezTo>
                  <a:cubicBezTo>
                    <a:pt x="1119" y="5009"/>
                    <a:pt x="1357" y="5112"/>
                    <a:pt x="1622" y="5112"/>
                  </a:cubicBezTo>
                  <a:cubicBezTo>
                    <a:pt x="1650" y="5112"/>
                    <a:pt x="1679" y="5111"/>
                    <a:pt x="1708" y="5109"/>
                  </a:cubicBezTo>
                  <a:cubicBezTo>
                    <a:pt x="3375" y="4969"/>
                    <a:pt x="5465" y="880"/>
                    <a:pt x="5698" y="415"/>
                  </a:cubicBezTo>
                  <a:cubicBezTo>
                    <a:pt x="5796" y="219"/>
                    <a:pt x="5647" y="0"/>
                    <a:pt x="5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18;p52">
              <a:extLst>
                <a:ext uri="{FF2B5EF4-FFF2-40B4-BE49-F238E27FC236}">
                  <a16:creationId xmlns:a16="http://schemas.microsoft.com/office/drawing/2014/main" id="{63991B2A-7B28-4078-936B-A187774DFA75}"/>
                </a:ext>
              </a:extLst>
            </p:cNvPr>
            <p:cNvSpPr/>
            <p:nvPr/>
          </p:nvSpPr>
          <p:spPr>
            <a:xfrm>
              <a:off x="4729600" y="3818775"/>
              <a:ext cx="34450" cy="76250"/>
            </a:xfrm>
            <a:custGeom>
              <a:avLst/>
              <a:gdLst/>
              <a:ahLst/>
              <a:cxnLst/>
              <a:rect l="l" t="t" r="r" b="b"/>
              <a:pathLst>
                <a:path w="1378" h="3050" extrusionOk="0">
                  <a:moveTo>
                    <a:pt x="979" y="1"/>
                  </a:moveTo>
                  <a:cubicBezTo>
                    <a:pt x="704" y="1"/>
                    <a:pt x="356" y="613"/>
                    <a:pt x="182" y="1415"/>
                  </a:cubicBezTo>
                  <a:cubicBezTo>
                    <a:pt x="1" y="2255"/>
                    <a:pt x="81" y="2984"/>
                    <a:pt x="359" y="3045"/>
                  </a:cubicBezTo>
                  <a:cubicBezTo>
                    <a:pt x="372" y="3048"/>
                    <a:pt x="384" y="3049"/>
                    <a:pt x="397" y="3049"/>
                  </a:cubicBezTo>
                  <a:cubicBezTo>
                    <a:pt x="672" y="3049"/>
                    <a:pt x="1022" y="2437"/>
                    <a:pt x="1196" y="1634"/>
                  </a:cubicBezTo>
                  <a:cubicBezTo>
                    <a:pt x="1377" y="795"/>
                    <a:pt x="1298" y="65"/>
                    <a:pt x="1018" y="5"/>
                  </a:cubicBezTo>
                  <a:cubicBezTo>
                    <a:pt x="1005" y="2"/>
                    <a:pt x="992" y="1"/>
                    <a:pt x="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19;p52">
              <a:extLst>
                <a:ext uri="{FF2B5EF4-FFF2-40B4-BE49-F238E27FC236}">
                  <a16:creationId xmlns:a16="http://schemas.microsoft.com/office/drawing/2014/main" id="{E7E07AC6-D884-447C-A54A-04C4AD67BBE3}"/>
                </a:ext>
              </a:extLst>
            </p:cNvPr>
            <p:cNvSpPr/>
            <p:nvPr/>
          </p:nvSpPr>
          <p:spPr>
            <a:xfrm>
              <a:off x="4570850" y="3776650"/>
              <a:ext cx="34425" cy="76225"/>
            </a:xfrm>
            <a:custGeom>
              <a:avLst/>
              <a:gdLst/>
              <a:ahLst/>
              <a:cxnLst/>
              <a:rect l="l" t="t" r="r" b="b"/>
              <a:pathLst>
                <a:path w="1377" h="3049" extrusionOk="0">
                  <a:moveTo>
                    <a:pt x="980" y="0"/>
                  </a:moveTo>
                  <a:cubicBezTo>
                    <a:pt x="705" y="0"/>
                    <a:pt x="355" y="613"/>
                    <a:pt x="182" y="1415"/>
                  </a:cubicBezTo>
                  <a:cubicBezTo>
                    <a:pt x="1" y="2254"/>
                    <a:pt x="79" y="2984"/>
                    <a:pt x="359" y="3045"/>
                  </a:cubicBezTo>
                  <a:cubicBezTo>
                    <a:pt x="372" y="3047"/>
                    <a:pt x="385" y="3049"/>
                    <a:pt x="397" y="3049"/>
                  </a:cubicBezTo>
                  <a:cubicBezTo>
                    <a:pt x="672" y="3049"/>
                    <a:pt x="1022" y="2436"/>
                    <a:pt x="1196" y="1634"/>
                  </a:cubicBezTo>
                  <a:cubicBezTo>
                    <a:pt x="1376" y="794"/>
                    <a:pt x="1296" y="66"/>
                    <a:pt x="1017" y="4"/>
                  </a:cubicBezTo>
                  <a:cubicBezTo>
                    <a:pt x="1005" y="2"/>
                    <a:pt x="993" y="0"/>
                    <a:pt x="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20;p52">
              <a:extLst>
                <a:ext uri="{FF2B5EF4-FFF2-40B4-BE49-F238E27FC236}">
                  <a16:creationId xmlns:a16="http://schemas.microsoft.com/office/drawing/2014/main" id="{8DEC8DE8-A144-4F95-AAE8-F311EDE512A4}"/>
                </a:ext>
              </a:extLst>
            </p:cNvPr>
            <p:cNvSpPr/>
            <p:nvPr/>
          </p:nvSpPr>
          <p:spPr>
            <a:xfrm>
              <a:off x="4543200" y="3684600"/>
              <a:ext cx="100175" cy="57875"/>
            </a:xfrm>
            <a:custGeom>
              <a:avLst/>
              <a:gdLst/>
              <a:ahLst/>
              <a:cxnLst/>
              <a:rect l="l" t="t" r="r" b="b"/>
              <a:pathLst>
                <a:path w="4007" h="2315" extrusionOk="0">
                  <a:moveTo>
                    <a:pt x="1643" y="0"/>
                  </a:moveTo>
                  <a:cubicBezTo>
                    <a:pt x="672" y="10"/>
                    <a:pt x="106" y="1008"/>
                    <a:pt x="82" y="1051"/>
                  </a:cubicBezTo>
                  <a:cubicBezTo>
                    <a:pt x="1" y="1190"/>
                    <a:pt x="49" y="1368"/>
                    <a:pt x="190" y="1447"/>
                  </a:cubicBezTo>
                  <a:cubicBezTo>
                    <a:pt x="234" y="1471"/>
                    <a:pt x="282" y="1482"/>
                    <a:pt x="329" y="1482"/>
                  </a:cubicBezTo>
                  <a:cubicBezTo>
                    <a:pt x="431" y="1482"/>
                    <a:pt x="531" y="1427"/>
                    <a:pt x="582" y="1330"/>
                  </a:cubicBezTo>
                  <a:cubicBezTo>
                    <a:pt x="587" y="1322"/>
                    <a:pt x="1017" y="580"/>
                    <a:pt x="1649" y="573"/>
                  </a:cubicBezTo>
                  <a:lnTo>
                    <a:pt x="1658" y="573"/>
                  </a:lnTo>
                  <a:cubicBezTo>
                    <a:pt x="2209" y="573"/>
                    <a:pt x="2822" y="1126"/>
                    <a:pt x="3433" y="2172"/>
                  </a:cubicBezTo>
                  <a:cubicBezTo>
                    <a:pt x="3484" y="2260"/>
                    <a:pt x="3578" y="2314"/>
                    <a:pt x="3679" y="2314"/>
                  </a:cubicBezTo>
                  <a:cubicBezTo>
                    <a:pt x="3730" y="2314"/>
                    <a:pt x="3780" y="2300"/>
                    <a:pt x="3824" y="2275"/>
                  </a:cubicBezTo>
                  <a:cubicBezTo>
                    <a:pt x="3961" y="2195"/>
                    <a:pt x="4007" y="2019"/>
                    <a:pt x="3927" y="1883"/>
                  </a:cubicBezTo>
                  <a:cubicBezTo>
                    <a:pt x="3198" y="633"/>
                    <a:pt x="2435" y="0"/>
                    <a:pt x="1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21;p52">
              <a:extLst>
                <a:ext uri="{FF2B5EF4-FFF2-40B4-BE49-F238E27FC236}">
                  <a16:creationId xmlns:a16="http://schemas.microsoft.com/office/drawing/2014/main" id="{656D016B-E59F-433E-94AD-E338F5CF100D}"/>
                </a:ext>
              </a:extLst>
            </p:cNvPr>
            <p:cNvSpPr/>
            <p:nvPr/>
          </p:nvSpPr>
          <p:spPr>
            <a:xfrm>
              <a:off x="4710700" y="3741175"/>
              <a:ext cx="134650" cy="119825"/>
            </a:xfrm>
            <a:custGeom>
              <a:avLst/>
              <a:gdLst/>
              <a:ahLst/>
              <a:cxnLst/>
              <a:rect l="l" t="t" r="r" b="b"/>
              <a:pathLst>
                <a:path w="5386" h="4793" extrusionOk="0">
                  <a:moveTo>
                    <a:pt x="1594" y="1"/>
                  </a:moveTo>
                  <a:cubicBezTo>
                    <a:pt x="800" y="1"/>
                    <a:pt x="217" y="333"/>
                    <a:pt x="183" y="353"/>
                  </a:cubicBezTo>
                  <a:cubicBezTo>
                    <a:pt x="46" y="432"/>
                    <a:pt x="0" y="608"/>
                    <a:pt x="80" y="744"/>
                  </a:cubicBezTo>
                  <a:cubicBezTo>
                    <a:pt x="133" y="836"/>
                    <a:pt x="229" y="887"/>
                    <a:pt x="328" y="887"/>
                  </a:cubicBezTo>
                  <a:cubicBezTo>
                    <a:pt x="377" y="887"/>
                    <a:pt x="426" y="874"/>
                    <a:pt x="471" y="848"/>
                  </a:cubicBezTo>
                  <a:cubicBezTo>
                    <a:pt x="478" y="844"/>
                    <a:pt x="955" y="576"/>
                    <a:pt x="1597" y="576"/>
                  </a:cubicBezTo>
                  <a:cubicBezTo>
                    <a:pt x="1863" y="576"/>
                    <a:pt x="2157" y="622"/>
                    <a:pt x="2459" y="752"/>
                  </a:cubicBezTo>
                  <a:cubicBezTo>
                    <a:pt x="3511" y="1207"/>
                    <a:pt x="4296" y="2492"/>
                    <a:pt x="4792" y="4572"/>
                  </a:cubicBezTo>
                  <a:cubicBezTo>
                    <a:pt x="4822" y="4702"/>
                    <a:pt x="4938" y="4792"/>
                    <a:pt x="5071" y="4792"/>
                  </a:cubicBezTo>
                  <a:cubicBezTo>
                    <a:pt x="5074" y="4792"/>
                    <a:pt x="5078" y="4792"/>
                    <a:pt x="5082" y="4792"/>
                  </a:cubicBezTo>
                  <a:cubicBezTo>
                    <a:pt x="5100" y="4792"/>
                    <a:pt x="5118" y="4790"/>
                    <a:pt x="5137" y="4785"/>
                  </a:cubicBezTo>
                  <a:cubicBezTo>
                    <a:pt x="5291" y="4749"/>
                    <a:pt x="5385" y="4594"/>
                    <a:pt x="5348" y="4440"/>
                  </a:cubicBezTo>
                  <a:cubicBezTo>
                    <a:pt x="4808" y="2169"/>
                    <a:pt x="3909" y="750"/>
                    <a:pt x="2676" y="222"/>
                  </a:cubicBezTo>
                  <a:cubicBezTo>
                    <a:pt x="2295" y="59"/>
                    <a:pt x="1926" y="1"/>
                    <a:pt x="1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22;p52">
              <a:extLst>
                <a:ext uri="{FF2B5EF4-FFF2-40B4-BE49-F238E27FC236}">
                  <a16:creationId xmlns:a16="http://schemas.microsoft.com/office/drawing/2014/main" id="{03F28347-1FE4-4732-8DEC-063AD5D5144B}"/>
                </a:ext>
              </a:extLst>
            </p:cNvPr>
            <p:cNvSpPr/>
            <p:nvPr/>
          </p:nvSpPr>
          <p:spPr>
            <a:xfrm>
              <a:off x="4665800" y="3238000"/>
              <a:ext cx="554125" cy="625400"/>
            </a:xfrm>
            <a:custGeom>
              <a:avLst/>
              <a:gdLst/>
              <a:ahLst/>
              <a:cxnLst/>
              <a:rect l="l" t="t" r="r" b="b"/>
              <a:pathLst>
                <a:path w="22165" h="25016" extrusionOk="0">
                  <a:moveTo>
                    <a:pt x="7777" y="1"/>
                  </a:moveTo>
                  <a:lnTo>
                    <a:pt x="1" y="3240"/>
                  </a:lnTo>
                  <a:cubicBezTo>
                    <a:pt x="1" y="3240"/>
                    <a:pt x="2723" y="2851"/>
                    <a:pt x="4926" y="2722"/>
                  </a:cubicBezTo>
                  <a:cubicBezTo>
                    <a:pt x="4983" y="2718"/>
                    <a:pt x="5043" y="2717"/>
                    <a:pt x="5106" y="2717"/>
                  </a:cubicBezTo>
                  <a:cubicBezTo>
                    <a:pt x="7433" y="2717"/>
                    <a:pt x="13050" y="5072"/>
                    <a:pt x="16331" y="10498"/>
                  </a:cubicBezTo>
                  <a:cubicBezTo>
                    <a:pt x="20760" y="17823"/>
                    <a:pt x="19054" y="22941"/>
                    <a:pt x="19054" y="22941"/>
                  </a:cubicBezTo>
                  <a:lnTo>
                    <a:pt x="20608" y="25015"/>
                  </a:lnTo>
                  <a:lnTo>
                    <a:pt x="21386" y="22423"/>
                  </a:lnTo>
                  <a:cubicBezTo>
                    <a:pt x="22164" y="19831"/>
                    <a:pt x="22163" y="12442"/>
                    <a:pt x="18534" y="6740"/>
                  </a:cubicBezTo>
                  <a:cubicBezTo>
                    <a:pt x="14905" y="1037"/>
                    <a:pt x="7777" y="1"/>
                    <a:pt x="7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23;p52">
              <a:extLst>
                <a:ext uri="{FF2B5EF4-FFF2-40B4-BE49-F238E27FC236}">
                  <a16:creationId xmlns:a16="http://schemas.microsoft.com/office/drawing/2014/main" id="{EC3C2108-3A92-4538-9135-83CCB50DBBD2}"/>
                </a:ext>
              </a:extLst>
            </p:cNvPr>
            <p:cNvSpPr/>
            <p:nvPr/>
          </p:nvSpPr>
          <p:spPr>
            <a:xfrm>
              <a:off x="4657900" y="3230825"/>
              <a:ext cx="569625" cy="639700"/>
            </a:xfrm>
            <a:custGeom>
              <a:avLst/>
              <a:gdLst/>
              <a:ahLst/>
              <a:cxnLst/>
              <a:rect l="l" t="t" r="r" b="b"/>
              <a:pathLst>
                <a:path w="22785" h="25588" extrusionOk="0">
                  <a:moveTo>
                    <a:pt x="8128" y="583"/>
                  </a:moveTo>
                  <a:cubicBezTo>
                    <a:pt x="8896" y="716"/>
                    <a:pt x="15293" y="1970"/>
                    <a:pt x="18608" y="7181"/>
                  </a:cubicBezTo>
                  <a:cubicBezTo>
                    <a:pt x="22145" y="12736"/>
                    <a:pt x="22187" y="20097"/>
                    <a:pt x="21428" y="22627"/>
                  </a:cubicBezTo>
                  <a:lnTo>
                    <a:pt x="20813" y="24676"/>
                  </a:lnTo>
                  <a:lnTo>
                    <a:pt x="19684" y="23172"/>
                  </a:lnTo>
                  <a:cubicBezTo>
                    <a:pt x="19935" y="22261"/>
                    <a:pt x="20979" y="17395"/>
                    <a:pt x="16891" y="10636"/>
                  </a:cubicBezTo>
                  <a:cubicBezTo>
                    <a:pt x="13641" y="5261"/>
                    <a:pt x="7946" y="2716"/>
                    <a:pt x="5430" y="2716"/>
                  </a:cubicBezTo>
                  <a:cubicBezTo>
                    <a:pt x="5359" y="2716"/>
                    <a:pt x="5290" y="2718"/>
                    <a:pt x="5224" y="2722"/>
                  </a:cubicBezTo>
                  <a:cubicBezTo>
                    <a:pt x="4288" y="2776"/>
                    <a:pt x="3255" y="2879"/>
                    <a:pt x="2375" y="2979"/>
                  </a:cubicBezTo>
                  <a:lnTo>
                    <a:pt x="8128" y="583"/>
                  </a:lnTo>
                  <a:close/>
                  <a:moveTo>
                    <a:pt x="8095" y="1"/>
                  </a:moveTo>
                  <a:cubicBezTo>
                    <a:pt x="8056" y="1"/>
                    <a:pt x="8018" y="8"/>
                    <a:pt x="7982" y="23"/>
                  </a:cubicBezTo>
                  <a:lnTo>
                    <a:pt x="206" y="3263"/>
                  </a:lnTo>
                  <a:cubicBezTo>
                    <a:pt x="73" y="3319"/>
                    <a:pt x="1" y="3465"/>
                    <a:pt x="39" y="3603"/>
                  </a:cubicBezTo>
                  <a:cubicBezTo>
                    <a:pt x="74" y="3729"/>
                    <a:pt x="188" y="3814"/>
                    <a:pt x="316" y="3814"/>
                  </a:cubicBezTo>
                  <a:cubicBezTo>
                    <a:pt x="329" y="3814"/>
                    <a:pt x="343" y="3813"/>
                    <a:pt x="356" y="3812"/>
                  </a:cubicBezTo>
                  <a:cubicBezTo>
                    <a:pt x="385" y="3807"/>
                    <a:pt x="3092" y="3422"/>
                    <a:pt x="5258" y="3295"/>
                  </a:cubicBezTo>
                  <a:cubicBezTo>
                    <a:pt x="5317" y="3291"/>
                    <a:pt x="5379" y="3289"/>
                    <a:pt x="5443" y="3289"/>
                  </a:cubicBezTo>
                  <a:cubicBezTo>
                    <a:pt x="7807" y="3289"/>
                    <a:pt x="13262" y="5742"/>
                    <a:pt x="16402" y="10934"/>
                  </a:cubicBezTo>
                  <a:cubicBezTo>
                    <a:pt x="20701" y="18044"/>
                    <a:pt x="19114" y="23088"/>
                    <a:pt x="19098" y="23139"/>
                  </a:cubicBezTo>
                  <a:cubicBezTo>
                    <a:pt x="19068" y="23228"/>
                    <a:pt x="19084" y="23325"/>
                    <a:pt x="19139" y="23400"/>
                  </a:cubicBezTo>
                  <a:lnTo>
                    <a:pt x="20695" y="25473"/>
                  </a:lnTo>
                  <a:cubicBezTo>
                    <a:pt x="20750" y="25545"/>
                    <a:pt x="20834" y="25588"/>
                    <a:pt x="20924" y="25588"/>
                  </a:cubicBezTo>
                  <a:cubicBezTo>
                    <a:pt x="20941" y="25588"/>
                    <a:pt x="20958" y="25587"/>
                    <a:pt x="20974" y="25584"/>
                  </a:cubicBezTo>
                  <a:cubicBezTo>
                    <a:pt x="21081" y="25565"/>
                    <a:pt x="21167" y="25487"/>
                    <a:pt x="21197" y="25384"/>
                  </a:cubicBezTo>
                  <a:lnTo>
                    <a:pt x="21975" y="22792"/>
                  </a:lnTo>
                  <a:cubicBezTo>
                    <a:pt x="22785" y="20094"/>
                    <a:pt x="22770" y="12654"/>
                    <a:pt x="19091" y="6874"/>
                  </a:cubicBezTo>
                  <a:cubicBezTo>
                    <a:pt x="15434" y="1126"/>
                    <a:pt x="8206" y="15"/>
                    <a:pt x="8134" y="3"/>
                  </a:cubicBezTo>
                  <a:cubicBezTo>
                    <a:pt x="8121" y="1"/>
                    <a:pt x="8108" y="1"/>
                    <a:pt x="8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24;p52">
              <a:extLst>
                <a:ext uri="{FF2B5EF4-FFF2-40B4-BE49-F238E27FC236}">
                  <a16:creationId xmlns:a16="http://schemas.microsoft.com/office/drawing/2014/main" id="{BB06DEF3-63C7-40FB-8EA0-B8245E358B4F}"/>
                </a:ext>
              </a:extLst>
            </p:cNvPr>
            <p:cNvSpPr/>
            <p:nvPr/>
          </p:nvSpPr>
          <p:spPr>
            <a:xfrm>
              <a:off x="4753300" y="4026750"/>
              <a:ext cx="359575" cy="361375"/>
            </a:xfrm>
            <a:custGeom>
              <a:avLst/>
              <a:gdLst/>
              <a:ahLst/>
              <a:cxnLst/>
              <a:rect l="l" t="t" r="r" b="b"/>
              <a:pathLst>
                <a:path w="14383" h="14455" extrusionOk="0">
                  <a:moveTo>
                    <a:pt x="13677" y="1"/>
                  </a:moveTo>
                  <a:cubicBezTo>
                    <a:pt x="13321" y="1"/>
                    <a:pt x="13047" y="310"/>
                    <a:pt x="13032" y="688"/>
                  </a:cubicBezTo>
                  <a:cubicBezTo>
                    <a:pt x="13016" y="1019"/>
                    <a:pt x="12553" y="8376"/>
                    <a:pt x="2527" y="11797"/>
                  </a:cubicBezTo>
                  <a:cubicBezTo>
                    <a:pt x="2260" y="11495"/>
                    <a:pt x="1885" y="11306"/>
                    <a:pt x="1467" y="11306"/>
                  </a:cubicBezTo>
                  <a:cubicBezTo>
                    <a:pt x="657" y="11306"/>
                    <a:pt x="0" y="12011"/>
                    <a:pt x="0" y="12880"/>
                  </a:cubicBezTo>
                  <a:cubicBezTo>
                    <a:pt x="0" y="13748"/>
                    <a:pt x="657" y="14455"/>
                    <a:pt x="1467" y="14455"/>
                  </a:cubicBezTo>
                  <a:cubicBezTo>
                    <a:pt x="2182" y="14455"/>
                    <a:pt x="2777" y="13902"/>
                    <a:pt x="2906" y="13174"/>
                  </a:cubicBezTo>
                  <a:cubicBezTo>
                    <a:pt x="13897" y="9441"/>
                    <a:pt x="14353" y="1115"/>
                    <a:pt x="14367" y="750"/>
                  </a:cubicBezTo>
                  <a:cubicBezTo>
                    <a:pt x="14383" y="353"/>
                    <a:pt x="14096" y="19"/>
                    <a:pt x="13727" y="3"/>
                  </a:cubicBezTo>
                  <a:cubicBezTo>
                    <a:pt x="13710" y="1"/>
                    <a:pt x="13694" y="1"/>
                    <a:pt x="13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25;p52">
              <a:extLst>
                <a:ext uri="{FF2B5EF4-FFF2-40B4-BE49-F238E27FC236}">
                  <a16:creationId xmlns:a16="http://schemas.microsoft.com/office/drawing/2014/main" id="{909C7B9C-48D1-4E94-8FCD-1993B4791797}"/>
                </a:ext>
              </a:extLst>
            </p:cNvPr>
            <p:cNvSpPr/>
            <p:nvPr/>
          </p:nvSpPr>
          <p:spPr>
            <a:xfrm>
              <a:off x="5007975" y="3789350"/>
              <a:ext cx="240725" cy="291875"/>
            </a:xfrm>
            <a:custGeom>
              <a:avLst/>
              <a:gdLst/>
              <a:ahLst/>
              <a:cxnLst/>
              <a:rect l="l" t="t" r="r" b="b"/>
              <a:pathLst>
                <a:path w="9629" h="11675" extrusionOk="0">
                  <a:moveTo>
                    <a:pt x="4815" y="1"/>
                  </a:moveTo>
                  <a:cubicBezTo>
                    <a:pt x="2156" y="1"/>
                    <a:pt x="1" y="2614"/>
                    <a:pt x="1" y="5838"/>
                  </a:cubicBezTo>
                  <a:cubicBezTo>
                    <a:pt x="1" y="7386"/>
                    <a:pt x="508" y="8871"/>
                    <a:pt x="1411" y="9965"/>
                  </a:cubicBezTo>
                  <a:cubicBezTo>
                    <a:pt x="2314" y="11061"/>
                    <a:pt x="3537" y="11675"/>
                    <a:pt x="4815" y="11675"/>
                  </a:cubicBezTo>
                  <a:cubicBezTo>
                    <a:pt x="6091" y="11675"/>
                    <a:pt x="7316" y="11061"/>
                    <a:pt x="8218" y="9965"/>
                  </a:cubicBezTo>
                  <a:cubicBezTo>
                    <a:pt x="9121" y="8871"/>
                    <a:pt x="9629" y="7386"/>
                    <a:pt x="9629" y="5838"/>
                  </a:cubicBezTo>
                  <a:cubicBezTo>
                    <a:pt x="9629" y="2614"/>
                    <a:pt x="7473" y="1"/>
                    <a:pt x="4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26;p52">
              <a:extLst>
                <a:ext uri="{FF2B5EF4-FFF2-40B4-BE49-F238E27FC236}">
                  <a16:creationId xmlns:a16="http://schemas.microsoft.com/office/drawing/2014/main" id="{B1A3C6B6-0D0E-49C5-9FDC-B8CBC8AAFB23}"/>
                </a:ext>
              </a:extLst>
            </p:cNvPr>
            <p:cNvSpPr/>
            <p:nvPr/>
          </p:nvSpPr>
          <p:spPr>
            <a:xfrm>
              <a:off x="5000850" y="3782200"/>
              <a:ext cx="255000" cy="306200"/>
            </a:xfrm>
            <a:custGeom>
              <a:avLst/>
              <a:gdLst/>
              <a:ahLst/>
              <a:cxnLst/>
              <a:rect l="l" t="t" r="r" b="b"/>
              <a:pathLst>
                <a:path w="10200" h="12248" extrusionOk="0">
                  <a:moveTo>
                    <a:pt x="5100" y="574"/>
                  </a:moveTo>
                  <a:cubicBezTo>
                    <a:pt x="7596" y="574"/>
                    <a:pt x="9627" y="3063"/>
                    <a:pt x="9627" y="6124"/>
                  </a:cubicBezTo>
                  <a:cubicBezTo>
                    <a:pt x="9627" y="9184"/>
                    <a:pt x="7595" y="11675"/>
                    <a:pt x="5100" y="11675"/>
                  </a:cubicBezTo>
                  <a:cubicBezTo>
                    <a:pt x="2604" y="11675"/>
                    <a:pt x="573" y="9184"/>
                    <a:pt x="573" y="6124"/>
                  </a:cubicBezTo>
                  <a:cubicBezTo>
                    <a:pt x="573" y="3063"/>
                    <a:pt x="2603" y="574"/>
                    <a:pt x="5100" y="574"/>
                  </a:cubicBezTo>
                  <a:close/>
                  <a:moveTo>
                    <a:pt x="5100" y="1"/>
                  </a:moveTo>
                  <a:cubicBezTo>
                    <a:pt x="2287" y="1"/>
                    <a:pt x="0" y="2747"/>
                    <a:pt x="0" y="6124"/>
                  </a:cubicBezTo>
                  <a:cubicBezTo>
                    <a:pt x="0" y="9500"/>
                    <a:pt x="2287" y="12248"/>
                    <a:pt x="5100" y="12248"/>
                  </a:cubicBezTo>
                  <a:cubicBezTo>
                    <a:pt x="7912" y="12248"/>
                    <a:pt x="10199" y="9499"/>
                    <a:pt x="10199" y="6124"/>
                  </a:cubicBezTo>
                  <a:cubicBezTo>
                    <a:pt x="10199" y="2749"/>
                    <a:pt x="7911" y="1"/>
                    <a:pt x="5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27;p52">
              <a:extLst>
                <a:ext uri="{FF2B5EF4-FFF2-40B4-BE49-F238E27FC236}">
                  <a16:creationId xmlns:a16="http://schemas.microsoft.com/office/drawing/2014/main" id="{6EF00179-B76E-4096-9B26-F2AF46FD4567}"/>
                </a:ext>
              </a:extLst>
            </p:cNvPr>
            <p:cNvSpPr/>
            <p:nvPr/>
          </p:nvSpPr>
          <p:spPr>
            <a:xfrm>
              <a:off x="4925000" y="3929775"/>
              <a:ext cx="418000" cy="1093600"/>
            </a:xfrm>
            <a:custGeom>
              <a:avLst/>
              <a:gdLst/>
              <a:ahLst/>
              <a:cxnLst/>
              <a:rect l="l" t="t" r="r" b="b"/>
              <a:pathLst>
                <a:path w="16720" h="43744" extrusionOk="0">
                  <a:moveTo>
                    <a:pt x="10402" y="0"/>
                  </a:moveTo>
                  <a:cubicBezTo>
                    <a:pt x="10107" y="0"/>
                    <a:pt x="9899" y="247"/>
                    <a:pt x="9851" y="583"/>
                  </a:cubicBezTo>
                  <a:cubicBezTo>
                    <a:pt x="9721" y="1490"/>
                    <a:pt x="9721" y="2528"/>
                    <a:pt x="9721" y="2528"/>
                  </a:cubicBezTo>
                  <a:cubicBezTo>
                    <a:pt x="9721" y="2528"/>
                    <a:pt x="9608" y="5796"/>
                    <a:pt x="9680" y="8839"/>
                  </a:cubicBezTo>
                  <a:lnTo>
                    <a:pt x="9680" y="8839"/>
                  </a:lnTo>
                  <a:lnTo>
                    <a:pt x="9204" y="2399"/>
                  </a:lnTo>
                  <a:cubicBezTo>
                    <a:pt x="9204" y="2399"/>
                    <a:pt x="9089" y="2215"/>
                    <a:pt x="8917" y="2215"/>
                  </a:cubicBezTo>
                  <a:cubicBezTo>
                    <a:pt x="8681" y="2215"/>
                    <a:pt x="8337" y="2562"/>
                    <a:pt x="8037" y="4213"/>
                  </a:cubicBezTo>
                  <a:cubicBezTo>
                    <a:pt x="7518" y="7064"/>
                    <a:pt x="7518" y="13933"/>
                    <a:pt x="7518" y="13933"/>
                  </a:cubicBezTo>
                  <a:cubicBezTo>
                    <a:pt x="7518" y="13933"/>
                    <a:pt x="7512" y="13934"/>
                    <a:pt x="7501" y="13934"/>
                  </a:cubicBezTo>
                  <a:cubicBezTo>
                    <a:pt x="7342" y="13934"/>
                    <a:pt x="6109" y="13820"/>
                    <a:pt x="4538" y="10433"/>
                  </a:cubicBezTo>
                  <a:cubicBezTo>
                    <a:pt x="3448" y="8086"/>
                    <a:pt x="3171" y="6878"/>
                    <a:pt x="2937" y="6878"/>
                  </a:cubicBezTo>
                  <a:cubicBezTo>
                    <a:pt x="2808" y="6878"/>
                    <a:pt x="2693" y="7239"/>
                    <a:pt x="2464" y="7971"/>
                  </a:cubicBezTo>
                  <a:cubicBezTo>
                    <a:pt x="1816" y="10045"/>
                    <a:pt x="4019" y="14062"/>
                    <a:pt x="4668" y="15359"/>
                  </a:cubicBezTo>
                  <a:cubicBezTo>
                    <a:pt x="5316" y="16655"/>
                    <a:pt x="5704" y="17173"/>
                    <a:pt x="5704" y="17173"/>
                  </a:cubicBezTo>
                  <a:cubicBezTo>
                    <a:pt x="5704" y="17173"/>
                    <a:pt x="520" y="20414"/>
                    <a:pt x="260" y="22746"/>
                  </a:cubicBezTo>
                  <a:cubicBezTo>
                    <a:pt x="1" y="25080"/>
                    <a:pt x="1557" y="43744"/>
                    <a:pt x="1557" y="43744"/>
                  </a:cubicBezTo>
                  <a:lnTo>
                    <a:pt x="8556" y="42447"/>
                  </a:lnTo>
                  <a:lnTo>
                    <a:pt x="5575" y="26636"/>
                  </a:lnTo>
                  <a:cubicBezTo>
                    <a:pt x="5575" y="26636"/>
                    <a:pt x="14906" y="16397"/>
                    <a:pt x="15813" y="14452"/>
                  </a:cubicBezTo>
                  <a:cubicBezTo>
                    <a:pt x="16719" y="12508"/>
                    <a:pt x="13350" y="6417"/>
                    <a:pt x="12314" y="2917"/>
                  </a:cubicBezTo>
                  <a:cubicBezTo>
                    <a:pt x="11660" y="714"/>
                    <a:pt x="10905" y="0"/>
                    <a:pt x="10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28;p52">
              <a:extLst>
                <a:ext uri="{FF2B5EF4-FFF2-40B4-BE49-F238E27FC236}">
                  <a16:creationId xmlns:a16="http://schemas.microsoft.com/office/drawing/2014/main" id="{78DE57D6-5D76-4AE1-AF23-AAA33EF45CC6}"/>
                </a:ext>
              </a:extLst>
            </p:cNvPr>
            <p:cNvSpPr/>
            <p:nvPr/>
          </p:nvSpPr>
          <p:spPr>
            <a:xfrm>
              <a:off x="4917900" y="3922650"/>
              <a:ext cx="425475" cy="1107900"/>
            </a:xfrm>
            <a:custGeom>
              <a:avLst/>
              <a:gdLst/>
              <a:ahLst/>
              <a:cxnLst/>
              <a:rect l="l" t="t" r="r" b="b"/>
              <a:pathLst>
                <a:path w="17019" h="44316" extrusionOk="0">
                  <a:moveTo>
                    <a:pt x="10688" y="572"/>
                  </a:moveTo>
                  <a:cubicBezTo>
                    <a:pt x="10985" y="572"/>
                    <a:pt x="11686" y="1132"/>
                    <a:pt x="12325" y="3284"/>
                  </a:cubicBezTo>
                  <a:cubicBezTo>
                    <a:pt x="12670" y="4453"/>
                    <a:pt x="13259" y="5872"/>
                    <a:pt x="13884" y="7376"/>
                  </a:cubicBezTo>
                  <a:cubicBezTo>
                    <a:pt x="15059" y="10213"/>
                    <a:pt x="16393" y="13428"/>
                    <a:pt x="15838" y="14617"/>
                  </a:cubicBezTo>
                  <a:cubicBezTo>
                    <a:pt x="14960" y="16499"/>
                    <a:pt x="5741" y="26627"/>
                    <a:pt x="5648" y="26729"/>
                  </a:cubicBezTo>
                  <a:cubicBezTo>
                    <a:pt x="5587" y="26795"/>
                    <a:pt x="5561" y="26886"/>
                    <a:pt x="5578" y="26974"/>
                  </a:cubicBezTo>
                  <a:lnTo>
                    <a:pt x="8504" y="42504"/>
                  </a:lnTo>
                  <a:lnTo>
                    <a:pt x="2100" y="43690"/>
                  </a:lnTo>
                  <a:cubicBezTo>
                    <a:pt x="1897" y="41227"/>
                    <a:pt x="594" y="25178"/>
                    <a:pt x="830" y="23064"/>
                  </a:cubicBezTo>
                  <a:cubicBezTo>
                    <a:pt x="1029" y="21265"/>
                    <a:pt x="4731" y="18583"/>
                    <a:pt x="6140" y="17702"/>
                  </a:cubicBezTo>
                  <a:cubicBezTo>
                    <a:pt x="6282" y="17613"/>
                    <a:pt x="6318" y="17421"/>
                    <a:pt x="6217" y="17287"/>
                  </a:cubicBezTo>
                  <a:cubicBezTo>
                    <a:pt x="6214" y="17283"/>
                    <a:pt x="5832" y="16765"/>
                    <a:pt x="5207" y="15517"/>
                  </a:cubicBezTo>
                  <a:lnTo>
                    <a:pt x="5019" y="15143"/>
                  </a:lnTo>
                  <a:cubicBezTo>
                    <a:pt x="4253" y="13645"/>
                    <a:pt x="2461" y="10135"/>
                    <a:pt x="3022" y="8342"/>
                  </a:cubicBezTo>
                  <a:cubicBezTo>
                    <a:pt x="3093" y="8113"/>
                    <a:pt x="3170" y="7867"/>
                    <a:pt x="3236" y="7680"/>
                  </a:cubicBezTo>
                  <a:cubicBezTo>
                    <a:pt x="3311" y="7852"/>
                    <a:pt x="3401" y="8084"/>
                    <a:pt x="3495" y="8321"/>
                  </a:cubicBezTo>
                  <a:cubicBezTo>
                    <a:pt x="3733" y="8927"/>
                    <a:pt x="4060" y="9757"/>
                    <a:pt x="4562" y="10840"/>
                  </a:cubicBezTo>
                  <a:cubicBezTo>
                    <a:pt x="6163" y="14286"/>
                    <a:pt x="7477" y="14506"/>
                    <a:pt x="7780" y="14506"/>
                  </a:cubicBezTo>
                  <a:cubicBezTo>
                    <a:pt x="7803" y="14506"/>
                    <a:pt x="7820" y="14505"/>
                    <a:pt x="7831" y="14504"/>
                  </a:cubicBezTo>
                  <a:cubicBezTo>
                    <a:pt x="7978" y="14489"/>
                    <a:pt x="8089" y="14366"/>
                    <a:pt x="8089" y="14218"/>
                  </a:cubicBezTo>
                  <a:cubicBezTo>
                    <a:pt x="8089" y="14151"/>
                    <a:pt x="8096" y="7342"/>
                    <a:pt x="8604" y="4549"/>
                  </a:cubicBezTo>
                  <a:cubicBezTo>
                    <a:pt x="8893" y="2956"/>
                    <a:pt x="9195" y="2792"/>
                    <a:pt x="9191" y="2784"/>
                  </a:cubicBezTo>
                  <a:lnTo>
                    <a:pt x="9191" y="2784"/>
                  </a:lnTo>
                  <a:cubicBezTo>
                    <a:pt x="9197" y="2788"/>
                    <a:pt x="9203" y="2791"/>
                    <a:pt x="9209" y="2797"/>
                  </a:cubicBezTo>
                  <a:lnTo>
                    <a:pt x="9678" y="9119"/>
                  </a:lnTo>
                  <a:cubicBezTo>
                    <a:pt x="9715" y="10707"/>
                    <a:pt x="9803" y="12238"/>
                    <a:pt x="9983" y="13233"/>
                  </a:cubicBezTo>
                  <a:cubicBezTo>
                    <a:pt x="10008" y="13370"/>
                    <a:pt x="10128" y="13467"/>
                    <a:pt x="10264" y="13467"/>
                  </a:cubicBezTo>
                  <a:cubicBezTo>
                    <a:pt x="10276" y="13467"/>
                    <a:pt x="10289" y="13466"/>
                    <a:pt x="10301" y="13465"/>
                  </a:cubicBezTo>
                  <a:cubicBezTo>
                    <a:pt x="10453" y="13446"/>
                    <a:pt x="10561" y="13312"/>
                    <a:pt x="10551" y="13161"/>
                  </a:cubicBezTo>
                  <a:lnTo>
                    <a:pt x="10253" y="9133"/>
                  </a:lnTo>
                  <a:cubicBezTo>
                    <a:pt x="10182" y="6123"/>
                    <a:pt x="10291" y="2869"/>
                    <a:pt x="10293" y="2813"/>
                  </a:cubicBezTo>
                  <a:cubicBezTo>
                    <a:pt x="10293" y="2804"/>
                    <a:pt x="10294" y="1786"/>
                    <a:pt x="10420" y="909"/>
                  </a:cubicBezTo>
                  <a:cubicBezTo>
                    <a:pt x="10441" y="761"/>
                    <a:pt x="10520" y="584"/>
                    <a:pt x="10671" y="572"/>
                  </a:cubicBezTo>
                  <a:close/>
                  <a:moveTo>
                    <a:pt x="10677" y="0"/>
                  </a:moveTo>
                  <a:cubicBezTo>
                    <a:pt x="10660" y="0"/>
                    <a:pt x="10644" y="1"/>
                    <a:pt x="10629" y="2"/>
                  </a:cubicBezTo>
                  <a:cubicBezTo>
                    <a:pt x="10224" y="31"/>
                    <a:pt x="9919" y="356"/>
                    <a:pt x="9852" y="829"/>
                  </a:cubicBezTo>
                  <a:cubicBezTo>
                    <a:pt x="9762" y="1463"/>
                    <a:pt x="9733" y="2148"/>
                    <a:pt x="9724" y="2522"/>
                  </a:cubicBezTo>
                  <a:cubicBezTo>
                    <a:pt x="9641" y="2394"/>
                    <a:pt x="9447" y="2214"/>
                    <a:pt x="9197" y="2214"/>
                  </a:cubicBezTo>
                  <a:cubicBezTo>
                    <a:pt x="9166" y="2214"/>
                    <a:pt x="9134" y="2217"/>
                    <a:pt x="9101" y="2223"/>
                  </a:cubicBezTo>
                  <a:cubicBezTo>
                    <a:pt x="8631" y="2313"/>
                    <a:pt x="8302" y="2999"/>
                    <a:pt x="8039" y="4447"/>
                  </a:cubicBezTo>
                  <a:cubicBezTo>
                    <a:pt x="7585" y="6946"/>
                    <a:pt x="7526" y="12380"/>
                    <a:pt x="7518" y="13853"/>
                  </a:cubicBezTo>
                  <a:cubicBezTo>
                    <a:pt x="7088" y="13656"/>
                    <a:pt x="6183" y="12971"/>
                    <a:pt x="5081" y="10598"/>
                  </a:cubicBezTo>
                  <a:cubicBezTo>
                    <a:pt x="4586" y="9531"/>
                    <a:pt x="4263" y="8712"/>
                    <a:pt x="4028" y="8113"/>
                  </a:cubicBezTo>
                  <a:cubicBezTo>
                    <a:pt x="3668" y="7197"/>
                    <a:pt x="3563" y="6875"/>
                    <a:pt x="3252" y="6875"/>
                  </a:cubicBezTo>
                  <a:cubicBezTo>
                    <a:pt x="3238" y="6875"/>
                    <a:pt x="3223" y="6876"/>
                    <a:pt x="3208" y="6877"/>
                  </a:cubicBezTo>
                  <a:cubicBezTo>
                    <a:pt x="2875" y="6889"/>
                    <a:pt x="2774" y="7213"/>
                    <a:pt x="2475" y="8172"/>
                  </a:cubicBezTo>
                  <a:cubicBezTo>
                    <a:pt x="1844" y="10187"/>
                    <a:pt x="3643" y="13711"/>
                    <a:pt x="4509" y="15405"/>
                  </a:cubicBezTo>
                  <a:lnTo>
                    <a:pt x="4695" y="15773"/>
                  </a:lnTo>
                  <a:cubicBezTo>
                    <a:pt x="5102" y="16587"/>
                    <a:pt x="5410" y="17101"/>
                    <a:pt x="5587" y="17376"/>
                  </a:cubicBezTo>
                  <a:cubicBezTo>
                    <a:pt x="4522" y="18073"/>
                    <a:pt x="500" y="20837"/>
                    <a:pt x="260" y="23000"/>
                  </a:cubicBezTo>
                  <a:cubicBezTo>
                    <a:pt x="0" y="25335"/>
                    <a:pt x="1491" y="43290"/>
                    <a:pt x="1555" y="44053"/>
                  </a:cubicBezTo>
                  <a:cubicBezTo>
                    <a:pt x="1568" y="44201"/>
                    <a:pt x="1692" y="44316"/>
                    <a:pt x="1841" y="44316"/>
                  </a:cubicBezTo>
                  <a:cubicBezTo>
                    <a:pt x="1858" y="44316"/>
                    <a:pt x="1875" y="44313"/>
                    <a:pt x="1892" y="44311"/>
                  </a:cubicBezTo>
                  <a:lnTo>
                    <a:pt x="8891" y="43014"/>
                  </a:lnTo>
                  <a:cubicBezTo>
                    <a:pt x="8966" y="43002"/>
                    <a:pt x="9032" y="42958"/>
                    <a:pt x="9075" y="42895"/>
                  </a:cubicBezTo>
                  <a:cubicBezTo>
                    <a:pt x="9119" y="42833"/>
                    <a:pt x="9135" y="42755"/>
                    <a:pt x="9121" y="42680"/>
                  </a:cubicBezTo>
                  <a:lnTo>
                    <a:pt x="6166" y="27009"/>
                  </a:lnTo>
                  <a:cubicBezTo>
                    <a:pt x="7213" y="25857"/>
                    <a:pt x="15481" y="16735"/>
                    <a:pt x="16356" y="14859"/>
                  </a:cubicBezTo>
                  <a:cubicBezTo>
                    <a:pt x="17018" y="13442"/>
                    <a:pt x="15693" y="10246"/>
                    <a:pt x="14412" y="7156"/>
                  </a:cubicBezTo>
                  <a:cubicBezTo>
                    <a:pt x="13794" y="5667"/>
                    <a:pt x="13210" y="4259"/>
                    <a:pt x="12873" y="3121"/>
                  </a:cubicBezTo>
                  <a:cubicBezTo>
                    <a:pt x="12047" y="335"/>
                    <a:pt x="11087" y="0"/>
                    <a:pt x="10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29;p52">
              <a:extLst>
                <a:ext uri="{FF2B5EF4-FFF2-40B4-BE49-F238E27FC236}">
                  <a16:creationId xmlns:a16="http://schemas.microsoft.com/office/drawing/2014/main" id="{2CC20177-3013-4CC4-A80E-C2643B89FBD5}"/>
                </a:ext>
              </a:extLst>
            </p:cNvPr>
            <p:cNvSpPr/>
            <p:nvPr/>
          </p:nvSpPr>
          <p:spPr>
            <a:xfrm>
              <a:off x="5225425" y="3995500"/>
              <a:ext cx="44525" cy="254150"/>
            </a:xfrm>
            <a:custGeom>
              <a:avLst/>
              <a:gdLst/>
              <a:ahLst/>
              <a:cxnLst/>
              <a:rect l="l" t="t" r="r" b="b"/>
              <a:pathLst>
                <a:path w="1781" h="10166" extrusionOk="0">
                  <a:moveTo>
                    <a:pt x="301" y="1"/>
                  </a:moveTo>
                  <a:cubicBezTo>
                    <a:pt x="293" y="1"/>
                    <a:pt x="285" y="1"/>
                    <a:pt x="277" y="2"/>
                  </a:cubicBezTo>
                  <a:cubicBezTo>
                    <a:pt x="118" y="14"/>
                    <a:pt x="0" y="151"/>
                    <a:pt x="11" y="309"/>
                  </a:cubicBezTo>
                  <a:cubicBezTo>
                    <a:pt x="33" y="600"/>
                    <a:pt x="540" y="7492"/>
                    <a:pt x="1187" y="9952"/>
                  </a:cubicBezTo>
                  <a:cubicBezTo>
                    <a:pt x="1220" y="10078"/>
                    <a:pt x="1333" y="10166"/>
                    <a:pt x="1464" y="10166"/>
                  </a:cubicBezTo>
                  <a:cubicBezTo>
                    <a:pt x="1488" y="10166"/>
                    <a:pt x="1512" y="10163"/>
                    <a:pt x="1537" y="10156"/>
                  </a:cubicBezTo>
                  <a:cubicBezTo>
                    <a:pt x="1689" y="10116"/>
                    <a:pt x="1781" y="9960"/>
                    <a:pt x="1740" y="9807"/>
                  </a:cubicBezTo>
                  <a:cubicBezTo>
                    <a:pt x="1106" y="7397"/>
                    <a:pt x="588" y="339"/>
                    <a:pt x="582" y="267"/>
                  </a:cubicBezTo>
                  <a:cubicBezTo>
                    <a:pt x="571" y="118"/>
                    <a:pt x="434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30;p52">
              <a:extLst>
                <a:ext uri="{FF2B5EF4-FFF2-40B4-BE49-F238E27FC236}">
                  <a16:creationId xmlns:a16="http://schemas.microsoft.com/office/drawing/2014/main" id="{D8CDDC7A-F109-4FBC-947E-BBDD537B119C}"/>
                </a:ext>
              </a:extLst>
            </p:cNvPr>
            <p:cNvSpPr/>
            <p:nvPr/>
          </p:nvSpPr>
          <p:spPr>
            <a:xfrm>
              <a:off x="3513100" y="2761575"/>
              <a:ext cx="2568325" cy="2568325"/>
            </a:xfrm>
            <a:custGeom>
              <a:avLst/>
              <a:gdLst/>
              <a:ahLst/>
              <a:cxnLst/>
              <a:rect l="l" t="t" r="r" b="b"/>
              <a:pathLst>
                <a:path w="102733" h="102733" extrusionOk="0">
                  <a:moveTo>
                    <a:pt x="51367" y="13045"/>
                  </a:moveTo>
                  <a:cubicBezTo>
                    <a:pt x="72530" y="13045"/>
                    <a:pt x="89688" y="30203"/>
                    <a:pt x="89688" y="51366"/>
                  </a:cubicBezTo>
                  <a:cubicBezTo>
                    <a:pt x="89688" y="72531"/>
                    <a:pt x="72530" y="89687"/>
                    <a:pt x="51367" y="89687"/>
                  </a:cubicBezTo>
                  <a:cubicBezTo>
                    <a:pt x="30202" y="89687"/>
                    <a:pt x="13046" y="72531"/>
                    <a:pt x="13046" y="51366"/>
                  </a:cubicBezTo>
                  <a:cubicBezTo>
                    <a:pt x="13046" y="30202"/>
                    <a:pt x="30202" y="13045"/>
                    <a:pt x="51367" y="13045"/>
                  </a:cubicBezTo>
                  <a:close/>
                  <a:moveTo>
                    <a:pt x="46272" y="0"/>
                  </a:moveTo>
                  <a:lnTo>
                    <a:pt x="44931" y="5895"/>
                  </a:lnTo>
                  <a:cubicBezTo>
                    <a:pt x="41376" y="6393"/>
                    <a:pt x="37894" y="7309"/>
                    <a:pt x="34554" y="8626"/>
                  </a:cubicBezTo>
                  <a:lnTo>
                    <a:pt x="30410" y="4153"/>
                  </a:lnTo>
                  <a:lnTo>
                    <a:pt x="21271" y="9430"/>
                  </a:lnTo>
                  <a:lnTo>
                    <a:pt x="23059" y="15211"/>
                  </a:lnTo>
                  <a:cubicBezTo>
                    <a:pt x="20236" y="17424"/>
                    <a:pt x="17680" y="19958"/>
                    <a:pt x="15444" y="22762"/>
                  </a:cubicBezTo>
                  <a:lnTo>
                    <a:pt x="9611" y="20957"/>
                  </a:lnTo>
                  <a:lnTo>
                    <a:pt x="4334" y="30097"/>
                  </a:lnTo>
                  <a:lnTo>
                    <a:pt x="8764" y="34202"/>
                  </a:lnTo>
                  <a:cubicBezTo>
                    <a:pt x="7441" y="37484"/>
                    <a:pt x="6478" y="40951"/>
                    <a:pt x="5941" y="44558"/>
                  </a:cubicBezTo>
                  <a:lnTo>
                    <a:pt x="1" y="45909"/>
                  </a:lnTo>
                  <a:lnTo>
                    <a:pt x="1" y="56463"/>
                  </a:lnTo>
                  <a:lnTo>
                    <a:pt x="5894" y="57803"/>
                  </a:lnTo>
                  <a:cubicBezTo>
                    <a:pt x="6392" y="61357"/>
                    <a:pt x="7310" y="64841"/>
                    <a:pt x="8625" y="68181"/>
                  </a:cubicBezTo>
                  <a:lnTo>
                    <a:pt x="4154" y="72324"/>
                  </a:lnTo>
                  <a:lnTo>
                    <a:pt x="9429" y="81463"/>
                  </a:lnTo>
                  <a:lnTo>
                    <a:pt x="15210" y="79675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8" y="93122"/>
                  </a:lnTo>
                  <a:lnTo>
                    <a:pt x="30096" y="98399"/>
                  </a:lnTo>
                  <a:lnTo>
                    <a:pt x="34201" y="93969"/>
                  </a:lnTo>
                  <a:cubicBezTo>
                    <a:pt x="37483" y="95293"/>
                    <a:pt x="40950" y="96256"/>
                    <a:pt x="44557" y="96792"/>
                  </a:cubicBezTo>
                  <a:lnTo>
                    <a:pt x="45908" y="102733"/>
                  </a:lnTo>
                  <a:lnTo>
                    <a:pt x="56462" y="102733"/>
                  </a:lnTo>
                  <a:lnTo>
                    <a:pt x="57803" y="96839"/>
                  </a:lnTo>
                  <a:cubicBezTo>
                    <a:pt x="61357" y="96341"/>
                    <a:pt x="64840" y="95423"/>
                    <a:pt x="68180" y="94108"/>
                  </a:cubicBezTo>
                  <a:lnTo>
                    <a:pt x="72323" y="98581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10"/>
                    <a:pt x="85052" y="82776"/>
                    <a:pt x="87288" y="79972"/>
                  </a:cubicBezTo>
                  <a:lnTo>
                    <a:pt x="93123" y="81777"/>
                  </a:lnTo>
                  <a:lnTo>
                    <a:pt x="98398" y="72638"/>
                  </a:lnTo>
                  <a:lnTo>
                    <a:pt x="93968" y="68534"/>
                  </a:lnTo>
                  <a:cubicBezTo>
                    <a:pt x="95314" y="65204"/>
                    <a:pt x="96261" y="61728"/>
                    <a:pt x="96791" y="58176"/>
                  </a:cubicBezTo>
                  <a:lnTo>
                    <a:pt x="102733" y="56823"/>
                  </a:lnTo>
                  <a:lnTo>
                    <a:pt x="102733" y="46271"/>
                  </a:lnTo>
                  <a:lnTo>
                    <a:pt x="96839" y="44931"/>
                  </a:lnTo>
                  <a:cubicBezTo>
                    <a:pt x="96340" y="41377"/>
                    <a:pt x="95424" y="37893"/>
                    <a:pt x="94107" y="34553"/>
                  </a:cubicBezTo>
                  <a:lnTo>
                    <a:pt x="98580" y="30409"/>
                  </a:lnTo>
                  <a:lnTo>
                    <a:pt x="93303" y="21271"/>
                  </a:lnTo>
                  <a:lnTo>
                    <a:pt x="87522" y="23058"/>
                  </a:lnTo>
                  <a:cubicBezTo>
                    <a:pt x="85310" y="20237"/>
                    <a:pt x="82775" y="17681"/>
                    <a:pt x="79972" y="15445"/>
                  </a:cubicBezTo>
                  <a:lnTo>
                    <a:pt x="81776" y="9611"/>
                  </a:lnTo>
                  <a:lnTo>
                    <a:pt x="72637" y="4335"/>
                  </a:lnTo>
                  <a:lnTo>
                    <a:pt x="68533" y="8765"/>
                  </a:lnTo>
                  <a:cubicBezTo>
                    <a:pt x="65249" y="7441"/>
                    <a:pt x="61783" y="6478"/>
                    <a:pt x="58175" y="5942"/>
                  </a:cubicBezTo>
                  <a:lnTo>
                    <a:pt x="56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31;p52">
              <a:extLst>
                <a:ext uri="{FF2B5EF4-FFF2-40B4-BE49-F238E27FC236}">
                  <a16:creationId xmlns:a16="http://schemas.microsoft.com/office/drawing/2014/main" id="{D7A08E1D-7A9F-4091-9F66-AF2F1AC59A09}"/>
                </a:ext>
              </a:extLst>
            </p:cNvPr>
            <p:cNvSpPr/>
            <p:nvPr/>
          </p:nvSpPr>
          <p:spPr>
            <a:xfrm>
              <a:off x="3505550" y="2754025"/>
              <a:ext cx="2583400" cy="2583400"/>
            </a:xfrm>
            <a:custGeom>
              <a:avLst/>
              <a:gdLst/>
              <a:ahLst/>
              <a:cxnLst/>
              <a:rect l="l" t="t" r="r" b="b"/>
              <a:pathLst>
                <a:path w="103336" h="103336" extrusionOk="0">
                  <a:moveTo>
                    <a:pt x="51669" y="13648"/>
                  </a:moveTo>
                  <a:cubicBezTo>
                    <a:pt x="72633" y="13648"/>
                    <a:pt x="89689" y="30704"/>
                    <a:pt x="89689" y="51668"/>
                  </a:cubicBezTo>
                  <a:cubicBezTo>
                    <a:pt x="89689" y="72633"/>
                    <a:pt x="72632" y="89689"/>
                    <a:pt x="51669" y="89689"/>
                  </a:cubicBezTo>
                  <a:cubicBezTo>
                    <a:pt x="30705" y="89689"/>
                    <a:pt x="13649" y="72633"/>
                    <a:pt x="13649" y="51668"/>
                  </a:cubicBezTo>
                  <a:cubicBezTo>
                    <a:pt x="13649" y="30704"/>
                    <a:pt x="30705" y="13648"/>
                    <a:pt x="51669" y="13648"/>
                  </a:cubicBezTo>
                  <a:close/>
                  <a:moveTo>
                    <a:pt x="51669" y="13047"/>
                  </a:moveTo>
                  <a:cubicBezTo>
                    <a:pt x="30373" y="13047"/>
                    <a:pt x="13047" y="30371"/>
                    <a:pt x="13047" y="51668"/>
                  </a:cubicBezTo>
                  <a:cubicBezTo>
                    <a:pt x="13047" y="72966"/>
                    <a:pt x="30373" y="90290"/>
                    <a:pt x="51669" y="90290"/>
                  </a:cubicBezTo>
                  <a:cubicBezTo>
                    <a:pt x="72965" y="90290"/>
                    <a:pt x="90291" y="72965"/>
                    <a:pt x="90291" y="51668"/>
                  </a:cubicBezTo>
                  <a:cubicBezTo>
                    <a:pt x="90291" y="30372"/>
                    <a:pt x="72964" y="13047"/>
                    <a:pt x="51669" y="13047"/>
                  </a:cubicBezTo>
                  <a:close/>
                  <a:moveTo>
                    <a:pt x="56885" y="603"/>
                  </a:moveTo>
                  <a:lnTo>
                    <a:pt x="58229" y="6511"/>
                  </a:lnTo>
                  <a:lnTo>
                    <a:pt x="58433" y="6541"/>
                  </a:lnTo>
                  <a:cubicBezTo>
                    <a:pt x="61938" y="7062"/>
                    <a:pt x="65400" y="8006"/>
                    <a:pt x="68723" y="9346"/>
                  </a:cubicBezTo>
                  <a:lnTo>
                    <a:pt x="68915" y="9424"/>
                  </a:lnTo>
                  <a:lnTo>
                    <a:pt x="72997" y="5018"/>
                  </a:lnTo>
                  <a:lnTo>
                    <a:pt x="81719" y="10054"/>
                  </a:lnTo>
                  <a:lnTo>
                    <a:pt x="79925" y="15854"/>
                  </a:lnTo>
                  <a:lnTo>
                    <a:pt x="80086" y="15982"/>
                  </a:lnTo>
                  <a:cubicBezTo>
                    <a:pt x="82871" y="18204"/>
                    <a:pt x="85389" y="20742"/>
                    <a:pt x="87588" y="23547"/>
                  </a:cubicBezTo>
                  <a:lnTo>
                    <a:pt x="87715" y="23710"/>
                  </a:lnTo>
                  <a:lnTo>
                    <a:pt x="93465" y="21932"/>
                  </a:lnTo>
                  <a:lnTo>
                    <a:pt x="98501" y="30653"/>
                  </a:lnTo>
                  <a:lnTo>
                    <a:pt x="94054" y="34773"/>
                  </a:lnTo>
                  <a:lnTo>
                    <a:pt x="94129" y="34965"/>
                  </a:lnTo>
                  <a:cubicBezTo>
                    <a:pt x="95435" y="38283"/>
                    <a:pt x="96346" y="41743"/>
                    <a:pt x="96843" y="45274"/>
                  </a:cubicBezTo>
                  <a:lnTo>
                    <a:pt x="96872" y="45479"/>
                  </a:lnTo>
                  <a:lnTo>
                    <a:pt x="102734" y="46814"/>
                  </a:lnTo>
                  <a:lnTo>
                    <a:pt x="102734" y="56885"/>
                  </a:lnTo>
                  <a:lnTo>
                    <a:pt x="96826" y="58229"/>
                  </a:lnTo>
                  <a:lnTo>
                    <a:pt x="96796" y="58433"/>
                  </a:lnTo>
                  <a:cubicBezTo>
                    <a:pt x="96275" y="61938"/>
                    <a:pt x="95331" y="65400"/>
                    <a:pt x="93991" y="68721"/>
                  </a:cubicBezTo>
                  <a:lnTo>
                    <a:pt x="93913" y="68914"/>
                  </a:lnTo>
                  <a:lnTo>
                    <a:pt x="98319" y="72996"/>
                  </a:lnTo>
                  <a:lnTo>
                    <a:pt x="93283" y="81719"/>
                  </a:lnTo>
                  <a:lnTo>
                    <a:pt x="87484" y="79926"/>
                  </a:lnTo>
                  <a:lnTo>
                    <a:pt x="87355" y="80086"/>
                  </a:lnTo>
                  <a:cubicBezTo>
                    <a:pt x="85133" y="82871"/>
                    <a:pt x="82595" y="85390"/>
                    <a:pt x="79791" y="87588"/>
                  </a:cubicBezTo>
                  <a:lnTo>
                    <a:pt x="79627" y="87716"/>
                  </a:lnTo>
                  <a:lnTo>
                    <a:pt x="81404" y="93466"/>
                  </a:lnTo>
                  <a:lnTo>
                    <a:pt x="72683" y="98501"/>
                  </a:lnTo>
                  <a:lnTo>
                    <a:pt x="68563" y="94055"/>
                  </a:lnTo>
                  <a:lnTo>
                    <a:pt x="68372" y="94130"/>
                  </a:lnTo>
                  <a:cubicBezTo>
                    <a:pt x="65054" y="95436"/>
                    <a:pt x="61594" y="96347"/>
                    <a:pt x="58062" y="96843"/>
                  </a:cubicBezTo>
                  <a:lnTo>
                    <a:pt x="57857" y="96872"/>
                  </a:lnTo>
                  <a:lnTo>
                    <a:pt x="56523" y="102734"/>
                  </a:lnTo>
                  <a:lnTo>
                    <a:pt x="46451" y="102734"/>
                  </a:lnTo>
                  <a:lnTo>
                    <a:pt x="45107" y="96827"/>
                  </a:lnTo>
                  <a:lnTo>
                    <a:pt x="44903" y="96797"/>
                  </a:lnTo>
                  <a:cubicBezTo>
                    <a:pt x="41398" y="96275"/>
                    <a:pt x="37936" y="95331"/>
                    <a:pt x="34614" y="93991"/>
                  </a:cubicBezTo>
                  <a:lnTo>
                    <a:pt x="34422" y="93914"/>
                  </a:lnTo>
                  <a:lnTo>
                    <a:pt x="30340" y="98320"/>
                  </a:lnTo>
                  <a:lnTo>
                    <a:pt x="21617" y="93284"/>
                  </a:lnTo>
                  <a:lnTo>
                    <a:pt x="23412" y="87484"/>
                  </a:lnTo>
                  <a:lnTo>
                    <a:pt x="23251" y="87355"/>
                  </a:lnTo>
                  <a:cubicBezTo>
                    <a:pt x="20465" y="85134"/>
                    <a:pt x="17948" y="82595"/>
                    <a:pt x="15749" y="79791"/>
                  </a:cubicBezTo>
                  <a:lnTo>
                    <a:pt x="15621" y="79627"/>
                  </a:lnTo>
                  <a:lnTo>
                    <a:pt x="9872" y="81406"/>
                  </a:lnTo>
                  <a:lnTo>
                    <a:pt x="4836" y="72683"/>
                  </a:lnTo>
                  <a:lnTo>
                    <a:pt x="9282" y="68564"/>
                  </a:lnTo>
                  <a:lnTo>
                    <a:pt x="9207" y="68373"/>
                  </a:lnTo>
                  <a:cubicBezTo>
                    <a:pt x="7901" y="65055"/>
                    <a:pt x="6991" y="61595"/>
                    <a:pt x="6494" y="58065"/>
                  </a:cubicBezTo>
                  <a:lnTo>
                    <a:pt x="6465" y="57859"/>
                  </a:lnTo>
                  <a:lnTo>
                    <a:pt x="603" y="56525"/>
                  </a:lnTo>
                  <a:lnTo>
                    <a:pt x="603" y="46453"/>
                  </a:lnTo>
                  <a:lnTo>
                    <a:pt x="6510" y="45109"/>
                  </a:lnTo>
                  <a:lnTo>
                    <a:pt x="6542" y="44905"/>
                  </a:lnTo>
                  <a:cubicBezTo>
                    <a:pt x="7062" y="41400"/>
                    <a:pt x="8005" y="37938"/>
                    <a:pt x="9346" y="34616"/>
                  </a:cubicBezTo>
                  <a:lnTo>
                    <a:pt x="9424" y="34424"/>
                  </a:lnTo>
                  <a:lnTo>
                    <a:pt x="5018" y="30341"/>
                  </a:lnTo>
                  <a:lnTo>
                    <a:pt x="10053" y="21619"/>
                  </a:lnTo>
                  <a:lnTo>
                    <a:pt x="15854" y="23412"/>
                  </a:lnTo>
                  <a:lnTo>
                    <a:pt x="15982" y="23252"/>
                  </a:lnTo>
                  <a:cubicBezTo>
                    <a:pt x="18204" y="20466"/>
                    <a:pt x="20743" y="17948"/>
                    <a:pt x="23547" y="15750"/>
                  </a:cubicBezTo>
                  <a:lnTo>
                    <a:pt x="23710" y="15622"/>
                  </a:lnTo>
                  <a:lnTo>
                    <a:pt x="21932" y="9872"/>
                  </a:lnTo>
                  <a:lnTo>
                    <a:pt x="30654" y="4836"/>
                  </a:lnTo>
                  <a:lnTo>
                    <a:pt x="34775" y="9282"/>
                  </a:lnTo>
                  <a:lnTo>
                    <a:pt x="34965" y="9208"/>
                  </a:lnTo>
                  <a:cubicBezTo>
                    <a:pt x="38283" y="7901"/>
                    <a:pt x="41744" y="6990"/>
                    <a:pt x="45275" y="6494"/>
                  </a:cubicBezTo>
                  <a:lnTo>
                    <a:pt x="45479" y="6465"/>
                  </a:lnTo>
                  <a:lnTo>
                    <a:pt x="46813" y="603"/>
                  </a:lnTo>
                  <a:close/>
                  <a:moveTo>
                    <a:pt x="46333" y="0"/>
                  </a:moveTo>
                  <a:lnTo>
                    <a:pt x="44984" y="5927"/>
                  </a:lnTo>
                  <a:cubicBezTo>
                    <a:pt x="41546" y="6426"/>
                    <a:pt x="38175" y="7313"/>
                    <a:pt x="34937" y="8572"/>
                  </a:cubicBezTo>
                  <a:lnTo>
                    <a:pt x="30769" y="4074"/>
                  </a:lnTo>
                  <a:lnTo>
                    <a:pt x="21215" y="9591"/>
                  </a:lnTo>
                  <a:lnTo>
                    <a:pt x="23012" y="15404"/>
                  </a:lnTo>
                  <a:cubicBezTo>
                    <a:pt x="20289" y="17558"/>
                    <a:pt x="17817" y="20011"/>
                    <a:pt x="15640" y="22715"/>
                  </a:cubicBezTo>
                  <a:lnTo>
                    <a:pt x="9772" y="20901"/>
                  </a:lnTo>
                  <a:lnTo>
                    <a:pt x="4256" y="30456"/>
                  </a:lnTo>
                  <a:lnTo>
                    <a:pt x="8710" y="34582"/>
                  </a:lnTo>
                  <a:cubicBezTo>
                    <a:pt x="7422" y="37811"/>
                    <a:pt x="6505" y="41175"/>
                    <a:pt x="5976" y="44611"/>
                  </a:cubicBezTo>
                  <a:lnTo>
                    <a:pt x="1" y="45971"/>
                  </a:lnTo>
                  <a:lnTo>
                    <a:pt x="1" y="57003"/>
                  </a:lnTo>
                  <a:lnTo>
                    <a:pt x="5926" y="58353"/>
                  </a:lnTo>
                  <a:cubicBezTo>
                    <a:pt x="6426" y="61791"/>
                    <a:pt x="7313" y="65162"/>
                    <a:pt x="8572" y="68401"/>
                  </a:cubicBezTo>
                  <a:lnTo>
                    <a:pt x="4074" y="72568"/>
                  </a:lnTo>
                  <a:lnTo>
                    <a:pt x="9590" y="82123"/>
                  </a:lnTo>
                  <a:lnTo>
                    <a:pt x="15404" y="80325"/>
                  </a:lnTo>
                  <a:cubicBezTo>
                    <a:pt x="17558" y="83048"/>
                    <a:pt x="20010" y="85520"/>
                    <a:pt x="22715" y="87698"/>
                  </a:cubicBezTo>
                  <a:lnTo>
                    <a:pt x="20901" y="93564"/>
                  </a:lnTo>
                  <a:lnTo>
                    <a:pt x="30456" y="99082"/>
                  </a:lnTo>
                  <a:lnTo>
                    <a:pt x="34583" y="94627"/>
                  </a:lnTo>
                  <a:cubicBezTo>
                    <a:pt x="37811" y="95915"/>
                    <a:pt x="41176" y="96831"/>
                    <a:pt x="44612" y="97360"/>
                  </a:cubicBezTo>
                  <a:lnTo>
                    <a:pt x="45971" y="103335"/>
                  </a:lnTo>
                  <a:lnTo>
                    <a:pt x="57003" y="103335"/>
                  </a:lnTo>
                  <a:lnTo>
                    <a:pt x="58352" y="97410"/>
                  </a:lnTo>
                  <a:cubicBezTo>
                    <a:pt x="61790" y="96910"/>
                    <a:pt x="65162" y="96024"/>
                    <a:pt x="68400" y="94765"/>
                  </a:cubicBezTo>
                  <a:lnTo>
                    <a:pt x="72568" y="99263"/>
                  </a:lnTo>
                  <a:lnTo>
                    <a:pt x="82122" y="93746"/>
                  </a:lnTo>
                  <a:lnTo>
                    <a:pt x="80325" y="87933"/>
                  </a:lnTo>
                  <a:cubicBezTo>
                    <a:pt x="83047" y="85778"/>
                    <a:pt x="85521" y="83326"/>
                    <a:pt x="87698" y="80621"/>
                  </a:cubicBezTo>
                  <a:lnTo>
                    <a:pt x="93565" y="82436"/>
                  </a:lnTo>
                  <a:lnTo>
                    <a:pt x="99081" y="72880"/>
                  </a:lnTo>
                  <a:lnTo>
                    <a:pt x="94627" y="68753"/>
                  </a:lnTo>
                  <a:cubicBezTo>
                    <a:pt x="95914" y="65525"/>
                    <a:pt x="96832" y="62160"/>
                    <a:pt x="97360" y="58724"/>
                  </a:cubicBezTo>
                  <a:lnTo>
                    <a:pt x="103336" y="57365"/>
                  </a:lnTo>
                  <a:lnTo>
                    <a:pt x="103336" y="46333"/>
                  </a:lnTo>
                  <a:lnTo>
                    <a:pt x="97409" y="44985"/>
                  </a:lnTo>
                  <a:cubicBezTo>
                    <a:pt x="96910" y="41546"/>
                    <a:pt x="96023" y="38176"/>
                    <a:pt x="94764" y="34936"/>
                  </a:cubicBezTo>
                  <a:lnTo>
                    <a:pt x="99262" y="30769"/>
                  </a:lnTo>
                  <a:lnTo>
                    <a:pt x="93746" y="21214"/>
                  </a:lnTo>
                  <a:lnTo>
                    <a:pt x="87934" y="23012"/>
                  </a:lnTo>
                  <a:cubicBezTo>
                    <a:pt x="85779" y="20289"/>
                    <a:pt x="83327" y="17816"/>
                    <a:pt x="80621" y="15639"/>
                  </a:cubicBezTo>
                  <a:lnTo>
                    <a:pt x="82436" y="9773"/>
                  </a:lnTo>
                  <a:lnTo>
                    <a:pt x="72882" y="4255"/>
                  </a:lnTo>
                  <a:lnTo>
                    <a:pt x="68755" y="8709"/>
                  </a:lnTo>
                  <a:cubicBezTo>
                    <a:pt x="65526" y="7422"/>
                    <a:pt x="62162" y="6504"/>
                    <a:pt x="58726" y="5977"/>
                  </a:cubicBezTo>
                  <a:lnTo>
                    <a:pt x="573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32;p52">
              <a:extLst>
                <a:ext uri="{FF2B5EF4-FFF2-40B4-BE49-F238E27FC236}">
                  <a16:creationId xmlns:a16="http://schemas.microsoft.com/office/drawing/2014/main" id="{B6128A94-BBEC-4E42-AB4D-E6D268E145FA}"/>
                </a:ext>
              </a:extLst>
            </p:cNvPr>
            <p:cNvSpPr/>
            <p:nvPr/>
          </p:nvSpPr>
          <p:spPr>
            <a:xfrm>
              <a:off x="3513100" y="2706025"/>
              <a:ext cx="2568325" cy="2568325"/>
            </a:xfrm>
            <a:custGeom>
              <a:avLst/>
              <a:gdLst/>
              <a:ahLst/>
              <a:cxnLst/>
              <a:rect l="l" t="t" r="r" b="b"/>
              <a:pathLst>
                <a:path w="102733" h="102733" extrusionOk="0">
                  <a:moveTo>
                    <a:pt x="51367" y="13046"/>
                  </a:moveTo>
                  <a:cubicBezTo>
                    <a:pt x="72530" y="13046"/>
                    <a:pt x="89688" y="30203"/>
                    <a:pt x="89688" y="51366"/>
                  </a:cubicBezTo>
                  <a:cubicBezTo>
                    <a:pt x="89688" y="72530"/>
                    <a:pt x="72530" y="89687"/>
                    <a:pt x="51367" y="89687"/>
                  </a:cubicBezTo>
                  <a:cubicBezTo>
                    <a:pt x="30202" y="89687"/>
                    <a:pt x="13046" y="72530"/>
                    <a:pt x="13046" y="51366"/>
                  </a:cubicBezTo>
                  <a:cubicBezTo>
                    <a:pt x="13046" y="30203"/>
                    <a:pt x="30202" y="13046"/>
                    <a:pt x="51367" y="13046"/>
                  </a:cubicBezTo>
                  <a:close/>
                  <a:moveTo>
                    <a:pt x="46272" y="1"/>
                  </a:moveTo>
                  <a:lnTo>
                    <a:pt x="44931" y="5894"/>
                  </a:lnTo>
                  <a:cubicBezTo>
                    <a:pt x="41376" y="6393"/>
                    <a:pt x="37894" y="7310"/>
                    <a:pt x="34554" y="8626"/>
                  </a:cubicBezTo>
                  <a:lnTo>
                    <a:pt x="30410" y="4153"/>
                  </a:lnTo>
                  <a:lnTo>
                    <a:pt x="21271" y="9430"/>
                  </a:lnTo>
                  <a:lnTo>
                    <a:pt x="23059" y="15211"/>
                  </a:lnTo>
                  <a:cubicBezTo>
                    <a:pt x="20236" y="17423"/>
                    <a:pt x="17680" y="19957"/>
                    <a:pt x="15444" y="22761"/>
                  </a:cubicBezTo>
                  <a:lnTo>
                    <a:pt x="9611" y="20957"/>
                  </a:lnTo>
                  <a:lnTo>
                    <a:pt x="4334" y="30095"/>
                  </a:lnTo>
                  <a:lnTo>
                    <a:pt x="8764" y="34200"/>
                  </a:lnTo>
                  <a:cubicBezTo>
                    <a:pt x="7441" y="37483"/>
                    <a:pt x="6478" y="40949"/>
                    <a:pt x="5941" y="44558"/>
                  </a:cubicBezTo>
                  <a:lnTo>
                    <a:pt x="1" y="45909"/>
                  </a:lnTo>
                  <a:lnTo>
                    <a:pt x="1" y="56461"/>
                  </a:lnTo>
                  <a:lnTo>
                    <a:pt x="5894" y="57802"/>
                  </a:lnTo>
                  <a:cubicBezTo>
                    <a:pt x="6392" y="61357"/>
                    <a:pt x="7310" y="64840"/>
                    <a:pt x="8625" y="68180"/>
                  </a:cubicBezTo>
                  <a:lnTo>
                    <a:pt x="4154" y="72323"/>
                  </a:lnTo>
                  <a:lnTo>
                    <a:pt x="9429" y="81462"/>
                  </a:lnTo>
                  <a:lnTo>
                    <a:pt x="15210" y="79674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8" y="93122"/>
                  </a:lnTo>
                  <a:lnTo>
                    <a:pt x="30096" y="98399"/>
                  </a:lnTo>
                  <a:lnTo>
                    <a:pt x="34201" y="93969"/>
                  </a:lnTo>
                  <a:cubicBezTo>
                    <a:pt x="37483" y="95292"/>
                    <a:pt x="40950" y="96255"/>
                    <a:pt x="44557" y="96792"/>
                  </a:cubicBezTo>
                  <a:lnTo>
                    <a:pt x="45908" y="102732"/>
                  </a:lnTo>
                  <a:lnTo>
                    <a:pt x="56462" y="102732"/>
                  </a:lnTo>
                  <a:lnTo>
                    <a:pt x="57803" y="96839"/>
                  </a:lnTo>
                  <a:cubicBezTo>
                    <a:pt x="61357" y="96340"/>
                    <a:pt x="64840" y="95423"/>
                    <a:pt x="68180" y="94108"/>
                  </a:cubicBezTo>
                  <a:lnTo>
                    <a:pt x="72323" y="98579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09"/>
                    <a:pt x="85052" y="82776"/>
                    <a:pt x="87288" y="79971"/>
                  </a:cubicBezTo>
                  <a:lnTo>
                    <a:pt x="93123" y="81776"/>
                  </a:lnTo>
                  <a:lnTo>
                    <a:pt x="98398" y="72637"/>
                  </a:lnTo>
                  <a:lnTo>
                    <a:pt x="93968" y="68532"/>
                  </a:lnTo>
                  <a:cubicBezTo>
                    <a:pt x="95314" y="65204"/>
                    <a:pt x="96261" y="61727"/>
                    <a:pt x="96791" y="58176"/>
                  </a:cubicBezTo>
                  <a:lnTo>
                    <a:pt x="102733" y="56824"/>
                  </a:lnTo>
                  <a:lnTo>
                    <a:pt x="102733" y="46272"/>
                  </a:lnTo>
                  <a:lnTo>
                    <a:pt x="96839" y="44931"/>
                  </a:lnTo>
                  <a:cubicBezTo>
                    <a:pt x="96340" y="41376"/>
                    <a:pt x="95424" y="37894"/>
                    <a:pt x="94107" y="34554"/>
                  </a:cubicBezTo>
                  <a:lnTo>
                    <a:pt x="98580" y="30410"/>
                  </a:lnTo>
                  <a:lnTo>
                    <a:pt x="93303" y="21272"/>
                  </a:lnTo>
                  <a:lnTo>
                    <a:pt x="87522" y="23059"/>
                  </a:lnTo>
                  <a:cubicBezTo>
                    <a:pt x="85310" y="20236"/>
                    <a:pt x="82775" y="17681"/>
                    <a:pt x="79972" y="15444"/>
                  </a:cubicBezTo>
                  <a:lnTo>
                    <a:pt x="81776" y="9611"/>
                  </a:lnTo>
                  <a:lnTo>
                    <a:pt x="72637" y="4335"/>
                  </a:lnTo>
                  <a:lnTo>
                    <a:pt x="68533" y="8764"/>
                  </a:lnTo>
                  <a:cubicBezTo>
                    <a:pt x="65249" y="7441"/>
                    <a:pt x="61783" y="6478"/>
                    <a:pt x="58175" y="5942"/>
                  </a:cubicBezTo>
                  <a:lnTo>
                    <a:pt x="568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33;p52">
              <a:extLst>
                <a:ext uri="{FF2B5EF4-FFF2-40B4-BE49-F238E27FC236}">
                  <a16:creationId xmlns:a16="http://schemas.microsoft.com/office/drawing/2014/main" id="{03BAE424-9AE4-4CD6-BBCB-3A5323282D69}"/>
                </a:ext>
              </a:extLst>
            </p:cNvPr>
            <p:cNvSpPr/>
            <p:nvPr/>
          </p:nvSpPr>
          <p:spPr>
            <a:xfrm>
              <a:off x="3505925" y="2698850"/>
              <a:ext cx="2582650" cy="2582675"/>
            </a:xfrm>
            <a:custGeom>
              <a:avLst/>
              <a:gdLst/>
              <a:ahLst/>
              <a:cxnLst/>
              <a:rect l="l" t="t" r="r" b="b"/>
              <a:pathLst>
                <a:path w="103306" h="103307" extrusionOk="0">
                  <a:moveTo>
                    <a:pt x="51654" y="13619"/>
                  </a:moveTo>
                  <a:cubicBezTo>
                    <a:pt x="72626" y="13619"/>
                    <a:pt x="89688" y="30681"/>
                    <a:pt x="89688" y="51653"/>
                  </a:cubicBezTo>
                  <a:cubicBezTo>
                    <a:pt x="89688" y="72626"/>
                    <a:pt x="72626" y="89688"/>
                    <a:pt x="51654" y="89688"/>
                  </a:cubicBezTo>
                  <a:cubicBezTo>
                    <a:pt x="30682" y="89688"/>
                    <a:pt x="13620" y="72626"/>
                    <a:pt x="13620" y="51653"/>
                  </a:cubicBezTo>
                  <a:cubicBezTo>
                    <a:pt x="13620" y="30681"/>
                    <a:pt x="30682" y="13619"/>
                    <a:pt x="51654" y="13619"/>
                  </a:cubicBezTo>
                  <a:close/>
                  <a:moveTo>
                    <a:pt x="51654" y="13046"/>
                  </a:moveTo>
                  <a:cubicBezTo>
                    <a:pt x="30366" y="13046"/>
                    <a:pt x="13046" y="30365"/>
                    <a:pt x="13046" y="51653"/>
                  </a:cubicBezTo>
                  <a:cubicBezTo>
                    <a:pt x="13046" y="72942"/>
                    <a:pt x="30366" y="90261"/>
                    <a:pt x="51654" y="90261"/>
                  </a:cubicBezTo>
                  <a:cubicBezTo>
                    <a:pt x="72942" y="90261"/>
                    <a:pt x="90260" y="72941"/>
                    <a:pt x="90260" y="51653"/>
                  </a:cubicBezTo>
                  <a:cubicBezTo>
                    <a:pt x="90260" y="30366"/>
                    <a:pt x="72941" y="13046"/>
                    <a:pt x="51654" y="13046"/>
                  </a:cubicBezTo>
                  <a:close/>
                  <a:moveTo>
                    <a:pt x="56881" y="574"/>
                  </a:moveTo>
                  <a:lnTo>
                    <a:pt x="58182" y="6292"/>
                  </a:lnTo>
                  <a:cubicBezTo>
                    <a:pt x="58209" y="6407"/>
                    <a:pt x="58302" y="6495"/>
                    <a:pt x="58419" y="6512"/>
                  </a:cubicBezTo>
                  <a:cubicBezTo>
                    <a:pt x="61949" y="7040"/>
                    <a:pt x="65403" y="7981"/>
                    <a:pt x="68712" y="9317"/>
                  </a:cubicBezTo>
                  <a:cubicBezTo>
                    <a:pt x="68747" y="9331"/>
                    <a:pt x="68783" y="9338"/>
                    <a:pt x="68819" y="9338"/>
                  </a:cubicBezTo>
                  <a:cubicBezTo>
                    <a:pt x="68898" y="9338"/>
                    <a:pt x="68975" y="9306"/>
                    <a:pt x="69030" y="9246"/>
                  </a:cubicBezTo>
                  <a:lnTo>
                    <a:pt x="72979" y="4984"/>
                  </a:lnTo>
                  <a:lnTo>
                    <a:pt x="81721" y="10031"/>
                  </a:lnTo>
                  <a:lnTo>
                    <a:pt x="79985" y="15647"/>
                  </a:lnTo>
                  <a:cubicBezTo>
                    <a:pt x="79950" y="15759"/>
                    <a:pt x="79987" y="15882"/>
                    <a:pt x="80080" y="15955"/>
                  </a:cubicBezTo>
                  <a:cubicBezTo>
                    <a:pt x="82866" y="18178"/>
                    <a:pt x="85384" y="20718"/>
                    <a:pt x="87583" y="23522"/>
                  </a:cubicBezTo>
                  <a:cubicBezTo>
                    <a:pt x="87638" y="23593"/>
                    <a:pt x="87722" y="23632"/>
                    <a:pt x="87808" y="23632"/>
                  </a:cubicBezTo>
                  <a:cubicBezTo>
                    <a:pt x="87836" y="23632"/>
                    <a:pt x="87865" y="23628"/>
                    <a:pt x="87893" y="23619"/>
                  </a:cubicBezTo>
                  <a:lnTo>
                    <a:pt x="93457" y="21899"/>
                  </a:lnTo>
                  <a:lnTo>
                    <a:pt x="98503" y="30641"/>
                  </a:lnTo>
                  <a:lnTo>
                    <a:pt x="94200" y="34630"/>
                  </a:lnTo>
                  <a:cubicBezTo>
                    <a:pt x="94113" y="34710"/>
                    <a:pt x="94084" y="34835"/>
                    <a:pt x="94128" y="34945"/>
                  </a:cubicBezTo>
                  <a:cubicBezTo>
                    <a:pt x="95434" y="38264"/>
                    <a:pt x="96346" y="41725"/>
                    <a:pt x="96842" y="45257"/>
                  </a:cubicBezTo>
                  <a:cubicBezTo>
                    <a:pt x="96858" y="45375"/>
                    <a:pt x="96946" y="45469"/>
                    <a:pt x="97062" y="45496"/>
                  </a:cubicBezTo>
                  <a:lnTo>
                    <a:pt x="102733" y="46786"/>
                  </a:lnTo>
                  <a:lnTo>
                    <a:pt x="102733" y="56881"/>
                  </a:lnTo>
                  <a:lnTo>
                    <a:pt x="97014" y="58183"/>
                  </a:lnTo>
                  <a:cubicBezTo>
                    <a:pt x="96899" y="58209"/>
                    <a:pt x="96812" y="58303"/>
                    <a:pt x="96795" y="58420"/>
                  </a:cubicBezTo>
                  <a:cubicBezTo>
                    <a:pt x="96267" y="61949"/>
                    <a:pt x="95327" y="65404"/>
                    <a:pt x="93989" y="68713"/>
                  </a:cubicBezTo>
                  <a:cubicBezTo>
                    <a:pt x="93945" y="68823"/>
                    <a:pt x="93973" y="68950"/>
                    <a:pt x="94061" y="69031"/>
                  </a:cubicBezTo>
                  <a:lnTo>
                    <a:pt x="98323" y="72979"/>
                  </a:lnTo>
                  <a:lnTo>
                    <a:pt x="93275" y="81722"/>
                  </a:lnTo>
                  <a:lnTo>
                    <a:pt x="87661" y="79985"/>
                  </a:lnTo>
                  <a:cubicBezTo>
                    <a:pt x="87632" y="79976"/>
                    <a:pt x="87603" y="79972"/>
                    <a:pt x="87574" y="79972"/>
                  </a:cubicBezTo>
                  <a:cubicBezTo>
                    <a:pt x="87489" y="79972"/>
                    <a:pt x="87406" y="80010"/>
                    <a:pt x="87352" y="80080"/>
                  </a:cubicBezTo>
                  <a:cubicBezTo>
                    <a:pt x="85130" y="82867"/>
                    <a:pt x="82590" y="85385"/>
                    <a:pt x="79785" y="87584"/>
                  </a:cubicBezTo>
                  <a:cubicBezTo>
                    <a:pt x="79691" y="87658"/>
                    <a:pt x="79653" y="87781"/>
                    <a:pt x="79688" y="87894"/>
                  </a:cubicBezTo>
                  <a:lnTo>
                    <a:pt x="81408" y="93457"/>
                  </a:lnTo>
                  <a:lnTo>
                    <a:pt x="72665" y="98504"/>
                  </a:lnTo>
                  <a:lnTo>
                    <a:pt x="68677" y="94200"/>
                  </a:lnTo>
                  <a:cubicBezTo>
                    <a:pt x="68622" y="94140"/>
                    <a:pt x="68545" y="94108"/>
                    <a:pt x="68467" y="94108"/>
                  </a:cubicBezTo>
                  <a:cubicBezTo>
                    <a:pt x="68432" y="94108"/>
                    <a:pt x="68396" y="94115"/>
                    <a:pt x="68362" y="94128"/>
                  </a:cubicBezTo>
                  <a:cubicBezTo>
                    <a:pt x="65042" y="95435"/>
                    <a:pt x="61581" y="96346"/>
                    <a:pt x="58049" y="96843"/>
                  </a:cubicBezTo>
                  <a:cubicBezTo>
                    <a:pt x="57932" y="96859"/>
                    <a:pt x="57836" y="96947"/>
                    <a:pt x="57810" y="97062"/>
                  </a:cubicBezTo>
                  <a:lnTo>
                    <a:pt x="56520" y="102734"/>
                  </a:lnTo>
                  <a:lnTo>
                    <a:pt x="46425" y="102734"/>
                  </a:lnTo>
                  <a:lnTo>
                    <a:pt x="45123" y="97015"/>
                  </a:lnTo>
                  <a:cubicBezTo>
                    <a:pt x="45096" y="96899"/>
                    <a:pt x="45003" y="96812"/>
                    <a:pt x="44886" y="96795"/>
                  </a:cubicBezTo>
                  <a:cubicBezTo>
                    <a:pt x="41383" y="96275"/>
                    <a:pt x="37919" y="95331"/>
                    <a:pt x="34595" y="93990"/>
                  </a:cubicBezTo>
                  <a:cubicBezTo>
                    <a:pt x="34560" y="93975"/>
                    <a:pt x="34524" y="93969"/>
                    <a:pt x="34487" y="93969"/>
                  </a:cubicBezTo>
                  <a:cubicBezTo>
                    <a:pt x="34409" y="93969"/>
                    <a:pt x="34332" y="94001"/>
                    <a:pt x="34277" y="94060"/>
                  </a:cubicBezTo>
                  <a:lnTo>
                    <a:pt x="30328" y="98323"/>
                  </a:lnTo>
                  <a:lnTo>
                    <a:pt x="21585" y="93276"/>
                  </a:lnTo>
                  <a:lnTo>
                    <a:pt x="23320" y="87660"/>
                  </a:lnTo>
                  <a:cubicBezTo>
                    <a:pt x="23355" y="87548"/>
                    <a:pt x="23318" y="87425"/>
                    <a:pt x="23225" y="87353"/>
                  </a:cubicBezTo>
                  <a:cubicBezTo>
                    <a:pt x="20440" y="85129"/>
                    <a:pt x="17921" y="82590"/>
                    <a:pt x="15722" y="79785"/>
                  </a:cubicBezTo>
                  <a:cubicBezTo>
                    <a:pt x="15667" y="79714"/>
                    <a:pt x="15584" y="79675"/>
                    <a:pt x="15497" y="79675"/>
                  </a:cubicBezTo>
                  <a:cubicBezTo>
                    <a:pt x="15469" y="79675"/>
                    <a:pt x="15440" y="79679"/>
                    <a:pt x="15412" y="79688"/>
                  </a:cubicBezTo>
                  <a:lnTo>
                    <a:pt x="9849" y="81408"/>
                  </a:lnTo>
                  <a:lnTo>
                    <a:pt x="4802" y="72666"/>
                  </a:lnTo>
                  <a:lnTo>
                    <a:pt x="9107" y="68678"/>
                  </a:lnTo>
                  <a:cubicBezTo>
                    <a:pt x="9193" y="68597"/>
                    <a:pt x="9222" y="68472"/>
                    <a:pt x="9179" y="68362"/>
                  </a:cubicBezTo>
                  <a:cubicBezTo>
                    <a:pt x="7872" y="65043"/>
                    <a:pt x="6962" y="61583"/>
                    <a:pt x="6465" y="58049"/>
                  </a:cubicBezTo>
                  <a:cubicBezTo>
                    <a:pt x="6449" y="57933"/>
                    <a:pt x="6361" y="57837"/>
                    <a:pt x="6244" y="57811"/>
                  </a:cubicBezTo>
                  <a:lnTo>
                    <a:pt x="574" y="56520"/>
                  </a:lnTo>
                  <a:lnTo>
                    <a:pt x="574" y="46426"/>
                  </a:lnTo>
                  <a:lnTo>
                    <a:pt x="6292" y="45125"/>
                  </a:lnTo>
                  <a:cubicBezTo>
                    <a:pt x="6408" y="45098"/>
                    <a:pt x="6494" y="45003"/>
                    <a:pt x="6512" y="44887"/>
                  </a:cubicBezTo>
                  <a:cubicBezTo>
                    <a:pt x="7032" y="41381"/>
                    <a:pt x="7976" y="37919"/>
                    <a:pt x="9317" y="34596"/>
                  </a:cubicBezTo>
                  <a:cubicBezTo>
                    <a:pt x="9362" y="34485"/>
                    <a:pt x="9333" y="34359"/>
                    <a:pt x="9247" y="34278"/>
                  </a:cubicBezTo>
                  <a:lnTo>
                    <a:pt x="4983" y="30328"/>
                  </a:lnTo>
                  <a:lnTo>
                    <a:pt x="10031" y="21585"/>
                  </a:lnTo>
                  <a:lnTo>
                    <a:pt x="15646" y="23322"/>
                  </a:lnTo>
                  <a:cubicBezTo>
                    <a:pt x="15675" y="23331"/>
                    <a:pt x="15703" y="23335"/>
                    <a:pt x="15732" y="23335"/>
                  </a:cubicBezTo>
                  <a:cubicBezTo>
                    <a:pt x="15817" y="23335"/>
                    <a:pt x="15900" y="23296"/>
                    <a:pt x="15954" y="23227"/>
                  </a:cubicBezTo>
                  <a:cubicBezTo>
                    <a:pt x="18177" y="20440"/>
                    <a:pt x="20717" y="17922"/>
                    <a:pt x="23521" y="15723"/>
                  </a:cubicBezTo>
                  <a:cubicBezTo>
                    <a:pt x="23615" y="15649"/>
                    <a:pt x="23653" y="15527"/>
                    <a:pt x="23619" y="15413"/>
                  </a:cubicBezTo>
                  <a:lnTo>
                    <a:pt x="21900" y="9850"/>
                  </a:lnTo>
                  <a:lnTo>
                    <a:pt x="30642" y="4802"/>
                  </a:lnTo>
                  <a:lnTo>
                    <a:pt x="34630" y="9107"/>
                  </a:lnTo>
                  <a:cubicBezTo>
                    <a:pt x="34685" y="9167"/>
                    <a:pt x="34762" y="9198"/>
                    <a:pt x="34840" y="9198"/>
                  </a:cubicBezTo>
                  <a:cubicBezTo>
                    <a:pt x="34876" y="9198"/>
                    <a:pt x="34912" y="9192"/>
                    <a:pt x="34946" y="9179"/>
                  </a:cubicBezTo>
                  <a:cubicBezTo>
                    <a:pt x="38264" y="7873"/>
                    <a:pt x="41725" y="6961"/>
                    <a:pt x="45257" y="6465"/>
                  </a:cubicBezTo>
                  <a:cubicBezTo>
                    <a:pt x="45375" y="6448"/>
                    <a:pt x="45470" y="6360"/>
                    <a:pt x="45497" y="6245"/>
                  </a:cubicBezTo>
                  <a:lnTo>
                    <a:pt x="46788" y="574"/>
                  </a:lnTo>
                  <a:close/>
                  <a:moveTo>
                    <a:pt x="46559" y="1"/>
                  </a:moveTo>
                  <a:cubicBezTo>
                    <a:pt x="46425" y="1"/>
                    <a:pt x="46309" y="94"/>
                    <a:pt x="46280" y="224"/>
                  </a:cubicBezTo>
                  <a:lnTo>
                    <a:pt x="44983" y="5925"/>
                  </a:lnTo>
                  <a:cubicBezTo>
                    <a:pt x="41538" y="6425"/>
                    <a:pt x="38162" y="7314"/>
                    <a:pt x="34918" y="8575"/>
                  </a:cubicBezTo>
                  <a:lnTo>
                    <a:pt x="30907" y="4246"/>
                  </a:lnTo>
                  <a:cubicBezTo>
                    <a:pt x="30851" y="4185"/>
                    <a:pt x="30775" y="4154"/>
                    <a:pt x="30697" y="4154"/>
                  </a:cubicBezTo>
                  <a:cubicBezTo>
                    <a:pt x="30648" y="4154"/>
                    <a:pt x="30599" y="4166"/>
                    <a:pt x="30554" y="4192"/>
                  </a:cubicBezTo>
                  <a:lnTo>
                    <a:pt x="21415" y="9469"/>
                  </a:lnTo>
                  <a:cubicBezTo>
                    <a:pt x="21298" y="9535"/>
                    <a:pt x="21245" y="9674"/>
                    <a:pt x="21284" y="9801"/>
                  </a:cubicBezTo>
                  <a:lnTo>
                    <a:pt x="23014" y="15395"/>
                  </a:lnTo>
                  <a:cubicBezTo>
                    <a:pt x="20286" y="17551"/>
                    <a:pt x="17809" y="20008"/>
                    <a:pt x="15629" y="22718"/>
                  </a:cubicBezTo>
                  <a:lnTo>
                    <a:pt x="9982" y="20971"/>
                  </a:lnTo>
                  <a:cubicBezTo>
                    <a:pt x="9954" y="20962"/>
                    <a:pt x="9925" y="20958"/>
                    <a:pt x="9896" y="20958"/>
                  </a:cubicBezTo>
                  <a:cubicBezTo>
                    <a:pt x="9796" y="20958"/>
                    <a:pt x="9700" y="21011"/>
                    <a:pt x="9649" y="21102"/>
                  </a:cubicBezTo>
                  <a:lnTo>
                    <a:pt x="4374" y="30241"/>
                  </a:lnTo>
                  <a:cubicBezTo>
                    <a:pt x="4307" y="30357"/>
                    <a:pt x="4329" y="30503"/>
                    <a:pt x="4427" y="30594"/>
                  </a:cubicBezTo>
                  <a:lnTo>
                    <a:pt x="8713" y="34563"/>
                  </a:lnTo>
                  <a:cubicBezTo>
                    <a:pt x="7422" y="37797"/>
                    <a:pt x="6504" y="41167"/>
                    <a:pt x="5975" y="44609"/>
                  </a:cubicBezTo>
                  <a:lnTo>
                    <a:pt x="224" y="45917"/>
                  </a:lnTo>
                  <a:cubicBezTo>
                    <a:pt x="93" y="45946"/>
                    <a:pt x="2" y="46063"/>
                    <a:pt x="2" y="46196"/>
                  </a:cubicBezTo>
                  <a:lnTo>
                    <a:pt x="2" y="56748"/>
                  </a:lnTo>
                  <a:cubicBezTo>
                    <a:pt x="1" y="56882"/>
                    <a:pt x="93" y="56998"/>
                    <a:pt x="224" y="57028"/>
                  </a:cubicBezTo>
                  <a:lnTo>
                    <a:pt x="5926" y="58325"/>
                  </a:lnTo>
                  <a:cubicBezTo>
                    <a:pt x="6425" y="61769"/>
                    <a:pt x="7313" y="65146"/>
                    <a:pt x="8574" y="68390"/>
                  </a:cubicBezTo>
                  <a:lnTo>
                    <a:pt x="4246" y="72400"/>
                  </a:lnTo>
                  <a:cubicBezTo>
                    <a:pt x="4148" y="72491"/>
                    <a:pt x="4126" y="72638"/>
                    <a:pt x="4193" y="72754"/>
                  </a:cubicBezTo>
                  <a:lnTo>
                    <a:pt x="9469" y="81892"/>
                  </a:lnTo>
                  <a:cubicBezTo>
                    <a:pt x="9520" y="81982"/>
                    <a:pt x="9615" y="82035"/>
                    <a:pt x="9716" y="82035"/>
                  </a:cubicBezTo>
                  <a:cubicBezTo>
                    <a:pt x="9744" y="82035"/>
                    <a:pt x="9773" y="82031"/>
                    <a:pt x="9802" y="82022"/>
                  </a:cubicBezTo>
                  <a:lnTo>
                    <a:pt x="15394" y="80292"/>
                  </a:lnTo>
                  <a:cubicBezTo>
                    <a:pt x="17552" y="83020"/>
                    <a:pt x="20008" y="85497"/>
                    <a:pt x="22717" y="87676"/>
                  </a:cubicBezTo>
                  <a:lnTo>
                    <a:pt x="20971" y="93324"/>
                  </a:lnTo>
                  <a:cubicBezTo>
                    <a:pt x="20931" y="93452"/>
                    <a:pt x="20986" y="93591"/>
                    <a:pt x="21101" y="93656"/>
                  </a:cubicBezTo>
                  <a:lnTo>
                    <a:pt x="30240" y="98933"/>
                  </a:lnTo>
                  <a:cubicBezTo>
                    <a:pt x="30284" y="98959"/>
                    <a:pt x="30334" y="98972"/>
                    <a:pt x="30383" y="98972"/>
                  </a:cubicBezTo>
                  <a:cubicBezTo>
                    <a:pt x="30461" y="98972"/>
                    <a:pt x="30538" y="98940"/>
                    <a:pt x="30594" y="98880"/>
                  </a:cubicBezTo>
                  <a:lnTo>
                    <a:pt x="34563" y="94595"/>
                  </a:lnTo>
                  <a:cubicBezTo>
                    <a:pt x="37798" y="95885"/>
                    <a:pt x="41166" y="96803"/>
                    <a:pt x="44608" y="97332"/>
                  </a:cubicBezTo>
                  <a:lnTo>
                    <a:pt x="45917" y="103084"/>
                  </a:lnTo>
                  <a:cubicBezTo>
                    <a:pt x="45947" y="103214"/>
                    <a:pt x="46062" y="103306"/>
                    <a:pt x="46197" y="103306"/>
                  </a:cubicBezTo>
                  <a:lnTo>
                    <a:pt x="56749" y="103306"/>
                  </a:lnTo>
                  <a:cubicBezTo>
                    <a:pt x="56882" y="103306"/>
                    <a:pt x="56997" y="103214"/>
                    <a:pt x="57028" y="103084"/>
                  </a:cubicBezTo>
                  <a:lnTo>
                    <a:pt x="58324" y="97382"/>
                  </a:lnTo>
                  <a:cubicBezTo>
                    <a:pt x="61768" y="96883"/>
                    <a:pt x="65145" y="95995"/>
                    <a:pt x="68389" y="94734"/>
                  </a:cubicBezTo>
                  <a:lnTo>
                    <a:pt x="72400" y="99062"/>
                  </a:lnTo>
                  <a:cubicBezTo>
                    <a:pt x="72455" y="99122"/>
                    <a:pt x="72532" y="99154"/>
                    <a:pt x="72609" y="99154"/>
                  </a:cubicBezTo>
                  <a:cubicBezTo>
                    <a:pt x="72658" y="99154"/>
                    <a:pt x="72708" y="99141"/>
                    <a:pt x="72753" y="99115"/>
                  </a:cubicBezTo>
                  <a:lnTo>
                    <a:pt x="81892" y="93838"/>
                  </a:lnTo>
                  <a:cubicBezTo>
                    <a:pt x="82007" y="93772"/>
                    <a:pt x="82062" y="93633"/>
                    <a:pt x="82022" y="93506"/>
                  </a:cubicBezTo>
                  <a:lnTo>
                    <a:pt x="80293" y="87914"/>
                  </a:lnTo>
                  <a:cubicBezTo>
                    <a:pt x="83021" y="85756"/>
                    <a:pt x="85498" y="83299"/>
                    <a:pt x="87677" y="80590"/>
                  </a:cubicBezTo>
                  <a:lnTo>
                    <a:pt x="93325" y="82336"/>
                  </a:lnTo>
                  <a:cubicBezTo>
                    <a:pt x="93353" y="82345"/>
                    <a:pt x="93382" y="82349"/>
                    <a:pt x="93410" y="82349"/>
                  </a:cubicBezTo>
                  <a:cubicBezTo>
                    <a:pt x="93510" y="82349"/>
                    <a:pt x="93605" y="82297"/>
                    <a:pt x="93657" y="82207"/>
                  </a:cubicBezTo>
                  <a:lnTo>
                    <a:pt x="98933" y="73068"/>
                  </a:lnTo>
                  <a:cubicBezTo>
                    <a:pt x="99000" y="72953"/>
                    <a:pt x="98978" y="72806"/>
                    <a:pt x="98879" y="72715"/>
                  </a:cubicBezTo>
                  <a:lnTo>
                    <a:pt x="94594" y="68745"/>
                  </a:lnTo>
                  <a:cubicBezTo>
                    <a:pt x="95885" y="65511"/>
                    <a:pt x="96804" y="62140"/>
                    <a:pt x="97333" y="58700"/>
                  </a:cubicBezTo>
                  <a:lnTo>
                    <a:pt x="103084" y="57391"/>
                  </a:lnTo>
                  <a:cubicBezTo>
                    <a:pt x="103213" y="57361"/>
                    <a:pt x="103306" y="57245"/>
                    <a:pt x="103306" y="57112"/>
                  </a:cubicBezTo>
                  <a:lnTo>
                    <a:pt x="103306" y="46559"/>
                  </a:lnTo>
                  <a:cubicBezTo>
                    <a:pt x="103306" y="46425"/>
                    <a:pt x="103213" y="46309"/>
                    <a:pt x="103084" y="46280"/>
                  </a:cubicBezTo>
                  <a:lnTo>
                    <a:pt x="97381" y="44983"/>
                  </a:lnTo>
                  <a:cubicBezTo>
                    <a:pt x="96883" y="41538"/>
                    <a:pt x="95993" y="38161"/>
                    <a:pt x="94732" y="34918"/>
                  </a:cubicBezTo>
                  <a:lnTo>
                    <a:pt x="99061" y="30908"/>
                  </a:lnTo>
                  <a:cubicBezTo>
                    <a:pt x="99159" y="30816"/>
                    <a:pt x="99181" y="30669"/>
                    <a:pt x="99114" y="30554"/>
                  </a:cubicBezTo>
                  <a:lnTo>
                    <a:pt x="93839" y="21415"/>
                  </a:lnTo>
                  <a:cubicBezTo>
                    <a:pt x="93787" y="21324"/>
                    <a:pt x="93692" y="21271"/>
                    <a:pt x="93592" y="21271"/>
                  </a:cubicBezTo>
                  <a:cubicBezTo>
                    <a:pt x="93563" y="21271"/>
                    <a:pt x="93534" y="21275"/>
                    <a:pt x="93506" y="21284"/>
                  </a:cubicBezTo>
                  <a:lnTo>
                    <a:pt x="87913" y="23014"/>
                  </a:lnTo>
                  <a:cubicBezTo>
                    <a:pt x="85756" y="20287"/>
                    <a:pt x="83299" y="17810"/>
                    <a:pt x="80590" y="15630"/>
                  </a:cubicBezTo>
                  <a:lnTo>
                    <a:pt x="82337" y="9983"/>
                  </a:lnTo>
                  <a:cubicBezTo>
                    <a:pt x="82376" y="9855"/>
                    <a:pt x="82323" y="9717"/>
                    <a:pt x="82206" y="9651"/>
                  </a:cubicBezTo>
                  <a:lnTo>
                    <a:pt x="73068" y="4373"/>
                  </a:lnTo>
                  <a:cubicBezTo>
                    <a:pt x="73023" y="4348"/>
                    <a:pt x="72974" y="4335"/>
                    <a:pt x="72925" y="4335"/>
                  </a:cubicBezTo>
                  <a:cubicBezTo>
                    <a:pt x="72848" y="4335"/>
                    <a:pt x="72771" y="4367"/>
                    <a:pt x="72715" y="4427"/>
                  </a:cubicBezTo>
                  <a:lnTo>
                    <a:pt x="68743" y="8712"/>
                  </a:lnTo>
                  <a:cubicBezTo>
                    <a:pt x="65510" y="7422"/>
                    <a:pt x="62140" y="6504"/>
                    <a:pt x="58698" y="5974"/>
                  </a:cubicBezTo>
                  <a:lnTo>
                    <a:pt x="57390" y="224"/>
                  </a:lnTo>
                  <a:cubicBezTo>
                    <a:pt x="57361" y="94"/>
                    <a:pt x="57245" y="1"/>
                    <a:pt x="57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34;p52">
              <a:extLst>
                <a:ext uri="{FF2B5EF4-FFF2-40B4-BE49-F238E27FC236}">
                  <a16:creationId xmlns:a16="http://schemas.microsoft.com/office/drawing/2014/main" id="{A54B2486-17B1-45BE-8C0F-B0F9CCCC65B6}"/>
                </a:ext>
              </a:extLst>
            </p:cNvPr>
            <p:cNvSpPr/>
            <p:nvPr/>
          </p:nvSpPr>
          <p:spPr>
            <a:xfrm>
              <a:off x="3795325" y="1958325"/>
              <a:ext cx="1615350" cy="655650"/>
            </a:xfrm>
            <a:custGeom>
              <a:avLst/>
              <a:gdLst/>
              <a:ahLst/>
              <a:cxnLst/>
              <a:rect l="l" t="t" r="r" b="b"/>
              <a:pathLst>
                <a:path w="64614" h="26226" extrusionOk="0">
                  <a:moveTo>
                    <a:pt x="33011" y="1"/>
                  </a:moveTo>
                  <a:cubicBezTo>
                    <a:pt x="30472" y="1"/>
                    <a:pt x="28153" y="246"/>
                    <a:pt x="26239" y="834"/>
                  </a:cubicBezTo>
                  <a:cubicBezTo>
                    <a:pt x="14565" y="4417"/>
                    <a:pt x="578" y="16207"/>
                    <a:pt x="578" y="16207"/>
                  </a:cubicBezTo>
                  <a:cubicBezTo>
                    <a:pt x="578" y="16207"/>
                    <a:pt x="1" y="19558"/>
                    <a:pt x="9479" y="23372"/>
                  </a:cubicBezTo>
                  <a:cubicBezTo>
                    <a:pt x="14007" y="25195"/>
                    <a:pt x="18112" y="26226"/>
                    <a:pt x="23082" y="26226"/>
                  </a:cubicBezTo>
                  <a:cubicBezTo>
                    <a:pt x="28514" y="26226"/>
                    <a:pt x="34979" y="24994"/>
                    <a:pt x="44155" y="22217"/>
                  </a:cubicBezTo>
                  <a:cubicBezTo>
                    <a:pt x="61723" y="16901"/>
                    <a:pt x="64613" y="6382"/>
                    <a:pt x="64613" y="6382"/>
                  </a:cubicBezTo>
                  <a:cubicBezTo>
                    <a:pt x="64613" y="6382"/>
                    <a:pt x="45952" y="1"/>
                    <a:pt x="3301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35;p52">
              <a:extLst>
                <a:ext uri="{FF2B5EF4-FFF2-40B4-BE49-F238E27FC236}">
                  <a16:creationId xmlns:a16="http://schemas.microsoft.com/office/drawing/2014/main" id="{880F9D73-6ABE-40E8-9E4C-1EC0F3AB6CAB}"/>
                </a:ext>
              </a:extLst>
            </p:cNvPr>
            <p:cNvSpPr/>
            <p:nvPr/>
          </p:nvSpPr>
          <p:spPr>
            <a:xfrm>
              <a:off x="3790025" y="1950950"/>
              <a:ext cx="1628575" cy="670075"/>
            </a:xfrm>
            <a:custGeom>
              <a:avLst/>
              <a:gdLst/>
              <a:ahLst/>
              <a:cxnLst/>
              <a:rect l="l" t="t" r="r" b="b"/>
              <a:pathLst>
                <a:path w="65143" h="26803" extrusionOk="0">
                  <a:moveTo>
                    <a:pt x="33185" y="587"/>
                  </a:moveTo>
                  <a:cubicBezTo>
                    <a:pt x="45124" y="587"/>
                    <a:pt x="62123" y="6082"/>
                    <a:pt x="64463" y="6858"/>
                  </a:cubicBezTo>
                  <a:cubicBezTo>
                    <a:pt x="63875" y="8490"/>
                    <a:pt x="59980" y="17488"/>
                    <a:pt x="44283" y="22239"/>
                  </a:cubicBezTo>
                  <a:cubicBezTo>
                    <a:pt x="35000" y="25048"/>
                    <a:pt x="28520" y="26226"/>
                    <a:pt x="23212" y="26226"/>
                  </a:cubicBezTo>
                  <a:cubicBezTo>
                    <a:pt x="18147" y="26226"/>
                    <a:pt x="14148" y="25153"/>
                    <a:pt x="9797" y="23403"/>
                  </a:cubicBezTo>
                  <a:cubicBezTo>
                    <a:pt x="1608" y="20107"/>
                    <a:pt x="1092" y="17193"/>
                    <a:pt x="1071" y="16640"/>
                  </a:cubicBezTo>
                  <a:cubicBezTo>
                    <a:pt x="2333" y="15595"/>
                    <a:pt x="15555" y="4773"/>
                    <a:pt x="26534" y="1403"/>
                  </a:cubicBezTo>
                  <a:cubicBezTo>
                    <a:pt x="28409" y="828"/>
                    <a:pt x="30686" y="587"/>
                    <a:pt x="33185" y="587"/>
                  </a:cubicBezTo>
                  <a:close/>
                  <a:moveTo>
                    <a:pt x="33254" y="1"/>
                  </a:moveTo>
                  <a:cubicBezTo>
                    <a:pt x="30522" y="1"/>
                    <a:pt x="28222" y="285"/>
                    <a:pt x="26366" y="855"/>
                  </a:cubicBezTo>
                  <a:cubicBezTo>
                    <a:pt x="14771" y="4414"/>
                    <a:pt x="746" y="16165"/>
                    <a:pt x="606" y="16283"/>
                  </a:cubicBezTo>
                  <a:cubicBezTo>
                    <a:pt x="554" y="16327"/>
                    <a:pt x="519" y="16387"/>
                    <a:pt x="508" y="16453"/>
                  </a:cubicBezTo>
                  <a:cubicBezTo>
                    <a:pt x="482" y="16600"/>
                    <a:pt x="1" y="20078"/>
                    <a:pt x="9583" y="23934"/>
                  </a:cubicBezTo>
                  <a:cubicBezTo>
                    <a:pt x="14005" y="25713"/>
                    <a:pt x="18065" y="26803"/>
                    <a:pt x="23202" y="26803"/>
                  </a:cubicBezTo>
                  <a:cubicBezTo>
                    <a:pt x="28563" y="26803"/>
                    <a:pt x="35101" y="25616"/>
                    <a:pt x="44449" y="22787"/>
                  </a:cubicBezTo>
                  <a:cubicBezTo>
                    <a:pt x="61968" y="17485"/>
                    <a:pt x="65073" y="6860"/>
                    <a:pt x="65102" y="6752"/>
                  </a:cubicBezTo>
                  <a:cubicBezTo>
                    <a:pt x="65142" y="6607"/>
                    <a:pt x="65061" y="6455"/>
                    <a:pt x="64918" y="6405"/>
                  </a:cubicBezTo>
                  <a:cubicBezTo>
                    <a:pt x="64851" y="6383"/>
                    <a:pt x="58135" y="4097"/>
                    <a:pt x="50078" y="2280"/>
                  </a:cubicBezTo>
                  <a:cubicBezTo>
                    <a:pt x="43349" y="761"/>
                    <a:pt x="37723" y="1"/>
                    <a:pt x="3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36;p52">
              <a:extLst>
                <a:ext uri="{FF2B5EF4-FFF2-40B4-BE49-F238E27FC236}">
                  <a16:creationId xmlns:a16="http://schemas.microsoft.com/office/drawing/2014/main" id="{504B803B-6E7D-4348-8B32-1B400DCAD18C}"/>
                </a:ext>
              </a:extLst>
            </p:cNvPr>
            <p:cNvSpPr/>
            <p:nvPr/>
          </p:nvSpPr>
          <p:spPr>
            <a:xfrm>
              <a:off x="4289425" y="1687300"/>
              <a:ext cx="401700" cy="627925"/>
            </a:xfrm>
            <a:custGeom>
              <a:avLst/>
              <a:gdLst/>
              <a:ahLst/>
              <a:cxnLst/>
              <a:rect l="l" t="t" r="r" b="b"/>
              <a:pathLst>
                <a:path w="16068" h="25117" extrusionOk="0">
                  <a:moveTo>
                    <a:pt x="15837" y="1"/>
                  </a:moveTo>
                  <a:cubicBezTo>
                    <a:pt x="15837" y="1"/>
                    <a:pt x="10289" y="8555"/>
                    <a:pt x="7284" y="9363"/>
                  </a:cubicBezTo>
                  <a:cubicBezTo>
                    <a:pt x="6915" y="9462"/>
                    <a:pt x="6527" y="9506"/>
                    <a:pt x="6131" y="9506"/>
                  </a:cubicBezTo>
                  <a:cubicBezTo>
                    <a:pt x="3293" y="9506"/>
                    <a:pt x="1" y="7282"/>
                    <a:pt x="1" y="7282"/>
                  </a:cubicBezTo>
                  <a:lnTo>
                    <a:pt x="1" y="7282"/>
                  </a:lnTo>
                  <a:cubicBezTo>
                    <a:pt x="1" y="7282"/>
                    <a:pt x="1965" y="12599"/>
                    <a:pt x="3237" y="18263"/>
                  </a:cubicBezTo>
                  <a:cubicBezTo>
                    <a:pt x="4118" y="22190"/>
                    <a:pt x="5556" y="25117"/>
                    <a:pt x="7704" y="25117"/>
                  </a:cubicBezTo>
                  <a:cubicBezTo>
                    <a:pt x="8653" y="25117"/>
                    <a:pt x="9742" y="24544"/>
                    <a:pt x="10982" y="23233"/>
                  </a:cubicBezTo>
                  <a:cubicBezTo>
                    <a:pt x="15027" y="18956"/>
                    <a:pt x="16068" y="10403"/>
                    <a:pt x="16068" y="7745"/>
                  </a:cubicBezTo>
                  <a:cubicBezTo>
                    <a:pt x="16068" y="5086"/>
                    <a:pt x="15837" y="1"/>
                    <a:pt x="15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37;p52">
              <a:extLst>
                <a:ext uri="{FF2B5EF4-FFF2-40B4-BE49-F238E27FC236}">
                  <a16:creationId xmlns:a16="http://schemas.microsoft.com/office/drawing/2014/main" id="{25D0AE29-1797-4E46-845C-9E406481E5F4}"/>
                </a:ext>
              </a:extLst>
            </p:cNvPr>
            <p:cNvSpPr/>
            <p:nvPr/>
          </p:nvSpPr>
          <p:spPr>
            <a:xfrm>
              <a:off x="4280900" y="1680150"/>
              <a:ext cx="417425" cy="642250"/>
            </a:xfrm>
            <a:custGeom>
              <a:avLst/>
              <a:gdLst/>
              <a:ahLst/>
              <a:cxnLst/>
              <a:rect l="l" t="t" r="r" b="b"/>
              <a:pathLst>
                <a:path w="16697" h="25690" extrusionOk="0">
                  <a:moveTo>
                    <a:pt x="15930" y="1176"/>
                  </a:moveTo>
                  <a:cubicBezTo>
                    <a:pt x="15995" y="2750"/>
                    <a:pt x="16123" y="6071"/>
                    <a:pt x="16123" y="8031"/>
                  </a:cubicBezTo>
                  <a:cubicBezTo>
                    <a:pt x="16123" y="10142"/>
                    <a:pt x="15273" y="18928"/>
                    <a:pt x="11115" y="23323"/>
                  </a:cubicBezTo>
                  <a:cubicBezTo>
                    <a:pt x="9988" y="24515"/>
                    <a:pt x="8959" y="25117"/>
                    <a:pt x="8044" y="25117"/>
                  </a:cubicBezTo>
                  <a:cubicBezTo>
                    <a:pt x="7862" y="25117"/>
                    <a:pt x="7685" y="25093"/>
                    <a:pt x="7512" y="25045"/>
                  </a:cubicBezTo>
                  <a:cubicBezTo>
                    <a:pt x="5991" y="24626"/>
                    <a:pt x="4728" y="22359"/>
                    <a:pt x="3859" y="18487"/>
                  </a:cubicBezTo>
                  <a:cubicBezTo>
                    <a:pt x="2879" y="14124"/>
                    <a:pt x="1475" y="9925"/>
                    <a:pt x="886" y="8241"/>
                  </a:cubicBezTo>
                  <a:lnTo>
                    <a:pt x="886" y="8241"/>
                  </a:lnTo>
                  <a:cubicBezTo>
                    <a:pt x="2024" y="8903"/>
                    <a:pt x="4343" y="10079"/>
                    <a:pt x="6465" y="10079"/>
                  </a:cubicBezTo>
                  <a:cubicBezTo>
                    <a:pt x="6888" y="10079"/>
                    <a:pt x="7302" y="10032"/>
                    <a:pt x="7699" y="9926"/>
                  </a:cubicBezTo>
                  <a:cubicBezTo>
                    <a:pt x="10275" y="9232"/>
                    <a:pt x="14494" y="3292"/>
                    <a:pt x="15930" y="1176"/>
                  </a:cubicBezTo>
                  <a:close/>
                  <a:moveTo>
                    <a:pt x="16181" y="1"/>
                  </a:moveTo>
                  <a:cubicBezTo>
                    <a:pt x="16085" y="1"/>
                    <a:pt x="15993" y="48"/>
                    <a:pt x="15938" y="130"/>
                  </a:cubicBezTo>
                  <a:cubicBezTo>
                    <a:pt x="15883" y="215"/>
                    <a:pt x="10416" y="8601"/>
                    <a:pt x="7551" y="9373"/>
                  </a:cubicBezTo>
                  <a:cubicBezTo>
                    <a:pt x="7207" y="9465"/>
                    <a:pt x="6844" y="9506"/>
                    <a:pt x="6471" y="9506"/>
                  </a:cubicBezTo>
                  <a:cubicBezTo>
                    <a:pt x="3761" y="9506"/>
                    <a:pt x="540" y="7356"/>
                    <a:pt x="504" y="7331"/>
                  </a:cubicBezTo>
                  <a:cubicBezTo>
                    <a:pt x="452" y="7296"/>
                    <a:pt x="397" y="7281"/>
                    <a:pt x="344" y="7281"/>
                  </a:cubicBezTo>
                  <a:cubicBezTo>
                    <a:pt x="161" y="7281"/>
                    <a:pt x="0" y="7465"/>
                    <a:pt x="75" y="7668"/>
                  </a:cubicBezTo>
                  <a:cubicBezTo>
                    <a:pt x="93" y="7721"/>
                    <a:pt x="2047" y="13033"/>
                    <a:pt x="3299" y="18612"/>
                  </a:cubicBezTo>
                  <a:cubicBezTo>
                    <a:pt x="4231" y="22763"/>
                    <a:pt x="5598" y="25112"/>
                    <a:pt x="7361" y="25597"/>
                  </a:cubicBezTo>
                  <a:cubicBezTo>
                    <a:pt x="7583" y="25658"/>
                    <a:pt x="7812" y="25690"/>
                    <a:pt x="8043" y="25690"/>
                  </a:cubicBezTo>
                  <a:cubicBezTo>
                    <a:pt x="9120" y="25690"/>
                    <a:pt x="10290" y="25028"/>
                    <a:pt x="11533" y="23716"/>
                  </a:cubicBezTo>
                  <a:cubicBezTo>
                    <a:pt x="15820" y="19183"/>
                    <a:pt x="16697" y="10191"/>
                    <a:pt x="16697" y="8031"/>
                  </a:cubicBezTo>
                  <a:cubicBezTo>
                    <a:pt x="16697" y="5397"/>
                    <a:pt x="16468" y="325"/>
                    <a:pt x="16464" y="274"/>
                  </a:cubicBezTo>
                  <a:cubicBezTo>
                    <a:pt x="16459" y="149"/>
                    <a:pt x="16374" y="42"/>
                    <a:pt x="16254" y="10"/>
                  </a:cubicBezTo>
                  <a:cubicBezTo>
                    <a:pt x="16230" y="4"/>
                    <a:pt x="16205" y="1"/>
                    <a:pt x="16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38;p52">
              <a:extLst>
                <a:ext uri="{FF2B5EF4-FFF2-40B4-BE49-F238E27FC236}">
                  <a16:creationId xmlns:a16="http://schemas.microsoft.com/office/drawing/2014/main" id="{DBADACD9-215A-4F37-B787-AA0262631A72}"/>
                </a:ext>
              </a:extLst>
            </p:cNvPr>
            <p:cNvSpPr/>
            <p:nvPr/>
          </p:nvSpPr>
          <p:spPr>
            <a:xfrm>
              <a:off x="4006250" y="1433125"/>
              <a:ext cx="156075" cy="236750"/>
            </a:xfrm>
            <a:custGeom>
              <a:avLst/>
              <a:gdLst/>
              <a:ahLst/>
              <a:cxnLst/>
              <a:rect l="l" t="t" r="r" b="b"/>
              <a:pathLst>
                <a:path w="6243" h="9470" extrusionOk="0">
                  <a:moveTo>
                    <a:pt x="2282" y="1"/>
                  </a:moveTo>
                  <a:cubicBezTo>
                    <a:pt x="1911" y="1"/>
                    <a:pt x="1517" y="236"/>
                    <a:pt x="1157" y="920"/>
                  </a:cubicBezTo>
                  <a:cubicBezTo>
                    <a:pt x="1" y="3116"/>
                    <a:pt x="1619" y="6352"/>
                    <a:pt x="2775" y="7739"/>
                  </a:cubicBezTo>
                  <a:cubicBezTo>
                    <a:pt x="3563" y="8685"/>
                    <a:pt x="4674" y="9470"/>
                    <a:pt x="5375" y="9470"/>
                  </a:cubicBezTo>
                  <a:cubicBezTo>
                    <a:pt x="5701" y="9470"/>
                    <a:pt x="5938" y="9299"/>
                    <a:pt x="6012" y="8895"/>
                  </a:cubicBezTo>
                  <a:cubicBezTo>
                    <a:pt x="6242" y="7623"/>
                    <a:pt x="3815" y="1152"/>
                    <a:pt x="3815" y="1152"/>
                  </a:cubicBezTo>
                  <a:cubicBezTo>
                    <a:pt x="3815" y="1152"/>
                    <a:pt x="3103" y="1"/>
                    <a:pt x="2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39;p52">
              <a:extLst>
                <a:ext uri="{FF2B5EF4-FFF2-40B4-BE49-F238E27FC236}">
                  <a16:creationId xmlns:a16="http://schemas.microsoft.com/office/drawing/2014/main" id="{ED03D8C5-1C9E-4209-BAB2-E609A8FD4801}"/>
                </a:ext>
              </a:extLst>
            </p:cNvPr>
            <p:cNvSpPr/>
            <p:nvPr/>
          </p:nvSpPr>
          <p:spPr>
            <a:xfrm>
              <a:off x="3998525" y="1425975"/>
              <a:ext cx="171050" cy="251075"/>
            </a:xfrm>
            <a:custGeom>
              <a:avLst/>
              <a:gdLst/>
              <a:ahLst/>
              <a:cxnLst/>
              <a:rect l="l" t="t" r="r" b="b"/>
              <a:pathLst>
                <a:path w="6842" h="10043" extrusionOk="0">
                  <a:moveTo>
                    <a:pt x="2591" y="574"/>
                  </a:moveTo>
                  <a:cubicBezTo>
                    <a:pt x="3116" y="574"/>
                    <a:pt x="3674" y="1267"/>
                    <a:pt x="3867" y="1566"/>
                  </a:cubicBezTo>
                  <a:cubicBezTo>
                    <a:pt x="4831" y="4140"/>
                    <a:pt x="6197" y="8258"/>
                    <a:pt x="6039" y="9131"/>
                  </a:cubicBezTo>
                  <a:cubicBezTo>
                    <a:pt x="5989" y="9408"/>
                    <a:pt x="5861" y="9441"/>
                    <a:pt x="5805" y="9456"/>
                  </a:cubicBezTo>
                  <a:cubicBezTo>
                    <a:pt x="5770" y="9466"/>
                    <a:pt x="5730" y="9470"/>
                    <a:pt x="5686" y="9470"/>
                  </a:cubicBezTo>
                  <a:cubicBezTo>
                    <a:pt x="5179" y="9470"/>
                    <a:pt x="4147" y="8854"/>
                    <a:pt x="3304" y="7844"/>
                  </a:cubicBezTo>
                  <a:cubicBezTo>
                    <a:pt x="2303" y="6642"/>
                    <a:pt x="598" y="3470"/>
                    <a:pt x="1719" y="1339"/>
                  </a:cubicBezTo>
                  <a:cubicBezTo>
                    <a:pt x="1981" y="842"/>
                    <a:pt x="2267" y="584"/>
                    <a:pt x="2570" y="574"/>
                  </a:cubicBezTo>
                  <a:close/>
                  <a:moveTo>
                    <a:pt x="2565" y="1"/>
                  </a:moveTo>
                  <a:cubicBezTo>
                    <a:pt x="2560" y="1"/>
                    <a:pt x="2556" y="1"/>
                    <a:pt x="2551" y="1"/>
                  </a:cubicBezTo>
                  <a:cubicBezTo>
                    <a:pt x="2028" y="19"/>
                    <a:pt x="1577" y="380"/>
                    <a:pt x="1212" y="1073"/>
                  </a:cubicBezTo>
                  <a:cubicBezTo>
                    <a:pt x="1" y="3374"/>
                    <a:pt x="1582" y="6672"/>
                    <a:pt x="2864" y="8210"/>
                  </a:cubicBezTo>
                  <a:cubicBezTo>
                    <a:pt x="3664" y="9169"/>
                    <a:pt x="4834" y="10043"/>
                    <a:pt x="5682" y="10043"/>
                  </a:cubicBezTo>
                  <a:cubicBezTo>
                    <a:pt x="5687" y="10043"/>
                    <a:pt x="5691" y="10043"/>
                    <a:pt x="5695" y="10043"/>
                  </a:cubicBezTo>
                  <a:cubicBezTo>
                    <a:pt x="5782" y="10043"/>
                    <a:pt x="5868" y="10031"/>
                    <a:pt x="5952" y="10010"/>
                  </a:cubicBezTo>
                  <a:cubicBezTo>
                    <a:pt x="6151" y="9957"/>
                    <a:pt x="6501" y="9786"/>
                    <a:pt x="6602" y="9233"/>
                  </a:cubicBezTo>
                  <a:cubicBezTo>
                    <a:pt x="6842" y="7922"/>
                    <a:pt x="4644" y="2007"/>
                    <a:pt x="4392" y="1337"/>
                  </a:cubicBezTo>
                  <a:cubicBezTo>
                    <a:pt x="4386" y="1320"/>
                    <a:pt x="4377" y="1302"/>
                    <a:pt x="4368" y="1287"/>
                  </a:cubicBezTo>
                  <a:cubicBezTo>
                    <a:pt x="4285" y="1153"/>
                    <a:pt x="3531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40;p52">
              <a:extLst>
                <a:ext uri="{FF2B5EF4-FFF2-40B4-BE49-F238E27FC236}">
                  <a16:creationId xmlns:a16="http://schemas.microsoft.com/office/drawing/2014/main" id="{F1CF9DE5-863F-4DDA-BFC6-E09802071BA3}"/>
                </a:ext>
              </a:extLst>
            </p:cNvPr>
            <p:cNvSpPr/>
            <p:nvPr/>
          </p:nvSpPr>
          <p:spPr>
            <a:xfrm>
              <a:off x="3786425" y="639000"/>
              <a:ext cx="1178075" cy="895675"/>
            </a:xfrm>
            <a:custGeom>
              <a:avLst/>
              <a:gdLst/>
              <a:ahLst/>
              <a:cxnLst/>
              <a:rect l="l" t="t" r="r" b="b"/>
              <a:pathLst>
                <a:path w="47123" h="35827" extrusionOk="0">
                  <a:moveTo>
                    <a:pt x="24976" y="1"/>
                  </a:moveTo>
                  <a:cubicBezTo>
                    <a:pt x="24800" y="1"/>
                    <a:pt x="24623" y="11"/>
                    <a:pt x="24445" y="34"/>
                  </a:cubicBezTo>
                  <a:cubicBezTo>
                    <a:pt x="21878" y="364"/>
                    <a:pt x="21160" y="2175"/>
                    <a:pt x="21160" y="2175"/>
                  </a:cubicBezTo>
                  <a:cubicBezTo>
                    <a:pt x="21160" y="2175"/>
                    <a:pt x="18949" y="1363"/>
                    <a:pt x="16825" y="1363"/>
                  </a:cubicBezTo>
                  <a:cubicBezTo>
                    <a:pt x="15819" y="1363"/>
                    <a:pt x="14833" y="1545"/>
                    <a:pt x="14110" y="2081"/>
                  </a:cubicBezTo>
                  <a:cubicBezTo>
                    <a:pt x="11861" y="3749"/>
                    <a:pt x="10921" y="5555"/>
                    <a:pt x="10921" y="5555"/>
                  </a:cubicBezTo>
                  <a:cubicBezTo>
                    <a:pt x="10921" y="5555"/>
                    <a:pt x="10526" y="5484"/>
                    <a:pt x="9968" y="5484"/>
                  </a:cubicBezTo>
                  <a:cubicBezTo>
                    <a:pt x="9007" y="5484"/>
                    <a:pt x="7566" y="5694"/>
                    <a:pt x="6833" y="6835"/>
                  </a:cubicBezTo>
                  <a:cubicBezTo>
                    <a:pt x="5672" y="8639"/>
                    <a:pt x="5691" y="10822"/>
                    <a:pt x="5691" y="10822"/>
                  </a:cubicBezTo>
                  <a:cubicBezTo>
                    <a:pt x="5691" y="10822"/>
                    <a:pt x="5618" y="10806"/>
                    <a:pt x="5499" y="10806"/>
                  </a:cubicBezTo>
                  <a:cubicBezTo>
                    <a:pt x="5138" y="10806"/>
                    <a:pt x="4357" y="10953"/>
                    <a:pt x="3916" y="12132"/>
                  </a:cubicBezTo>
                  <a:cubicBezTo>
                    <a:pt x="3916" y="12132"/>
                    <a:pt x="1172" y="13188"/>
                    <a:pt x="815" y="15851"/>
                  </a:cubicBezTo>
                  <a:cubicBezTo>
                    <a:pt x="457" y="18515"/>
                    <a:pt x="1941" y="20354"/>
                    <a:pt x="1941" y="20354"/>
                  </a:cubicBezTo>
                  <a:cubicBezTo>
                    <a:pt x="1941" y="20354"/>
                    <a:pt x="0" y="22270"/>
                    <a:pt x="436" y="24702"/>
                  </a:cubicBezTo>
                  <a:cubicBezTo>
                    <a:pt x="873" y="27133"/>
                    <a:pt x="3745" y="28263"/>
                    <a:pt x="3745" y="28263"/>
                  </a:cubicBezTo>
                  <a:cubicBezTo>
                    <a:pt x="3745" y="28263"/>
                    <a:pt x="2970" y="30678"/>
                    <a:pt x="4355" y="32395"/>
                  </a:cubicBezTo>
                  <a:cubicBezTo>
                    <a:pt x="4936" y="33116"/>
                    <a:pt x="5623" y="33326"/>
                    <a:pt x="6225" y="33326"/>
                  </a:cubicBezTo>
                  <a:cubicBezTo>
                    <a:pt x="7057" y="33326"/>
                    <a:pt x="7725" y="32926"/>
                    <a:pt x="7725" y="32926"/>
                  </a:cubicBezTo>
                  <a:lnTo>
                    <a:pt x="7725" y="32926"/>
                  </a:lnTo>
                  <a:cubicBezTo>
                    <a:pt x="7725" y="32926"/>
                    <a:pt x="7677" y="34623"/>
                    <a:pt x="9373" y="35374"/>
                  </a:cubicBezTo>
                  <a:cubicBezTo>
                    <a:pt x="9966" y="35636"/>
                    <a:pt x="10628" y="35721"/>
                    <a:pt x="11240" y="35721"/>
                  </a:cubicBezTo>
                  <a:cubicBezTo>
                    <a:pt x="12378" y="35721"/>
                    <a:pt x="13338" y="35426"/>
                    <a:pt x="13338" y="35426"/>
                  </a:cubicBezTo>
                  <a:cubicBezTo>
                    <a:pt x="13338" y="35426"/>
                    <a:pt x="13867" y="35676"/>
                    <a:pt x="15397" y="35818"/>
                  </a:cubicBezTo>
                  <a:cubicBezTo>
                    <a:pt x="15455" y="35824"/>
                    <a:pt x="15513" y="35826"/>
                    <a:pt x="15571" y="35826"/>
                  </a:cubicBezTo>
                  <a:cubicBezTo>
                    <a:pt x="17046" y="35826"/>
                    <a:pt x="18528" y="34162"/>
                    <a:pt x="18528" y="34162"/>
                  </a:cubicBezTo>
                  <a:lnTo>
                    <a:pt x="43240" y="30488"/>
                  </a:lnTo>
                  <a:cubicBezTo>
                    <a:pt x="43240" y="30488"/>
                    <a:pt x="45366" y="30153"/>
                    <a:pt x="46207" y="28223"/>
                  </a:cubicBezTo>
                  <a:cubicBezTo>
                    <a:pt x="47048" y="26294"/>
                    <a:pt x="44830" y="21654"/>
                    <a:pt x="44830" y="21654"/>
                  </a:cubicBezTo>
                  <a:cubicBezTo>
                    <a:pt x="44830" y="21654"/>
                    <a:pt x="47123" y="20715"/>
                    <a:pt x="46446" y="17309"/>
                  </a:cubicBezTo>
                  <a:cubicBezTo>
                    <a:pt x="45768" y="13904"/>
                    <a:pt x="44734" y="13163"/>
                    <a:pt x="44734" y="13163"/>
                  </a:cubicBezTo>
                  <a:cubicBezTo>
                    <a:pt x="44734" y="13163"/>
                    <a:pt x="46163" y="8452"/>
                    <a:pt x="43490" y="6353"/>
                  </a:cubicBezTo>
                  <a:cubicBezTo>
                    <a:pt x="42168" y="5315"/>
                    <a:pt x="41097" y="5053"/>
                    <a:pt x="40353" y="5053"/>
                  </a:cubicBezTo>
                  <a:cubicBezTo>
                    <a:pt x="39593" y="5053"/>
                    <a:pt x="39174" y="5326"/>
                    <a:pt x="39174" y="5326"/>
                  </a:cubicBezTo>
                  <a:cubicBezTo>
                    <a:pt x="39174" y="5326"/>
                    <a:pt x="37145" y="1001"/>
                    <a:pt x="33942" y="1001"/>
                  </a:cubicBezTo>
                  <a:cubicBezTo>
                    <a:pt x="33872" y="1001"/>
                    <a:pt x="33801" y="1003"/>
                    <a:pt x="33730" y="1007"/>
                  </a:cubicBezTo>
                  <a:cubicBezTo>
                    <a:pt x="30402" y="1205"/>
                    <a:pt x="29454" y="1921"/>
                    <a:pt x="29454" y="1921"/>
                  </a:cubicBezTo>
                  <a:cubicBezTo>
                    <a:pt x="29454" y="1921"/>
                    <a:pt x="27339" y="1"/>
                    <a:pt x="24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41;p52">
              <a:extLst>
                <a:ext uri="{FF2B5EF4-FFF2-40B4-BE49-F238E27FC236}">
                  <a16:creationId xmlns:a16="http://schemas.microsoft.com/office/drawing/2014/main" id="{1A2A885C-C4E4-4016-BC99-729BAE668527}"/>
                </a:ext>
              </a:extLst>
            </p:cNvPr>
            <p:cNvSpPr/>
            <p:nvPr/>
          </p:nvSpPr>
          <p:spPr>
            <a:xfrm>
              <a:off x="3780700" y="631800"/>
              <a:ext cx="1188200" cy="910025"/>
            </a:xfrm>
            <a:custGeom>
              <a:avLst/>
              <a:gdLst/>
              <a:ahLst/>
              <a:cxnLst/>
              <a:rect l="l" t="t" r="r" b="b"/>
              <a:pathLst>
                <a:path w="47528" h="36401" extrusionOk="0">
                  <a:moveTo>
                    <a:pt x="25211" y="573"/>
                  </a:moveTo>
                  <a:cubicBezTo>
                    <a:pt x="27433" y="573"/>
                    <a:pt x="29470" y="2399"/>
                    <a:pt x="29492" y="2420"/>
                  </a:cubicBezTo>
                  <a:cubicBezTo>
                    <a:pt x="29546" y="2468"/>
                    <a:pt x="29615" y="2493"/>
                    <a:pt x="29683" y="2493"/>
                  </a:cubicBezTo>
                  <a:cubicBezTo>
                    <a:pt x="29743" y="2493"/>
                    <a:pt x="29803" y="2474"/>
                    <a:pt x="29854" y="2437"/>
                  </a:cubicBezTo>
                  <a:cubicBezTo>
                    <a:pt x="29863" y="2431"/>
                    <a:pt x="30821" y="1767"/>
                    <a:pt x="33976" y="1580"/>
                  </a:cubicBezTo>
                  <a:cubicBezTo>
                    <a:pt x="34042" y="1575"/>
                    <a:pt x="34105" y="1574"/>
                    <a:pt x="34169" y="1574"/>
                  </a:cubicBezTo>
                  <a:cubicBezTo>
                    <a:pt x="37153" y="1574"/>
                    <a:pt x="39124" y="5691"/>
                    <a:pt x="39144" y="5734"/>
                  </a:cubicBezTo>
                  <a:cubicBezTo>
                    <a:pt x="39193" y="5839"/>
                    <a:pt x="39296" y="5899"/>
                    <a:pt x="39403" y="5899"/>
                  </a:cubicBezTo>
                  <a:cubicBezTo>
                    <a:pt x="39456" y="5899"/>
                    <a:pt x="39510" y="5884"/>
                    <a:pt x="39559" y="5852"/>
                  </a:cubicBezTo>
                  <a:cubicBezTo>
                    <a:pt x="39566" y="5848"/>
                    <a:pt x="39925" y="5624"/>
                    <a:pt x="40579" y="5624"/>
                  </a:cubicBezTo>
                  <a:cubicBezTo>
                    <a:pt x="41264" y="5624"/>
                    <a:pt x="42273" y="5869"/>
                    <a:pt x="43542" y="6866"/>
                  </a:cubicBezTo>
                  <a:cubicBezTo>
                    <a:pt x="46028" y="8816"/>
                    <a:pt x="44703" y="13321"/>
                    <a:pt x="44689" y="13366"/>
                  </a:cubicBezTo>
                  <a:cubicBezTo>
                    <a:pt x="44656" y="13482"/>
                    <a:pt x="44697" y="13606"/>
                    <a:pt x="44793" y="13680"/>
                  </a:cubicBezTo>
                  <a:cubicBezTo>
                    <a:pt x="44802" y="13687"/>
                    <a:pt x="45757" y="14451"/>
                    <a:pt x="46393" y="17653"/>
                  </a:cubicBezTo>
                  <a:cubicBezTo>
                    <a:pt x="47013" y="20769"/>
                    <a:pt x="45033" y="21642"/>
                    <a:pt x="44950" y="21677"/>
                  </a:cubicBezTo>
                  <a:cubicBezTo>
                    <a:pt x="44797" y="21739"/>
                    <a:pt x="44729" y="21917"/>
                    <a:pt x="44800" y="22065"/>
                  </a:cubicBezTo>
                  <a:cubicBezTo>
                    <a:pt x="45401" y="23324"/>
                    <a:pt x="46819" y="26912"/>
                    <a:pt x="46173" y="28396"/>
                  </a:cubicBezTo>
                  <a:cubicBezTo>
                    <a:pt x="45407" y="30153"/>
                    <a:pt x="43443" y="30490"/>
                    <a:pt x="43427" y="30493"/>
                  </a:cubicBezTo>
                  <a:lnTo>
                    <a:pt x="18715" y="34166"/>
                  </a:lnTo>
                  <a:cubicBezTo>
                    <a:pt x="18648" y="34175"/>
                    <a:pt x="18588" y="34209"/>
                    <a:pt x="18543" y="34259"/>
                  </a:cubicBezTo>
                  <a:cubicBezTo>
                    <a:pt x="18528" y="34275"/>
                    <a:pt x="17146" y="35828"/>
                    <a:pt x="15811" y="35828"/>
                  </a:cubicBezTo>
                  <a:cubicBezTo>
                    <a:pt x="15758" y="35828"/>
                    <a:pt x="15705" y="35826"/>
                    <a:pt x="15652" y="35821"/>
                  </a:cubicBezTo>
                  <a:cubicBezTo>
                    <a:pt x="14215" y="35688"/>
                    <a:pt x="13692" y="35457"/>
                    <a:pt x="13690" y="35456"/>
                  </a:cubicBezTo>
                  <a:cubicBezTo>
                    <a:pt x="13650" y="35438"/>
                    <a:pt x="13609" y="35428"/>
                    <a:pt x="13567" y="35428"/>
                  </a:cubicBezTo>
                  <a:cubicBezTo>
                    <a:pt x="13538" y="35428"/>
                    <a:pt x="13510" y="35432"/>
                    <a:pt x="13483" y="35441"/>
                  </a:cubicBezTo>
                  <a:cubicBezTo>
                    <a:pt x="13469" y="35446"/>
                    <a:pt x="12546" y="35723"/>
                    <a:pt x="11467" y="35723"/>
                  </a:cubicBezTo>
                  <a:cubicBezTo>
                    <a:pt x="10890" y="35723"/>
                    <a:pt x="10267" y="35643"/>
                    <a:pt x="9717" y="35399"/>
                  </a:cubicBezTo>
                  <a:cubicBezTo>
                    <a:pt x="8227" y="34739"/>
                    <a:pt x="8240" y="33282"/>
                    <a:pt x="8241" y="33221"/>
                  </a:cubicBezTo>
                  <a:cubicBezTo>
                    <a:pt x="8244" y="33050"/>
                    <a:pt x="8105" y="32927"/>
                    <a:pt x="7953" y="32927"/>
                  </a:cubicBezTo>
                  <a:cubicBezTo>
                    <a:pt x="7904" y="32927"/>
                    <a:pt x="7854" y="32939"/>
                    <a:pt x="7807" y="32968"/>
                  </a:cubicBezTo>
                  <a:cubicBezTo>
                    <a:pt x="7765" y="32993"/>
                    <a:pt x="7184" y="33333"/>
                    <a:pt x="6466" y="33333"/>
                  </a:cubicBezTo>
                  <a:cubicBezTo>
                    <a:pt x="5933" y="33333"/>
                    <a:pt x="5325" y="33145"/>
                    <a:pt x="4807" y="32504"/>
                  </a:cubicBezTo>
                  <a:cubicBezTo>
                    <a:pt x="3538" y="30932"/>
                    <a:pt x="4240" y="28661"/>
                    <a:pt x="4247" y="28639"/>
                  </a:cubicBezTo>
                  <a:cubicBezTo>
                    <a:pt x="4292" y="28494"/>
                    <a:pt x="4219" y="28340"/>
                    <a:pt x="4079" y="28285"/>
                  </a:cubicBezTo>
                  <a:cubicBezTo>
                    <a:pt x="4052" y="28274"/>
                    <a:pt x="1349" y="27180"/>
                    <a:pt x="948" y="24939"/>
                  </a:cubicBezTo>
                  <a:cubicBezTo>
                    <a:pt x="543" y="22690"/>
                    <a:pt x="2353" y="20864"/>
                    <a:pt x="2372" y="20846"/>
                  </a:cubicBezTo>
                  <a:cubicBezTo>
                    <a:pt x="2476" y="20743"/>
                    <a:pt x="2485" y="20577"/>
                    <a:pt x="2394" y="20463"/>
                  </a:cubicBezTo>
                  <a:cubicBezTo>
                    <a:pt x="2380" y="20445"/>
                    <a:pt x="992" y="18679"/>
                    <a:pt x="1327" y="16178"/>
                  </a:cubicBezTo>
                  <a:cubicBezTo>
                    <a:pt x="1657" y="13719"/>
                    <a:pt x="4223" y="12698"/>
                    <a:pt x="4248" y="12687"/>
                  </a:cubicBezTo>
                  <a:cubicBezTo>
                    <a:pt x="4325" y="12658"/>
                    <a:pt x="4385" y="12597"/>
                    <a:pt x="4414" y="12521"/>
                  </a:cubicBezTo>
                  <a:cubicBezTo>
                    <a:pt x="4796" y="11498"/>
                    <a:pt x="5446" y="11380"/>
                    <a:pt x="5726" y="11380"/>
                  </a:cubicBezTo>
                  <a:cubicBezTo>
                    <a:pt x="5803" y="11380"/>
                    <a:pt x="5852" y="11389"/>
                    <a:pt x="5860" y="11390"/>
                  </a:cubicBezTo>
                  <a:cubicBezTo>
                    <a:pt x="5879" y="11394"/>
                    <a:pt x="5899" y="11396"/>
                    <a:pt x="5919" y="11396"/>
                  </a:cubicBezTo>
                  <a:cubicBezTo>
                    <a:pt x="5984" y="11396"/>
                    <a:pt x="6049" y="11374"/>
                    <a:pt x="6102" y="11333"/>
                  </a:cubicBezTo>
                  <a:cubicBezTo>
                    <a:pt x="6169" y="11277"/>
                    <a:pt x="6208" y="11195"/>
                    <a:pt x="6207" y="11108"/>
                  </a:cubicBezTo>
                  <a:cubicBezTo>
                    <a:pt x="6207" y="11087"/>
                    <a:pt x="6202" y="8990"/>
                    <a:pt x="7305" y="7275"/>
                  </a:cubicBezTo>
                  <a:cubicBezTo>
                    <a:pt x="7965" y="6248"/>
                    <a:pt x="9303" y="6058"/>
                    <a:pt x="10201" y="6058"/>
                  </a:cubicBezTo>
                  <a:cubicBezTo>
                    <a:pt x="10720" y="6058"/>
                    <a:pt x="11092" y="6121"/>
                    <a:pt x="11102" y="6123"/>
                  </a:cubicBezTo>
                  <a:cubicBezTo>
                    <a:pt x="11118" y="6126"/>
                    <a:pt x="11135" y="6127"/>
                    <a:pt x="11152" y="6127"/>
                  </a:cubicBezTo>
                  <a:cubicBezTo>
                    <a:pt x="11257" y="6127"/>
                    <a:pt x="11356" y="6069"/>
                    <a:pt x="11405" y="5973"/>
                  </a:cubicBezTo>
                  <a:cubicBezTo>
                    <a:pt x="11415" y="5955"/>
                    <a:pt x="12340" y="4206"/>
                    <a:pt x="14511" y="2597"/>
                  </a:cubicBezTo>
                  <a:cubicBezTo>
                    <a:pt x="15177" y="2103"/>
                    <a:pt x="16097" y="1934"/>
                    <a:pt x="17046" y="1934"/>
                  </a:cubicBezTo>
                  <a:cubicBezTo>
                    <a:pt x="19088" y="1934"/>
                    <a:pt x="21260" y="2718"/>
                    <a:pt x="21292" y="2729"/>
                  </a:cubicBezTo>
                  <a:cubicBezTo>
                    <a:pt x="21324" y="2741"/>
                    <a:pt x="21357" y="2746"/>
                    <a:pt x="21390" y="2746"/>
                  </a:cubicBezTo>
                  <a:cubicBezTo>
                    <a:pt x="21503" y="2746"/>
                    <a:pt x="21610" y="2678"/>
                    <a:pt x="21655" y="2567"/>
                  </a:cubicBezTo>
                  <a:cubicBezTo>
                    <a:pt x="21683" y="2500"/>
                    <a:pt x="22357" y="907"/>
                    <a:pt x="24713" y="605"/>
                  </a:cubicBezTo>
                  <a:cubicBezTo>
                    <a:pt x="24879" y="583"/>
                    <a:pt x="25046" y="573"/>
                    <a:pt x="25211" y="573"/>
                  </a:cubicBezTo>
                  <a:close/>
                  <a:moveTo>
                    <a:pt x="25211" y="0"/>
                  </a:moveTo>
                  <a:cubicBezTo>
                    <a:pt x="25022" y="0"/>
                    <a:pt x="24831" y="12"/>
                    <a:pt x="24639" y="37"/>
                  </a:cubicBezTo>
                  <a:cubicBezTo>
                    <a:pt x="22487" y="313"/>
                    <a:pt x="21553" y="1567"/>
                    <a:pt x="21245" y="2109"/>
                  </a:cubicBezTo>
                  <a:cubicBezTo>
                    <a:pt x="20605" y="1895"/>
                    <a:pt x="18822" y="1362"/>
                    <a:pt x="17066" y="1362"/>
                  </a:cubicBezTo>
                  <a:cubicBezTo>
                    <a:pt x="16004" y="1362"/>
                    <a:pt x="14952" y="1557"/>
                    <a:pt x="14170" y="2137"/>
                  </a:cubicBezTo>
                  <a:cubicBezTo>
                    <a:pt x="12279" y="3538"/>
                    <a:pt x="11298" y="5024"/>
                    <a:pt x="10998" y="5531"/>
                  </a:cubicBezTo>
                  <a:cubicBezTo>
                    <a:pt x="10818" y="5509"/>
                    <a:pt x="10532" y="5482"/>
                    <a:pt x="10188" y="5482"/>
                  </a:cubicBezTo>
                  <a:cubicBezTo>
                    <a:pt x="9166" y="5482"/>
                    <a:pt x="7628" y="5713"/>
                    <a:pt x="6821" y="6966"/>
                  </a:cubicBezTo>
                  <a:cubicBezTo>
                    <a:pt x="5876" y="8438"/>
                    <a:pt x="5683" y="10124"/>
                    <a:pt x="5643" y="10805"/>
                  </a:cubicBezTo>
                  <a:cubicBezTo>
                    <a:pt x="5116" y="10832"/>
                    <a:pt x="4363" y="11143"/>
                    <a:pt x="3923" y="12202"/>
                  </a:cubicBezTo>
                  <a:cubicBezTo>
                    <a:pt x="3366" y="12448"/>
                    <a:pt x="1096" y="13594"/>
                    <a:pt x="760" y="16101"/>
                  </a:cubicBezTo>
                  <a:cubicBezTo>
                    <a:pt x="455" y="18373"/>
                    <a:pt x="1419" y="20056"/>
                    <a:pt x="1801" y="20620"/>
                  </a:cubicBezTo>
                  <a:cubicBezTo>
                    <a:pt x="1317" y="21170"/>
                    <a:pt x="0" y="22899"/>
                    <a:pt x="384" y="25039"/>
                  </a:cubicBezTo>
                  <a:cubicBezTo>
                    <a:pt x="773" y="27205"/>
                    <a:pt x="2910" y="28375"/>
                    <a:pt x="3634" y="28714"/>
                  </a:cubicBezTo>
                  <a:cubicBezTo>
                    <a:pt x="3469" y="29403"/>
                    <a:pt x="3149" y="31361"/>
                    <a:pt x="4362" y="32862"/>
                  </a:cubicBezTo>
                  <a:cubicBezTo>
                    <a:pt x="4993" y="33645"/>
                    <a:pt x="5770" y="33899"/>
                    <a:pt x="6477" y="33899"/>
                  </a:cubicBezTo>
                  <a:cubicBezTo>
                    <a:pt x="6935" y="33899"/>
                    <a:pt x="7365" y="33792"/>
                    <a:pt x="7707" y="33654"/>
                  </a:cubicBezTo>
                  <a:cubicBezTo>
                    <a:pt x="7809" y="34265"/>
                    <a:pt x="8178" y="35345"/>
                    <a:pt x="9486" y="35924"/>
                  </a:cubicBezTo>
                  <a:cubicBezTo>
                    <a:pt x="10123" y="36206"/>
                    <a:pt x="10829" y="36297"/>
                    <a:pt x="11475" y="36297"/>
                  </a:cubicBezTo>
                  <a:cubicBezTo>
                    <a:pt x="12439" y="36297"/>
                    <a:pt x="13271" y="36094"/>
                    <a:pt x="13553" y="36017"/>
                  </a:cubicBezTo>
                  <a:cubicBezTo>
                    <a:pt x="13782" y="36099"/>
                    <a:pt x="14397" y="36280"/>
                    <a:pt x="15600" y="36391"/>
                  </a:cubicBezTo>
                  <a:cubicBezTo>
                    <a:pt x="15666" y="36397"/>
                    <a:pt x="15733" y="36400"/>
                    <a:pt x="15799" y="36400"/>
                  </a:cubicBezTo>
                  <a:cubicBezTo>
                    <a:pt x="17212" y="36400"/>
                    <a:pt x="18572" y="35064"/>
                    <a:pt x="18899" y="34717"/>
                  </a:cubicBezTo>
                  <a:lnTo>
                    <a:pt x="43513" y="31058"/>
                  </a:lnTo>
                  <a:cubicBezTo>
                    <a:pt x="43606" y="31044"/>
                    <a:pt x="45806" y="30675"/>
                    <a:pt x="46698" y="28625"/>
                  </a:cubicBezTo>
                  <a:cubicBezTo>
                    <a:pt x="47476" y="26840"/>
                    <a:pt x="45885" y="23069"/>
                    <a:pt x="45430" y="22063"/>
                  </a:cubicBezTo>
                  <a:cubicBezTo>
                    <a:pt x="46054" y="21672"/>
                    <a:pt x="47528" y="20418"/>
                    <a:pt x="46955" y="17540"/>
                  </a:cubicBezTo>
                  <a:cubicBezTo>
                    <a:pt x="46410" y="14800"/>
                    <a:pt x="45619" y="13713"/>
                    <a:pt x="45286" y="13361"/>
                  </a:cubicBezTo>
                  <a:cubicBezTo>
                    <a:pt x="45525" y="12462"/>
                    <a:pt x="46428" y="8401"/>
                    <a:pt x="43896" y="6416"/>
                  </a:cubicBezTo>
                  <a:cubicBezTo>
                    <a:pt x="42515" y="5332"/>
                    <a:pt x="41384" y="5051"/>
                    <a:pt x="40583" y="5051"/>
                  </a:cubicBezTo>
                  <a:cubicBezTo>
                    <a:pt x="40115" y="5051"/>
                    <a:pt x="39760" y="5147"/>
                    <a:pt x="39534" y="5234"/>
                  </a:cubicBezTo>
                  <a:cubicBezTo>
                    <a:pt x="39027" y="4273"/>
                    <a:pt x="37110" y="1001"/>
                    <a:pt x="34176" y="1001"/>
                  </a:cubicBezTo>
                  <a:cubicBezTo>
                    <a:pt x="34099" y="1001"/>
                    <a:pt x="34021" y="1004"/>
                    <a:pt x="33942" y="1008"/>
                  </a:cubicBezTo>
                  <a:cubicBezTo>
                    <a:pt x="31353" y="1162"/>
                    <a:pt x="30153" y="1633"/>
                    <a:pt x="29716" y="1858"/>
                  </a:cubicBezTo>
                  <a:cubicBezTo>
                    <a:pt x="29166" y="1404"/>
                    <a:pt x="27298" y="0"/>
                    <a:pt x="25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42;p52">
              <a:extLst>
                <a:ext uri="{FF2B5EF4-FFF2-40B4-BE49-F238E27FC236}">
                  <a16:creationId xmlns:a16="http://schemas.microsoft.com/office/drawing/2014/main" id="{1F120528-D3B1-43A7-AF43-BED3B27D5642}"/>
                </a:ext>
              </a:extLst>
            </p:cNvPr>
            <p:cNvSpPr/>
            <p:nvPr/>
          </p:nvSpPr>
          <p:spPr>
            <a:xfrm>
              <a:off x="4049600" y="1095975"/>
              <a:ext cx="848475" cy="906800"/>
            </a:xfrm>
            <a:custGeom>
              <a:avLst/>
              <a:gdLst/>
              <a:ahLst/>
              <a:cxnLst/>
              <a:rect l="l" t="t" r="r" b="b"/>
              <a:pathLst>
                <a:path w="33939" h="36272" extrusionOk="0">
                  <a:moveTo>
                    <a:pt x="11786" y="1"/>
                  </a:moveTo>
                  <a:cubicBezTo>
                    <a:pt x="10768" y="1"/>
                    <a:pt x="9651" y="90"/>
                    <a:pt x="8438" y="305"/>
                  </a:cubicBezTo>
                  <a:cubicBezTo>
                    <a:pt x="1272" y="1576"/>
                    <a:pt x="1" y="7818"/>
                    <a:pt x="1" y="7818"/>
                  </a:cubicBezTo>
                  <a:cubicBezTo>
                    <a:pt x="1" y="7818"/>
                    <a:pt x="1388" y="15678"/>
                    <a:pt x="4278" y="23769"/>
                  </a:cubicBezTo>
                  <a:cubicBezTo>
                    <a:pt x="7167" y="31859"/>
                    <a:pt x="10981" y="34865"/>
                    <a:pt x="14911" y="36136"/>
                  </a:cubicBezTo>
                  <a:cubicBezTo>
                    <a:pt x="15195" y="36228"/>
                    <a:pt x="15488" y="36272"/>
                    <a:pt x="15790" y="36272"/>
                  </a:cubicBezTo>
                  <a:cubicBezTo>
                    <a:pt x="19669" y="36272"/>
                    <a:pt x="24845" y="29065"/>
                    <a:pt x="26239" y="24346"/>
                  </a:cubicBezTo>
                  <a:cubicBezTo>
                    <a:pt x="27741" y="19261"/>
                    <a:pt x="27626" y="18336"/>
                    <a:pt x="27626" y="18336"/>
                  </a:cubicBezTo>
                  <a:cubicBezTo>
                    <a:pt x="27626" y="18336"/>
                    <a:pt x="31787" y="17296"/>
                    <a:pt x="32944" y="13251"/>
                  </a:cubicBezTo>
                  <a:cubicBezTo>
                    <a:pt x="33939" y="9766"/>
                    <a:pt x="31933" y="7397"/>
                    <a:pt x="29881" y="7397"/>
                  </a:cubicBezTo>
                  <a:cubicBezTo>
                    <a:pt x="29550" y="7397"/>
                    <a:pt x="29219" y="7458"/>
                    <a:pt x="28898" y="7587"/>
                  </a:cubicBezTo>
                  <a:cubicBezTo>
                    <a:pt x="26586" y="8511"/>
                    <a:pt x="26124" y="11516"/>
                    <a:pt x="26124" y="11516"/>
                  </a:cubicBezTo>
                  <a:cubicBezTo>
                    <a:pt x="26124" y="11516"/>
                    <a:pt x="22194" y="9436"/>
                    <a:pt x="20691" y="6778"/>
                  </a:cubicBezTo>
                  <a:cubicBezTo>
                    <a:pt x="19188" y="4119"/>
                    <a:pt x="19419" y="2155"/>
                    <a:pt x="19419" y="2155"/>
                  </a:cubicBezTo>
                  <a:cubicBezTo>
                    <a:pt x="19419" y="2155"/>
                    <a:pt x="16787" y="1"/>
                    <a:pt x="11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43;p52">
              <a:extLst>
                <a:ext uri="{FF2B5EF4-FFF2-40B4-BE49-F238E27FC236}">
                  <a16:creationId xmlns:a16="http://schemas.microsoft.com/office/drawing/2014/main" id="{AC57FAC1-F083-40AD-B925-AA4D8FCE7705}"/>
                </a:ext>
              </a:extLst>
            </p:cNvPr>
            <p:cNvSpPr/>
            <p:nvPr/>
          </p:nvSpPr>
          <p:spPr>
            <a:xfrm>
              <a:off x="4042400" y="1088725"/>
              <a:ext cx="852950" cy="921250"/>
            </a:xfrm>
            <a:custGeom>
              <a:avLst/>
              <a:gdLst/>
              <a:ahLst/>
              <a:cxnLst/>
              <a:rect l="l" t="t" r="r" b="b"/>
              <a:pathLst>
                <a:path w="34118" h="36850" extrusionOk="0">
                  <a:moveTo>
                    <a:pt x="12049" y="580"/>
                  </a:moveTo>
                  <a:cubicBezTo>
                    <a:pt x="16330" y="580"/>
                    <a:pt x="18858" y="2189"/>
                    <a:pt x="19411" y="2581"/>
                  </a:cubicBezTo>
                  <a:cubicBezTo>
                    <a:pt x="19388" y="3126"/>
                    <a:pt x="19433" y="4916"/>
                    <a:pt x="20729" y="7209"/>
                  </a:cubicBezTo>
                  <a:cubicBezTo>
                    <a:pt x="22256" y="9909"/>
                    <a:pt x="26113" y="11973"/>
                    <a:pt x="26277" y="12060"/>
                  </a:cubicBezTo>
                  <a:cubicBezTo>
                    <a:pt x="26320" y="12082"/>
                    <a:pt x="26366" y="12093"/>
                    <a:pt x="26412" y="12093"/>
                  </a:cubicBezTo>
                  <a:cubicBezTo>
                    <a:pt x="26456" y="12093"/>
                    <a:pt x="26500" y="12083"/>
                    <a:pt x="26540" y="12063"/>
                  </a:cubicBezTo>
                  <a:cubicBezTo>
                    <a:pt x="26622" y="12022"/>
                    <a:pt x="26680" y="11942"/>
                    <a:pt x="26694" y="11850"/>
                  </a:cubicBezTo>
                  <a:cubicBezTo>
                    <a:pt x="26699" y="11823"/>
                    <a:pt x="27157" y="8996"/>
                    <a:pt x="29292" y="8143"/>
                  </a:cubicBezTo>
                  <a:cubicBezTo>
                    <a:pt x="29578" y="8028"/>
                    <a:pt x="29876" y="7972"/>
                    <a:pt x="30174" y="7972"/>
                  </a:cubicBezTo>
                  <a:cubicBezTo>
                    <a:pt x="30807" y="7972"/>
                    <a:pt x="31444" y="8226"/>
                    <a:pt x="31980" y="8709"/>
                  </a:cubicBezTo>
                  <a:cubicBezTo>
                    <a:pt x="33141" y="9758"/>
                    <a:pt x="33506" y="11535"/>
                    <a:pt x="32956" y="13462"/>
                  </a:cubicBezTo>
                  <a:cubicBezTo>
                    <a:pt x="31861" y="17295"/>
                    <a:pt x="27884" y="18338"/>
                    <a:pt x="27844" y="18349"/>
                  </a:cubicBezTo>
                  <a:cubicBezTo>
                    <a:pt x="27709" y="18382"/>
                    <a:pt x="27618" y="18515"/>
                    <a:pt x="27629" y="18654"/>
                  </a:cubicBezTo>
                  <a:cubicBezTo>
                    <a:pt x="27632" y="18695"/>
                    <a:pt x="27687" y="19701"/>
                    <a:pt x="26252" y="24557"/>
                  </a:cubicBezTo>
                  <a:cubicBezTo>
                    <a:pt x="25122" y="28383"/>
                    <a:pt x="21473" y="33906"/>
                    <a:pt x="18047" y="35713"/>
                  </a:cubicBezTo>
                  <a:cubicBezTo>
                    <a:pt x="17337" y="36088"/>
                    <a:pt x="16679" y="36276"/>
                    <a:pt x="16081" y="36276"/>
                  </a:cubicBezTo>
                  <a:cubicBezTo>
                    <a:pt x="15803" y="36276"/>
                    <a:pt x="15539" y="36236"/>
                    <a:pt x="15288" y="36155"/>
                  </a:cubicBezTo>
                  <a:cubicBezTo>
                    <a:pt x="12328" y="35197"/>
                    <a:pt x="8024" y="32891"/>
                    <a:pt x="4836" y="23963"/>
                  </a:cubicBezTo>
                  <a:cubicBezTo>
                    <a:pt x="2115" y="16346"/>
                    <a:pt x="714" y="8839"/>
                    <a:pt x="582" y="8115"/>
                  </a:cubicBezTo>
                  <a:cubicBezTo>
                    <a:pt x="723" y="7528"/>
                    <a:pt x="2220" y="2041"/>
                    <a:pt x="8777" y="877"/>
                  </a:cubicBezTo>
                  <a:cubicBezTo>
                    <a:pt x="9961" y="667"/>
                    <a:pt x="11053" y="580"/>
                    <a:pt x="12049" y="580"/>
                  </a:cubicBezTo>
                  <a:close/>
                  <a:moveTo>
                    <a:pt x="12103" y="1"/>
                  </a:moveTo>
                  <a:cubicBezTo>
                    <a:pt x="11062" y="1"/>
                    <a:pt x="9920" y="92"/>
                    <a:pt x="8678" y="313"/>
                  </a:cubicBezTo>
                  <a:cubicBezTo>
                    <a:pt x="1403" y="1604"/>
                    <a:pt x="22" y="7986"/>
                    <a:pt x="8" y="8051"/>
                  </a:cubicBezTo>
                  <a:cubicBezTo>
                    <a:pt x="1" y="8086"/>
                    <a:pt x="1" y="8123"/>
                    <a:pt x="7" y="8158"/>
                  </a:cubicBezTo>
                  <a:cubicBezTo>
                    <a:pt x="22" y="8236"/>
                    <a:pt x="1431" y="16134"/>
                    <a:pt x="4295" y="24155"/>
                  </a:cubicBezTo>
                  <a:cubicBezTo>
                    <a:pt x="6787" y="31132"/>
                    <a:pt x="10224" y="35118"/>
                    <a:pt x="15111" y="36699"/>
                  </a:cubicBezTo>
                  <a:cubicBezTo>
                    <a:pt x="15421" y="36799"/>
                    <a:pt x="15744" y="36850"/>
                    <a:pt x="16070" y="36850"/>
                  </a:cubicBezTo>
                  <a:cubicBezTo>
                    <a:pt x="16073" y="36850"/>
                    <a:pt x="16077" y="36850"/>
                    <a:pt x="16081" y="36850"/>
                  </a:cubicBezTo>
                  <a:cubicBezTo>
                    <a:pt x="16771" y="36850"/>
                    <a:pt x="17519" y="36639"/>
                    <a:pt x="18313" y="36219"/>
                  </a:cubicBezTo>
                  <a:cubicBezTo>
                    <a:pt x="21867" y="34345"/>
                    <a:pt x="25639" y="28654"/>
                    <a:pt x="26802" y="24717"/>
                  </a:cubicBezTo>
                  <a:cubicBezTo>
                    <a:pt x="27940" y="20866"/>
                    <a:pt x="28161" y="19371"/>
                    <a:pt x="28197" y="18843"/>
                  </a:cubicBezTo>
                  <a:cubicBezTo>
                    <a:pt x="29089" y="18565"/>
                    <a:pt x="32458" y="17293"/>
                    <a:pt x="33507" y="13619"/>
                  </a:cubicBezTo>
                  <a:cubicBezTo>
                    <a:pt x="34118" y="11477"/>
                    <a:pt x="33691" y="9482"/>
                    <a:pt x="32364" y="8284"/>
                  </a:cubicBezTo>
                  <a:cubicBezTo>
                    <a:pt x="31725" y="7707"/>
                    <a:pt x="30940" y="7403"/>
                    <a:pt x="30162" y="7403"/>
                  </a:cubicBezTo>
                  <a:cubicBezTo>
                    <a:pt x="29794" y="7403"/>
                    <a:pt x="29428" y="7471"/>
                    <a:pt x="29079" y="7610"/>
                  </a:cubicBezTo>
                  <a:cubicBezTo>
                    <a:pt x="27138" y="8387"/>
                    <a:pt x="26429" y="10482"/>
                    <a:pt x="26212" y="11366"/>
                  </a:cubicBezTo>
                  <a:cubicBezTo>
                    <a:pt x="25241" y="10801"/>
                    <a:pt x="22420" y="9035"/>
                    <a:pt x="21229" y="6927"/>
                  </a:cubicBezTo>
                  <a:cubicBezTo>
                    <a:pt x="19797" y="4393"/>
                    <a:pt x="19990" y="2496"/>
                    <a:pt x="19992" y="2476"/>
                  </a:cubicBezTo>
                  <a:cubicBezTo>
                    <a:pt x="20002" y="2380"/>
                    <a:pt x="19964" y="2284"/>
                    <a:pt x="19889" y="2222"/>
                  </a:cubicBezTo>
                  <a:cubicBezTo>
                    <a:pt x="19757" y="2114"/>
                    <a:pt x="17101" y="1"/>
                    <a:pt x="12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44;p52">
              <a:extLst>
                <a:ext uri="{FF2B5EF4-FFF2-40B4-BE49-F238E27FC236}">
                  <a16:creationId xmlns:a16="http://schemas.microsoft.com/office/drawing/2014/main" id="{868FE973-8CEA-4CA4-98D5-ABE4D86B42ED}"/>
                </a:ext>
              </a:extLst>
            </p:cNvPr>
            <p:cNvSpPr/>
            <p:nvPr/>
          </p:nvSpPr>
          <p:spPr>
            <a:xfrm>
              <a:off x="4242050" y="1515525"/>
              <a:ext cx="231500" cy="230125"/>
            </a:xfrm>
            <a:custGeom>
              <a:avLst/>
              <a:gdLst/>
              <a:ahLst/>
              <a:cxnLst/>
              <a:rect l="l" t="t" r="r" b="b"/>
              <a:pathLst>
                <a:path w="9260" h="9205" extrusionOk="0">
                  <a:moveTo>
                    <a:pt x="1780" y="1"/>
                  </a:moveTo>
                  <a:cubicBezTo>
                    <a:pt x="1655" y="1"/>
                    <a:pt x="1540" y="83"/>
                    <a:pt x="1505" y="209"/>
                  </a:cubicBezTo>
                  <a:cubicBezTo>
                    <a:pt x="1345" y="804"/>
                    <a:pt x="1" y="6063"/>
                    <a:pt x="1331" y="7634"/>
                  </a:cubicBezTo>
                  <a:cubicBezTo>
                    <a:pt x="2186" y="8645"/>
                    <a:pt x="3630" y="9205"/>
                    <a:pt x="5076" y="9205"/>
                  </a:cubicBezTo>
                  <a:cubicBezTo>
                    <a:pt x="5817" y="9205"/>
                    <a:pt x="6557" y="9058"/>
                    <a:pt x="7220" y="8749"/>
                  </a:cubicBezTo>
                  <a:cubicBezTo>
                    <a:pt x="8041" y="8366"/>
                    <a:pt x="8670" y="7652"/>
                    <a:pt x="8988" y="6738"/>
                  </a:cubicBezTo>
                  <a:cubicBezTo>
                    <a:pt x="9217" y="6079"/>
                    <a:pt x="9260" y="5351"/>
                    <a:pt x="9088" y="5010"/>
                  </a:cubicBezTo>
                  <a:cubicBezTo>
                    <a:pt x="9039" y="4907"/>
                    <a:pt x="8936" y="4847"/>
                    <a:pt x="8830" y="4847"/>
                  </a:cubicBezTo>
                  <a:cubicBezTo>
                    <a:pt x="8787" y="4847"/>
                    <a:pt x="8743" y="4856"/>
                    <a:pt x="8702" y="4877"/>
                  </a:cubicBezTo>
                  <a:cubicBezTo>
                    <a:pt x="8559" y="4949"/>
                    <a:pt x="8502" y="5123"/>
                    <a:pt x="8576" y="5266"/>
                  </a:cubicBezTo>
                  <a:cubicBezTo>
                    <a:pt x="8639" y="5393"/>
                    <a:pt x="8667" y="5915"/>
                    <a:pt x="8446" y="6550"/>
                  </a:cubicBezTo>
                  <a:cubicBezTo>
                    <a:pt x="8257" y="7092"/>
                    <a:pt x="7848" y="7824"/>
                    <a:pt x="6978" y="8231"/>
                  </a:cubicBezTo>
                  <a:cubicBezTo>
                    <a:pt x="6401" y="8500"/>
                    <a:pt x="5747" y="8628"/>
                    <a:pt x="5089" y="8628"/>
                  </a:cubicBezTo>
                  <a:cubicBezTo>
                    <a:pt x="3803" y="8628"/>
                    <a:pt x="2508" y="8139"/>
                    <a:pt x="1769" y="7265"/>
                  </a:cubicBezTo>
                  <a:cubicBezTo>
                    <a:pt x="806" y="6126"/>
                    <a:pt x="1651" y="1892"/>
                    <a:pt x="2058" y="356"/>
                  </a:cubicBezTo>
                  <a:cubicBezTo>
                    <a:pt x="2096" y="204"/>
                    <a:pt x="2005" y="50"/>
                    <a:pt x="1853" y="10"/>
                  </a:cubicBezTo>
                  <a:cubicBezTo>
                    <a:pt x="1829" y="4"/>
                    <a:pt x="1805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45;p52">
              <a:extLst>
                <a:ext uri="{FF2B5EF4-FFF2-40B4-BE49-F238E27FC236}">
                  <a16:creationId xmlns:a16="http://schemas.microsoft.com/office/drawing/2014/main" id="{292F5F67-67F4-49E8-8200-47F57CB2B702}"/>
                </a:ext>
              </a:extLst>
            </p:cNvPr>
            <p:cNvSpPr/>
            <p:nvPr/>
          </p:nvSpPr>
          <p:spPr>
            <a:xfrm>
              <a:off x="4298625" y="1763925"/>
              <a:ext cx="204100" cy="57200"/>
            </a:xfrm>
            <a:custGeom>
              <a:avLst/>
              <a:gdLst/>
              <a:ahLst/>
              <a:cxnLst/>
              <a:rect l="l" t="t" r="r" b="b"/>
              <a:pathLst>
                <a:path w="8164" h="2288" extrusionOk="0">
                  <a:moveTo>
                    <a:pt x="7841" y="1"/>
                  </a:moveTo>
                  <a:cubicBezTo>
                    <a:pt x="7778" y="1"/>
                    <a:pt x="7715" y="21"/>
                    <a:pt x="7662" y="64"/>
                  </a:cubicBezTo>
                  <a:cubicBezTo>
                    <a:pt x="6047" y="1356"/>
                    <a:pt x="4541" y="1735"/>
                    <a:pt x="3329" y="1735"/>
                  </a:cubicBezTo>
                  <a:cubicBezTo>
                    <a:pt x="1671" y="1735"/>
                    <a:pt x="564" y="1025"/>
                    <a:pt x="486" y="973"/>
                  </a:cubicBezTo>
                  <a:cubicBezTo>
                    <a:pt x="437" y="941"/>
                    <a:pt x="382" y="925"/>
                    <a:pt x="327" y="925"/>
                  </a:cubicBezTo>
                  <a:cubicBezTo>
                    <a:pt x="235" y="925"/>
                    <a:pt x="144" y="970"/>
                    <a:pt x="89" y="1053"/>
                  </a:cubicBezTo>
                  <a:cubicBezTo>
                    <a:pt x="1" y="1185"/>
                    <a:pt x="37" y="1363"/>
                    <a:pt x="169" y="1451"/>
                  </a:cubicBezTo>
                  <a:cubicBezTo>
                    <a:pt x="189" y="1465"/>
                    <a:pt x="1461" y="2287"/>
                    <a:pt x="3350" y="2287"/>
                  </a:cubicBezTo>
                  <a:cubicBezTo>
                    <a:pt x="4675" y="2287"/>
                    <a:pt x="6305" y="1884"/>
                    <a:pt x="8019" y="511"/>
                  </a:cubicBezTo>
                  <a:cubicBezTo>
                    <a:pt x="8143" y="412"/>
                    <a:pt x="8164" y="232"/>
                    <a:pt x="8064" y="108"/>
                  </a:cubicBezTo>
                  <a:cubicBezTo>
                    <a:pt x="8008" y="38"/>
                    <a:pt x="7925" y="1"/>
                    <a:pt x="7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46;p52">
              <a:extLst>
                <a:ext uri="{FF2B5EF4-FFF2-40B4-BE49-F238E27FC236}">
                  <a16:creationId xmlns:a16="http://schemas.microsoft.com/office/drawing/2014/main" id="{FFBDE04D-5AFC-4601-B388-99DCC8BE80BC}"/>
                </a:ext>
              </a:extLst>
            </p:cNvPr>
            <p:cNvSpPr/>
            <p:nvPr/>
          </p:nvSpPr>
          <p:spPr>
            <a:xfrm>
              <a:off x="4363200" y="1789925"/>
              <a:ext cx="101700" cy="83725"/>
            </a:xfrm>
            <a:custGeom>
              <a:avLst/>
              <a:gdLst/>
              <a:ahLst/>
              <a:cxnLst/>
              <a:rect l="l" t="t" r="r" b="b"/>
              <a:pathLst>
                <a:path w="4068" h="3349" extrusionOk="0">
                  <a:moveTo>
                    <a:pt x="3349" y="759"/>
                  </a:moveTo>
                  <a:cubicBezTo>
                    <a:pt x="3143" y="1501"/>
                    <a:pt x="2663" y="2776"/>
                    <a:pt x="1789" y="2776"/>
                  </a:cubicBezTo>
                  <a:cubicBezTo>
                    <a:pt x="884" y="2776"/>
                    <a:pt x="653" y="1790"/>
                    <a:pt x="594" y="1279"/>
                  </a:cubicBezTo>
                  <a:lnTo>
                    <a:pt x="594" y="1279"/>
                  </a:lnTo>
                  <a:cubicBezTo>
                    <a:pt x="645" y="1280"/>
                    <a:pt x="697" y="1281"/>
                    <a:pt x="749" y="1281"/>
                  </a:cubicBezTo>
                  <a:cubicBezTo>
                    <a:pt x="1792" y="1281"/>
                    <a:pt x="2774" y="969"/>
                    <a:pt x="3349" y="759"/>
                  </a:cubicBezTo>
                  <a:close/>
                  <a:moveTo>
                    <a:pt x="3754" y="1"/>
                  </a:moveTo>
                  <a:cubicBezTo>
                    <a:pt x="3714" y="1"/>
                    <a:pt x="3673" y="9"/>
                    <a:pt x="3633" y="28"/>
                  </a:cubicBezTo>
                  <a:cubicBezTo>
                    <a:pt x="3619" y="36"/>
                    <a:pt x="2165" y="706"/>
                    <a:pt x="634" y="706"/>
                  </a:cubicBezTo>
                  <a:cubicBezTo>
                    <a:pt x="525" y="706"/>
                    <a:pt x="415" y="703"/>
                    <a:pt x="305" y="695"/>
                  </a:cubicBezTo>
                  <a:cubicBezTo>
                    <a:pt x="301" y="695"/>
                    <a:pt x="297" y="695"/>
                    <a:pt x="292" y="695"/>
                  </a:cubicBezTo>
                  <a:cubicBezTo>
                    <a:pt x="218" y="695"/>
                    <a:pt x="147" y="723"/>
                    <a:pt x="91" y="772"/>
                  </a:cubicBezTo>
                  <a:cubicBezTo>
                    <a:pt x="34" y="826"/>
                    <a:pt x="1" y="901"/>
                    <a:pt x="0" y="981"/>
                  </a:cubicBezTo>
                  <a:cubicBezTo>
                    <a:pt x="0" y="1800"/>
                    <a:pt x="374" y="3348"/>
                    <a:pt x="1790" y="3348"/>
                  </a:cubicBezTo>
                  <a:cubicBezTo>
                    <a:pt x="3515" y="3348"/>
                    <a:pt x="4016" y="458"/>
                    <a:pt x="4036" y="335"/>
                  </a:cubicBezTo>
                  <a:cubicBezTo>
                    <a:pt x="4067" y="151"/>
                    <a:pt x="3922" y="1"/>
                    <a:pt x="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47;p52">
              <a:extLst>
                <a:ext uri="{FF2B5EF4-FFF2-40B4-BE49-F238E27FC236}">
                  <a16:creationId xmlns:a16="http://schemas.microsoft.com/office/drawing/2014/main" id="{03E36D19-40D7-4967-B5FD-2E7706F56EC5}"/>
                </a:ext>
              </a:extLst>
            </p:cNvPr>
            <p:cNvSpPr/>
            <p:nvPr/>
          </p:nvSpPr>
          <p:spPr>
            <a:xfrm>
              <a:off x="4474400" y="1502375"/>
              <a:ext cx="37600" cy="57800"/>
            </a:xfrm>
            <a:custGeom>
              <a:avLst/>
              <a:gdLst/>
              <a:ahLst/>
              <a:cxnLst/>
              <a:rect l="l" t="t" r="r" b="b"/>
              <a:pathLst>
                <a:path w="1504" h="2312" extrusionOk="0">
                  <a:moveTo>
                    <a:pt x="751" y="0"/>
                  </a:moveTo>
                  <a:cubicBezTo>
                    <a:pt x="337" y="0"/>
                    <a:pt x="0" y="517"/>
                    <a:pt x="0" y="1156"/>
                  </a:cubicBezTo>
                  <a:cubicBezTo>
                    <a:pt x="0" y="1795"/>
                    <a:pt x="337" y="2312"/>
                    <a:pt x="751" y="2312"/>
                  </a:cubicBezTo>
                  <a:cubicBezTo>
                    <a:pt x="1166" y="2312"/>
                    <a:pt x="1503" y="1795"/>
                    <a:pt x="1503" y="1156"/>
                  </a:cubicBezTo>
                  <a:cubicBezTo>
                    <a:pt x="1503" y="517"/>
                    <a:pt x="1166" y="0"/>
                    <a:pt x="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48;p52">
              <a:extLst>
                <a:ext uri="{FF2B5EF4-FFF2-40B4-BE49-F238E27FC236}">
                  <a16:creationId xmlns:a16="http://schemas.microsoft.com/office/drawing/2014/main" id="{85838495-F2F2-4382-9946-E521DE7320E7}"/>
                </a:ext>
              </a:extLst>
            </p:cNvPr>
            <p:cNvSpPr/>
            <p:nvPr/>
          </p:nvSpPr>
          <p:spPr>
            <a:xfrm>
              <a:off x="4202750" y="1531275"/>
              <a:ext cx="37600" cy="57800"/>
            </a:xfrm>
            <a:custGeom>
              <a:avLst/>
              <a:gdLst/>
              <a:ahLst/>
              <a:cxnLst/>
              <a:rect l="l" t="t" r="r" b="b"/>
              <a:pathLst>
                <a:path w="1504" h="2312" extrusionOk="0">
                  <a:moveTo>
                    <a:pt x="753" y="0"/>
                  </a:moveTo>
                  <a:cubicBezTo>
                    <a:pt x="337" y="0"/>
                    <a:pt x="1" y="517"/>
                    <a:pt x="1" y="1156"/>
                  </a:cubicBezTo>
                  <a:cubicBezTo>
                    <a:pt x="1" y="1794"/>
                    <a:pt x="337" y="2312"/>
                    <a:pt x="753" y="2312"/>
                  </a:cubicBezTo>
                  <a:cubicBezTo>
                    <a:pt x="1167" y="2312"/>
                    <a:pt x="1504" y="1794"/>
                    <a:pt x="1504" y="1156"/>
                  </a:cubicBezTo>
                  <a:cubicBezTo>
                    <a:pt x="1504" y="517"/>
                    <a:pt x="1167" y="0"/>
                    <a:pt x="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49;p52">
              <a:extLst>
                <a:ext uri="{FF2B5EF4-FFF2-40B4-BE49-F238E27FC236}">
                  <a16:creationId xmlns:a16="http://schemas.microsoft.com/office/drawing/2014/main" id="{61928387-7639-4D58-88F0-A69C107F83D8}"/>
                </a:ext>
              </a:extLst>
            </p:cNvPr>
            <p:cNvSpPr/>
            <p:nvPr/>
          </p:nvSpPr>
          <p:spPr>
            <a:xfrm>
              <a:off x="4108225" y="1360950"/>
              <a:ext cx="149500" cy="100675"/>
            </a:xfrm>
            <a:custGeom>
              <a:avLst/>
              <a:gdLst/>
              <a:ahLst/>
              <a:cxnLst/>
              <a:rect l="l" t="t" r="r" b="b"/>
              <a:pathLst>
                <a:path w="5980" h="4027" extrusionOk="0">
                  <a:moveTo>
                    <a:pt x="5068" y="0"/>
                  </a:moveTo>
                  <a:cubicBezTo>
                    <a:pt x="1570" y="0"/>
                    <a:pt x="215" y="2935"/>
                    <a:pt x="156" y="3061"/>
                  </a:cubicBezTo>
                  <a:cubicBezTo>
                    <a:pt x="1" y="3403"/>
                    <a:pt x="150" y="3805"/>
                    <a:pt x="490" y="3962"/>
                  </a:cubicBezTo>
                  <a:cubicBezTo>
                    <a:pt x="579" y="4004"/>
                    <a:pt x="678" y="4026"/>
                    <a:pt x="776" y="4026"/>
                  </a:cubicBezTo>
                  <a:cubicBezTo>
                    <a:pt x="1041" y="4026"/>
                    <a:pt x="1283" y="3872"/>
                    <a:pt x="1395" y="3633"/>
                  </a:cubicBezTo>
                  <a:cubicBezTo>
                    <a:pt x="1439" y="3538"/>
                    <a:pt x="2466" y="1365"/>
                    <a:pt x="5075" y="1365"/>
                  </a:cubicBezTo>
                  <a:cubicBezTo>
                    <a:pt x="5136" y="1365"/>
                    <a:pt x="5197" y="1366"/>
                    <a:pt x="5260" y="1369"/>
                  </a:cubicBezTo>
                  <a:cubicBezTo>
                    <a:pt x="5269" y="1369"/>
                    <a:pt x="5277" y="1369"/>
                    <a:pt x="5286" y="1369"/>
                  </a:cubicBezTo>
                  <a:cubicBezTo>
                    <a:pt x="5650" y="1369"/>
                    <a:pt x="5954" y="1079"/>
                    <a:pt x="5966" y="712"/>
                  </a:cubicBezTo>
                  <a:cubicBezTo>
                    <a:pt x="5980" y="334"/>
                    <a:pt x="5686" y="19"/>
                    <a:pt x="5309" y="5"/>
                  </a:cubicBezTo>
                  <a:cubicBezTo>
                    <a:pt x="5227" y="2"/>
                    <a:pt x="5147" y="0"/>
                    <a:pt x="5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50;p52">
              <a:extLst>
                <a:ext uri="{FF2B5EF4-FFF2-40B4-BE49-F238E27FC236}">
                  <a16:creationId xmlns:a16="http://schemas.microsoft.com/office/drawing/2014/main" id="{9A44BC47-357C-4479-8DAE-D6ACD390DA73}"/>
                </a:ext>
              </a:extLst>
            </p:cNvPr>
            <p:cNvSpPr/>
            <p:nvPr/>
          </p:nvSpPr>
          <p:spPr>
            <a:xfrm>
              <a:off x="4382850" y="1341425"/>
              <a:ext cx="187775" cy="82650"/>
            </a:xfrm>
            <a:custGeom>
              <a:avLst/>
              <a:gdLst/>
              <a:ahLst/>
              <a:cxnLst/>
              <a:rect l="l" t="t" r="r" b="b"/>
              <a:pathLst>
                <a:path w="7511" h="3306" extrusionOk="0">
                  <a:moveTo>
                    <a:pt x="2709" y="1"/>
                  </a:moveTo>
                  <a:cubicBezTo>
                    <a:pt x="1837" y="1"/>
                    <a:pt x="1062" y="168"/>
                    <a:pt x="533" y="367"/>
                  </a:cubicBezTo>
                  <a:cubicBezTo>
                    <a:pt x="180" y="499"/>
                    <a:pt x="1" y="891"/>
                    <a:pt x="133" y="1245"/>
                  </a:cubicBezTo>
                  <a:cubicBezTo>
                    <a:pt x="234" y="1519"/>
                    <a:pt x="494" y="1689"/>
                    <a:pt x="771" y="1689"/>
                  </a:cubicBezTo>
                  <a:cubicBezTo>
                    <a:pt x="850" y="1689"/>
                    <a:pt x="931" y="1675"/>
                    <a:pt x="1010" y="1645"/>
                  </a:cubicBezTo>
                  <a:cubicBezTo>
                    <a:pt x="1072" y="1622"/>
                    <a:pt x="1802" y="1362"/>
                    <a:pt x="2763" y="1362"/>
                  </a:cubicBezTo>
                  <a:cubicBezTo>
                    <a:pt x="3839" y="1362"/>
                    <a:pt x="5203" y="1689"/>
                    <a:pt x="6242" y="3039"/>
                  </a:cubicBezTo>
                  <a:cubicBezTo>
                    <a:pt x="6371" y="3207"/>
                    <a:pt x="6570" y="3305"/>
                    <a:pt x="6780" y="3305"/>
                  </a:cubicBezTo>
                  <a:cubicBezTo>
                    <a:pt x="6781" y="3305"/>
                    <a:pt x="6782" y="3305"/>
                    <a:pt x="6784" y="3305"/>
                  </a:cubicBezTo>
                  <a:cubicBezTo>
                    <a:pt x="7044" y="3305"/>
                    <a:pt x="7281" y="3159"/>
                    <a:pt x="7396" y="2925"/>
                  </a:cubicBezTo>
                  <a:cubicBezTo>
                    <a:pt x="7510" y="2692"/>
                    <a:pt x="7482" y="2413"/>
                    <a:pt x="7324" y="2208"/>
                  </a:cubicBezTo>
                  <a:cubicBezTo>
                    <a:pt x="6012" y="501"/>
                    <a:pt x="4216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51;p52">
              <a:extLst>
                <a:ext uri="{FF2B5EF4-FFF2-40B4-BE49-F238E27FC236}">
                  <a16:creationId xmlns:a16="http://schemas.microsoft.com/office/drawing/2014/main" id="{6075392E-267D-4DDE-947C-F1B704827BBE}"/>
                </a:ext>
              </a:extLst>
            </p:cNvPr>
            <p:cNvSpPr/>
            <p:nvPr/>
          </p:nvSpPr>
          <p:spPr>
            <a:xfrm>
              <a:off x="4062475" y="1515400"/>
              <a:ext cx="728425" cy="754125"/>
            </a:xfrm>
            <a:custGeom>
              <a:avLst/>
              <a:gdLst/>
              <a:ahLst/>
              <a:cxnLst/>
              <a:rect l="l" t="t" r="r" b="b"/>
              <a:pathLst>
                <a:path w="29137" h="30165" extrusionOk="0">
                  <a:moveTo>
                    <a:pt x="28846" y="1"/>
                  </a:moveTo>
                  <a:cubicBezTo>
                    <a:pt x="28691" y="1"/>
                    <a:pt x="28562" y="124"/>
                    <a:pt x="28559" y="280"/>
                  </a:cubicBezTo>
                  <a:cubicBezTo>
                    <a:pt x="28556" y="360"/>
                    <a:pt x="28285" y="8404"/>
                    <a:pt x="24657" y="16000"/>
                  </a:cubicBezTo>
                  <a:cubicBezTo>
                    <a:pt x="21300" y="23028"/>
                    <a:pt x="16252" y="28690"/>
                    <a:pt x="15451" y="29564"/>
                  </a:cubicBezTo>
                  <a:cubicBezTo>
                    <a:pt x="14723" y="29380"/>
                    <a:pt x="11145" y="28130"/>
                    <a:pt x="6432" y="20708"/>
                  </a:cubicBezTo>
                  <a:cubicBezTo>
                    <a:pt x="1106" y="12323"/>
                    <a:pt x="586" y="3939"/>
                    <a:pt x="580" y="3856"/>
                  </a:cubicBezTo>
                  <a:cubicBezTo>
                    <a:pt x="572" y="3701"/>
                    <a:pt x="446" y="3585"/>
                    <a:pt x="287" y="3585"/>
                  </a:cubicBezTo>
                  <a:cubicBezTo>
                    <a:pt x="284" y="3585"/>
                    <a:pt x="282" y="3585"/>
                    <a:pt x="280" y="3585"/>
                  </a:cubicBezTo>
                  <a:cubicBezTo>
                    <a:pt x="121" y="3594"/>
                    <a:pt x="1" y="3729"/>
                    <a:pt x="9" y="3887"/>
                  </a:cubicBezTo>
                  <a:cubicBezTo>
                    <a:pt x="14" y="3972"/>
                    <a:pt x="539" y="12498"/>
                    <a:pt x="5948" y="21016"/>
                  </a:cubicBezTo>
                  <a:cubicBezTo>
                    <a:pt x="11390" y="29586"/>
                    <a:pt x="15353" y="30143"/>
                    <a:pt x="15519" y="30163"/>
                  </a:cubicBezTo>
                  <a:cubicBezTo>
                    <a:pt x="15530" y="30164"/>
                    <a:pt x="15541" y="30165"/>
                    <a:pt x="15553" y="30165"/>
                  </a:cubicBezTo>
                  <a:cubicBezTo>
                    <a:pt x="15632" y="30165"/>
                    <a:pt x="15707" y="30132"/>
                    <a:pt x="15761" y="30075"/>
                  </a:cubicBezTo>
                  <a:cubicBezTo>
                    <a:pt x="15817" y="30014"/>
                    <a:pt x="21498" y="23942"/>
                    <a:pt x="25174" y="16247"/>
                  </a:cubicBezTo>
                  <a:cubicBezTo>
                    <a:pt x="28856" y="8538"/>
                    <a:pt x="29129" y="378"/>
                    <a:pt x="29131" y="296"/>
                  </a:cubicBezTo>
                  <a:cubicBezTo>
                    <a:pt x="29136" y="138"/>
                    <a:pt x="29011" y="6"/>
                    <a:pt x="28853" y="1"/>
                  </a:cubicBezTo>
                  <a:cubicBezTo>
                    <a:pt x="28850" y="1"/>
                    <a:pt x="28848" y="1"/>
                    <a:pt x="28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52;p52">
              <a:extLst>
                <a:ext uri="{FF2B5EF4-FFF2-40B4-BE49-F238E27FC236}">
                  <a16:creationId xmlns:a16="http://schemas.microsoft.com/office/drawing/2014/main" id="{20129E74-5419-4B8A-A5AB-A392956DE478}"/>
                </a:ext>
              </a:extLst>
            </p:cNvPr>
            <p:cNvSpPr/>
            <p:nvPr/>
          </p:nvSpPr>
          <p:spPr>
            <a:xfrm>
              <a:off x="4760575" y="1388150"/>
              <a:ext cx="82875" cy="141925"/>
            </a:xfrm>
            <a:custGeom>
              <a:avLst/>
              <a:gdLst/>
              <a:ahLst/>
              <a:cxnLst/>
              <a:rect l="l" t="t" r="r" b="b"/>
              <a:pathLst>
                <a:path w="3315" h="5677" extrusionOk="0">
                  <a:moveTo>
                    <a:pt x="1677" y="572"/>
                  </a:moveTo>
                  <a:cubicBezTo>
                    <a:pt x="1766" y="575"/>
                    <a:pt x="1852" y="601"/>
                    <a:pt x="1925" y="651"/>
                  </a:cubicBezTo>
                  <a:cubicBezTo>
                    <a:pt x="2474" y="994"/>
                    <a:pt x="2164" y="2582"/>
                    <a:pt x="1925" y="3309"/>
                  </a:cubicBezTo>
                  <a:cubicBezTo>
                    <a:pt x="1642" y="3946"/>
                    <a:pt x="1262" y="4661"/>
                    <a:pt x="1027" y="4967"/>
                  </a:cubicBezTo>
                  <a:cubicBezTo>
                    <a:pt x="955" y="4588"/>
                    <a:pt x="940" y="3775"/>
                    <a:pt x="976" y="3082"/>
                  </a:cubicBezTo>
                  <a:cubicBezTo>
                    <a:pt x="977" y="3050"/>
                    <a:pt x="974" y="3019"/>
                    <a:pt x="966" y="2988"/>
                  </a:cubicBezTo>
                  <a:lnTo>
                    <a:pt x="734" y="2178"/>
                  </a:lnTo>
                  <a:cubicBezTo>
                    <a:pt x="615" y="1762"/>
                    <a:pt x="915" y="1019"/>
                    <a:pt x="1329" y="708"/>
                  </a:cubicBezTo>
                  <a:cubicBezTo>
                    <a:pt x="1465" y="605"/>
                    <a:pt x="1582" y="572"/>
                    <a:pt x="1677" y="572"/>
                  </a:cubicBezTo>
                  <a:close/>
                  <a:moveTo>
                    <a:pt x="1676" y="1"/>
                  </a:moveTo>
                  <a:cubicBezTo>
                    <a:pt x="1442" y="1"/>
                    <a:pt x="1205" y="84"/>
                    <a:pt x="984" y="249"/>
                  </a:cubicBezTo>
                  <a:cubicBezTo>
                    <a:pt x="383" y="703"/>
                    <a:pt x="1" y="1698"/>
                    <a:pt x="185" y="2335"/>
                  </a:cubicBezTo>
                  <a:lnTo>
                    <a:pt x="401" y="3099"/>
                  </a:lnTo>
                  <a:cubicBezTo>
                    <a:pt x="282" y="5467"/>
                    <a:pt x="666" y="5594"/>
                    <a:pt x="830" y="5650"/>
                  </a:cubicBezTo>
                  <a:cubicBezTo>
                    <a:pt x="873" y="5666"/>
                    <a:pt x="919" y="5675"/>
                    <a:pt x="964" y="5676"/>
                  </a:cubicBezTo>
                  <a:cubicBezTo>
                    <a:pt x="1198" y="5676"/>
                    <a:pt x="1619" y="5409"/>
                    <a:pt x="2455" y="3529"/>
                  </a:cubicBezTo>
                  <a:cubicBezTo>
                    <a:pt x="2458" y="3521"/>
                    <a:pt x="2461" y="3512"/>
                    <a:pt x="2465" y="3504"/>
                  </a:cubicBezTo>
                  <a:cubicBezTo>
                    <a:pt x="2555" y="3233"/>
                    <a:pt x="3314" y="843"/>
                    <a:pt x="2229" y="165"/>
                  </a:cubicBezTo>
                  <a:cubicBezTo>
                    <a:pt x="2053" y="55"/>
                    <a:pt x="1866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53;p52">
              <a:extLst>
                <a:ext uri="{FF2B5EF4-FFF2-40B4-BE49-F238E27FC236}">
                  <a16:creationId xmlns:a16="http://schemas.microsoft.com/office/drawing/2014/main" id="{BFE20EB6-43B8-444B-BED1-7056509A1549}"/>
                </a:ext>
              </a:extLst>
            </p:cNvPr>
            <p:cNvSpPr/>
            <p:nvPr/>
          </p:nvSpPr>
          <p:spPr>
            <a:xfrm>
              <a:off x="4443700" y="2255200"/>
              <a:ext cx="94050" cy="387075"/>
            </a:xfrm>
            <a:custGeom>
              <a:avLst/>
              <a:gdLst/>
              <a:ahLst/>
              <a:cxnLst/>
              <a:rect l="l" t="t" r="r" b="b"/>
              <a:pathLst>
                <a:path w="3762" h="15483" extrusionOk="0">
                  <a:moveTo>
                    <a:pt x="305" y="0"/>
                  </a:moveTo>
                  <a:cubicBezTo>
                    <a:pt x="293" y="0"/>
                    <a:pt x="281" y="1"/>
                    <a:pt x="269" y="3"/>
                  </a:cubicBezTo>
                  <a:cubicBezTo>
                    <a:pt x="112" y="21"/>
                    <a:pt x="1" y="163"/>
                    <a:pt x="19" y="321"/>
                  </a:cubicBezTo>
                  <a:cubicBezTo>
                    <a:pt x="31" y="417"/>
                    <a:pt x="1202" y="10009"/>
                    <a:pt x="3156" y="15297"/>
                  </a:cubicBezTo>
                  <a:cubicBezTo>
                    <a:pt x="3197" y="15409"/>
                    <a:pt x="3305" y="15483"/>
                    <a:pt x="3424" y="15483"/>
                  </a:cubicBezTo>
                  <a:lnTo>
                    <a:pt x="3425" y="15483"/>
                  </a:lnTo>
                  <a:cubicBezTo>
                    <a:pt x="3624" y="15483"/>
                    <a:pt x="3762" y="15284"/>
                    <a:pt x="3692" y="15098"/>
                  </a:cubicBezTo>
                  <a:cubicBezTo>
                    <a:pt x="1763" y="9873"/>
                    <a:pt x="599" y="347"/>
                    <a:pt x="587" y="251"/>
                  </a:cubicBezTo>
                  <a:cubicBezTo>
                    <a:pt x="570" y="107"/>
                    <a:pt x="448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54;p52">
              <a:extLst>
                <a:ext uri="{FF2B5EF4-FFF2-40B4-BE49-F238E27FC236}">
                  <a16:creationId xmlns:a16="http://schemas.microsoft.com/office/drawing/2014/main" id="{5952F3BD-9D55-4B7E-8AA6-2A61F7A34FE0}"/>
                </a:ext>
              </a:extLst>
            </p:cNvPr>
            <p:cNvSpPr/>
            <p:nvPr/>
          </p:nvSpPr>
          <p:spPr>
            <a:xfrm>
              <a:off x="4552400" y="1810475"/>
              <a:ext cx="439250" cy="830475"/>
            </a:xfrm>
            <a:custGeom>
              <a:avLst/>
              <a:gdLst/>
              <a:ahLst/>
              <a:cxnLst/>
              <a:rect l="l" t="t" r="r" b="b"/>
              <a:pathLst>
                <a:path w="17570" h="33219" extrusionOk="0">
                  <a:moveTo>
                    <a:pt x="8824" y="0"/>
                  </a:moveTo>
                  <a:cubicBezTo>
                    <a:pt x="7998" y="0"/>
                    <a:pt x="7272" y="283"/>
                    <a:pt x="6822" y="622"/>
                  </a:cubicBezTo>
                  <a:cubicBezTo>
                    <a:pt x="6822" y="622"/>
                    <a:pt x="3122" y="2471"/>
                    <a:pt x="3469" y="3858"/>
                  </a:cubicBezTo>
                  <a:cubicBezTo>
                    <a:pt x="3713" y="4832"/>
                    <a:pt x="4412" y="5179"/>
                    <a:pt x="5088" y="5179"/>
                  </a:cubicBezTo>
                  <a:cubicBezTo>
                    <a:pt x="5374" y="5179"/>
                    <a:pt x="5655" y="5117"/>
                    <a:pt x="5896" y="5014"/>
                  </a:cubicBezTo>
                  <a:cubicBezTo>
                    <a:pt x="6705" y="4668"/>
                    <a:pt x="8902" y="3858"/>
                    <a:pt x="8902" y="3858"/>
                  </a:cubicBezTo>
                  <a:lnTo>
                    <a:pt x="10403" y="6863"/>
                  </a:lnTo>
                  <a:cubicBezTo>
                    <a:pt x="10403" y="6863"/>
                    <a:pt x="8457" y="5625"/>
                    <a:pt x="7118" y="5625"/>
                  </a:cubicBezTo>
                  <a:cubicBezTo>
                    <a:pt x="6927" y="5625"/>
                    <a:pt x="6748" y="5650"/>
                    <a:pt x="6589" y="5708"/>
                  </a:cubicBezTo>
                  <a:cubicBezTo>
                    <a:pt x="5318" y="6169"/>
                    <a:pt x="4162" y="7211"/>
                    <a:pt x="4162" y="7211"/>
                  </a:cubicBezTo>
                  <a:cubicBezTo>
                    <a:pt x="4162" y="7211"/>
                    <a:pt x="3847" y="7022"/>
                    <a:pt x="3431" y="7022"/>
                  </a:cubicBezTo>
                  <a:cubicBezTo>
                    <a:pt x="3050" y="7022"/>
                    <a:pt x="2584" y="7180"/>
                    <a:pt x="2197" y="7789"/>
                  </a:cubicBezTo>
                  <a:cubicBezTo>
                    <a:pt x="1388" y="9062"/>
                    <a:pt x="1272" y="10100"/>
                    <a:pt x="1272" y="10100"/>
                  </a:cubicBezTo>
                  <a:cubicBezTo>
                    <a:pt x="1272" y="10100"/>
                    <a:pt x="0" y="11025"/>
                    <a:pt x="0" y="12643"/>
                  </a:cubicBezTo>
                  <a:cubicBezTo>
                    <a:pt x="0" y="14262"/>
                    <a:pt x="0" y="15533"/>
                    <a:pt x="1040" y="16458"/>
                  </a:cubicBezTo>
                  <a:cubicBezTo>
                    <a:pt x="2081" y="17382"/>
                    <a:pt x="2775" y="17382"/>
                    <a:pt x="2775" y="17382"/>
                  </a:cubicBezTo>
                  <a:lnTo>
                    <a:pt x="3699" y="17960"/>
                  </a:lnTo>
                  <a:cubicBezTo>
                    <a:pt x="3699" y="17960"/>
                    <a:pt x="1388" y="23046"/>
                    <a:pt x="2775" y="25705"/>
                  </a:cubicBezTo>
                  <a:cubicBezTo>
                    <a:pt x="3955" y="27969"/>
                    <a:pt x="4634" y="28137"/>
                    <a:pt x="4809" y="28137"/>
                  </a:cubicBezTo>
                  <a:cubicBezTo>
                    <a:pt x="4840" y="28137"/>
                    <a:pt x="4855" y="28132"/>
                    <a:pt x="4855" y="28132"/>
                  </a:cubicBezTo>
                  <a:lnTo>
                    <a:pt x="7629" y="33219"/>
                  </a:lnTo>
                  <a:lnTo>
                    <a:pt x="15026" y="31369"/>
                  </a:lnTo>
                  <a:lnTo>
                    <a:pt x="11212" y="22815"/>
                  </a:lnTo>
                  <a:cubicBezTo>
                    <a:pt x="11212" y="22815"/>
                    <a:pt x="17569" y="9753"/>
                    <a:pt x="16876" y="7673"/>
                  </a:cubicBezTo>
                  <a:cubicBezTo>
                    <a:pt x="16182" y="5593"/>
                    <a:pt x="13292" y="2935"/>
                    <a:pt x="11559" y="1200"/>
                  </a:cubicBezTo>
                  <a:cubicBezTo>
                    <a:pt x="10671" y="312"/>
                    <a:pt x="9692" y="0"/>
                    <a:pt x="8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55;p52">
              <a:extLst>
                <a:ext uri="{FF2B5EF4-FFF2-40B4-BE49-F238E27FC236}">
                  <a16:creationId xmlns:a16="http://schemas.microsoft.com/office/drawing/2014/main" id="{B134786E-4015-4906-AB07-EC07837BE9A5}"/>
                </a:ext>
              </a:extLst>
            </p:cNvPr>
            <p:cNvSpPr/>
            <p:nvPr/>
          </p:nvSpPr>
          <p:spPr>
            <a:xfrm>
              <a:off x="4545250" y="1803500"/>
              <a:ext cx="453175" cy="844575"/>
            </a:xfrm>
            <a:custGeom>
              <a:avLst/>
              <a:gdLst/>
              <a:ahLst/>
              <a:cxnLst/>
              <a:rect l="l" t="t" r="r" b="b"/>
              <a:pathLst>
                <a:path w="18127" h="33783" extrusionOk="0">
                  <a:moveTo>
                    <a:pt x="9104" y="571"/>
                  </a:moveTo>
                  <a:cubicBezTo>
                    <a:pt x="9909" y="571"/>
                    <a:pt x="10821" y="859"/>
                    <a:pt x="11643" y="1681"/>
                  </a:cubicBezTo>
                  <a:cubicBezTo>
                    <a:pt x="11850" y="1888"/>
                    <a:pt x="12072" y="2106"/>
                    <a:pt x="12305" y="2337"/>
                  </a:cubicBezTo>
                  <a:cubicBezTo>
                    <a:pt x="13992" y="3998"/>
                    <a:pt x="16301" y="6274"/>
                    <a:pt x="16891" y="8043"/>
                  </a:cubicBezTo>
                  <a:cubicBezTo>
                    <a:pt x="17373" y="9486"/>
                    <a:pt x="13776" y="17760"/>
                    <a:pt x="11241" y="22968"/>
                  </a:cubicBezTo>
                  <a:cubicBezTo>
                    <a:pt x="11204" y="23044"/>
                    <a:pt x="11203" y="23133"/>
                    <a:pt x="11236" y="23209"/>
                  </a:cubicBezTo>
                  <a:lnTo>
                    <a:pt x="14913" y="31451"/>
                  </a:lnTo>
                  <a:lnTo>
                    <a:pt x="8061" y="33165"/>
                  </a:lnTo>
                  <a:lnTo>
                    <a:pt x="5393" y="28273"/>
                  </a:lnTo>
                  <a:cubicBezTo>
                    <a:pt x="5341" y="28177"/>
                    <a:pt x="5268" y="28116"/>
                    <a:pt x="5174" y="28116"/>
                  </a:cubicBezTo>
                  <a:cubicBezTo>
                    <a:pt x="5148" y="28116"/>
                    <a:pt x="5121" y="28120"/>
                    <a:pt x="5096" y="28130"/>
                  </a:cubicBezTo>
                  <a:cubicBezTo>
                    <a:pt x="5090" y="28130"/>
                    <a:pt x="4486" y="28095"/>
                    <a:pt x="3315" y="25852"/>
                  </a:cubicBezTo>
                  <a:cubicBezTo>
                    <a:pt x="2009" y="23347"/>
                    <a:pt x="4223" y="18408"/>
                    <a:pt x="4246" y="18359"/>
                  </a:cubicBezTo>
                  <a:cubicBezTo>
                    <a:pt x="4305" y="18228"/>
                    <a:pt x="4259" y="18073"/>
                    <a:pt x="4137" y="17996"/>
                  </a:cubicBezTo>
                  <a:lnTo>
                    <a:pt x="3212" y="17418"/>
                  </a:lnTo>
                  <a:cubicBezTo>
                    <a:pt x="3168" y="17391"/>
                    <a:pt x="3117" y="17376"/>
                    <a:pt x="3065" y="17375"/>
                  </a:cubicBezTo>
                  <a:cubicBezTo>
                    <a:pt x="3060" y="17374"/>
                    <a:pt x="2443" y="17346"/>
                    <a:pt x="1517" y="16523"/>
                  </a:cubicBezTo>
                  <a:cubicBezTo>
                    <a:pt x="573" y="15683"/>
                    <a:pt x="573" y="14525"/>
                    <a:pt x="573" y="12922"/>
                  </a:cubicBezTo>
                  <a:cubicBezTo>
                    <a:pt x="573" y="11476"/>
                    <a:pt x="1716" y="10619"/>
                    <a:pt x="1727" y="10610"/>
                  </a:cubicBezTo>
                  <a:cubicBezTo>
                    <a:pt x="1792" y="10562"/>
                    <a:pt x="1833" y="10491"/>
                    <a:pt x="1842" y="10411"/>
                  </a:cubicBezTo>
                  <a:cubicBezTo>
                    <a:pt x="1845" y="10400"/>
                    <a:pt x="1960" y="9423"/>
                    <a:pt x="2725" y="8221"/>
                  </a:cubicBezTo>
                  <a:cubicBezTo>
                    <a:pt x="3046" y="7716"/>
                    <a:pt x="3423" y="7584"/>
                    <a:pt x="3729" y="7584"/>
                  </a:cubicBezTo>
                  <a:cubicBezTo>
                    <a:pt x="4025" y="7584"/>
                    <a:pt x="4255" y="7708"/>
                    <a:pt x="4301" y="7735"/>
                  </a:cubicBezTo>
                  <a:cubicBezTo>
                    <a:pt x="4347" y="7762"/>
                    <a:pt x="4398" y="7775"/>
                    <a:pt x="4449" y="7775"/>
                  </a:cubicBezTo>
                  <a:cubicBezTo>
                    <a:pt x="4518" y="7775"/>
                    <a:pt x="4586" y="7751"/>
                    <a:pt x="4640" y="7702"/>
                  </a:cubicBezTo>
                  <a:cubicBezTo>
                    <a:pt x="4651" y="7692"/>
                    <a:pt x="5768" y="6695"/>
                    <a:pt x="6973" y="6256"/>
                  </a:cubicBezTo>
                  <a:cubicBezTo>
                    <a:pt x="7101" y="6210"/>
                    <a:pt x="7247" y="6189"/>
                    <a:pt x="7407" y="6189"/>
                  </a:cubicBezTo>
                  <a:cubicBezTo>
                    <a:pt x="8416" y="6189"/>
                    <a:pt x="9954" y="7014"/>
                    <a:pt x="10537" y="7384"/>
                  </a:cubicBezTo>
                  <a:cubicBezTo>
                    <a:pt x="10584" y="7414"/>
                    <a:pt x="10637" y="7428"/>
                    <a:pt x="10690" y="7428"/>
                  </a:cubicBezTo>
                  <a:cubicBezTo>
                    <a:pt x="10759" y="7428"/>
                    <a:pt x="10828" y="7404"/>
                    <a:pt x="10882" y="7355"/>
                  </a:cubicBezTo>
                  <a:cubicBezTo>
                    <a:pt x="10977" y="7269"/>
                    <a:pt x="11004" y="7130"/>
                    <a:pt x="10946" y="7014"/>
                  </a:cubicBezTo>
                  <a:lnTo>
                    <a:pt x="9443" y="4010"/>
                  </a:lnTo>
                  <a:cubicBezTo>
                    <a:pt x="9394" y="3910"/>
                    <a:pt x="9293" y="3851"/>
                    <a:pt x="9187" y="3851"/>
                  </a:cubicBezTo>
                  <a:cubicBezTo>
                    <a:pt x="9154" y="3851"/>
                    <a:pt x="9121" y="3856"/>
                    <a:pt x="9088" y="3868"/>
                  </a:cubicBezTo>
                  <a:cubicBezTo>
                    <a:pt x="8998" y="3902"/>
                    <a:pt x="6876" y="4684"/>
                    <a:pt x="6069" y="5030"/>
                  </a:cubicBezTo>
                  <a:cubicBezTo>
                    <a:pt x="5878" y="5112"/>
                    <a:pt x="5631" y="5172"/>
                    <a:pt x="5371" y="5172"/>
                  </a:cubicBezTo>
                  <a:cubicBezTo>
                    <a:pt x="5160" y="5172"/>
                    <a:pt x="4941" y="5132"/>
                    <a:pt x="4737" y="5031"/>
                  </a:cubicBezTo>
                  <a:cubicBezTo>
                    <a:pt x="4385" y="4858"/>
                    <a:pt x="4149" y="4532"/>
                    <a:pt x="4032" y="4067"/>
                  </a:cubicBezTo>
                  <a:cubicBezTo>
                    <a:pt x="3832" y="3266"/>
                    <a:pt x="5785" y="1883"/>
                    <a:pt x="7235" y="1157"/>
                  </a:cubicBezTo>
                  <a:cubicBezTo>
                    <a:pt x="7250" y="1150"/>
                    <a:pt x="7265" y="1140"/>
                    <a:pt x="7279" y="1130"/>
                  </a:cubicBezTo>
                  <a:cubicBezTo>
                    <a:pt x="7686" y="824"/>
                    <a:pt x="8349" y="571"/>
                    <a:pt x="9104" y="571"/>
                  </a:cubicBezTo>
                  <a:close/>
                  <a:moveTo>
                    <a:pt x="9114" y="0"/>
                  </a:moveTo>
                  <a:cubicBezTo>
                    <a:pt x="8228" y="0"/>
                    <a:pt x="7445" y="297"/>
                    <a:pt x="6956" y="656"/>
                  </a:cubicBezTo>
                  <a:cubicBezTo>
                    <a:pt x="6463" y="904"/>
                    <a:pt x="3092" y="2668"/>
                    <a:pt x="3476" y="4206"/>
                  </a:cubicBezTo>
                  <a:cubicBezTo>
                    <a:pt x="3675" y="4999"/>
                    <a:pt x="4133" y="5371"/>
                    <a:pt x="4483" y="5545"/>
                  </a:cubicBezTo>
                  <a:cubicBezTo>
                    <a:pt x="4750" y="5677"/>
                    <a:pt x="5060" y="5743"/>
                    <a:pt x="5378" y="5743"/>
                  </a:cubicBezTo>
                  <a:cubicBezTo>
                    <a:pt x="5687" y="5743"/>
                    <a:pt x="6003" y="5681"/>
                    <a:pt x="6294" y="5556"/>
                  </a:cubicBezTo>
                  <a:cubicBezTo>
                    <a:pt x="6929" y="5283"/>
                    <a:pt x="8454" y="4714"/>
                    <a:pt x="9045" y="4494"/>
                  </a:cubicBezTo>
                  <a:lnTo>
                    <a:pt x="10012" y="6427"/>
                  </a:lnTo>
                  <a:cubicBezTo>
                    <a:pt x="9299" y="6060"/>
                    <a:pt x="8264" y="5617"/>
                    <a:pt x="7405" y="5617"/>
                  </a:cubicBezTo>
                  <a:cubicBezTo>
                    <a:pt x="7181" y="5617"/>
                    <a:pt x="6968" y="5647"/>
                    <a:pt x="6777" y="5717"/>
                  </a:cubicBezTo>
                  <a:cubicBezTo>
                    <a:pt x="5725" y="6100"/>
                    <a:pt x="4766" y="6847"/>
                    <a:pt x="4405" y="7148"/>
                  </a:cubicBezTo>
                  <a:cubicBezTo>
                    <a:pt x="4217" y="7069"/>
                    <a:pt x="3981" y="7009"/>
                    <a:pt x="3724" y="7009"/>
                  </a:cubicBezTo>
                  <a:cubicBezTo>
                    <a:pt x="3239" y="7009"/>
                    <a:pt x="2681" y="7222"/>
                    <a:pt x="2242" y="7913"/>
                  </a:cubicBezTo>
                  <a:cubicBezTo>
                    <a:pt x="1558" y="8987"/>
                    <a:pt x="1348" y="9902"/>
                    <a:pt x="1292" y="10224"/>
                  </a:cubicBezTo>
                  <a:cubicBezTo>
                    <a:pt x="974" y="10493"/>
                    <a:pt x="1" y="11431"/>
                    <a:pt x="1" y="12922"/>
                  </a:cubicBezTo>
                  <a:cubicBezTo>
                    <a:pt x="1" y="14541"/>
                    <a:pt x="1" y="15940"/>
                    <a:pt x="1137" y="16949"/>
                  </a:cubicBezTo>
                  <a:cubicBezTo>
                    <a:pt x="2050" y="17762"/>
                    <a:pt x="2725" y="17913"/>
                    <a:pt x="2968" y="17941"/>
                  </a:cubicBezTo>
                  <a:lnTo>
                    <a:pt x="3625" y="18350"/>
                  </a:lnTo>
                  <a:cubicBezTo>
                    <a:pt x="3182" y="19399"/>
                    <a:pt x="1528" y="23663"/>
                    <a:pt x="2807" y="26116"/>
                  </a:cubicBezTo>
                  <a:cubicBezTo>
                    <a:pt x="3860" y="28134"/>
                    <a:pt x="4574" y="28621"/>
                    <a:pt x="4971" y="28694"/>
                  </a:cubicBezTo>
                  <a:lnTo>
                    <a:pt x="7664" y="33633"/>
                  </a:lnTo>
                  <a:cubicBezTo>
                    <a:pt x="7715" y="33726"/>
                    <a:pt x="7811" y="33782"/>
                    <a:pt x="7916" y="33782"/>
                  </a:cubicBezTo>
                  <a:cubicBezTo>
                    <a:pt x="7939" y="33782"/>
                    <a:pt x="7962" y="33780"/>
                    <a:pt x="7984" y="33774"/>
                  </a:cubicBezTo>
                  <a:lnTo>
                    <a:pt x="15383" y="31924"/>
                  </a:lnTo>
                  <a:cubicBezTo>
                    <a:pt x="15555" y="31880"/>
                    <a:pt x="15647" y="31693"/>
                    <a:pt x="15575" y="31530"/>
                  </a:cubicBezTo>
                  <a:lnTo>
                    <a:pt x="11815" y="23098"/>
                  </a:lnTo>
                  <a:cubicBezTo>
                    <a:pt x="12694" y="21284"/>
                    <a:pt x="18127" y="9938"/>
                    <a:pt x="17434" y="7861"/>
                  </a:cubicBezTo>
                  <a:cubicBezTo>
                    <a:pt x="16801" y="5962"/>
                    <a:pt x="14435" y="3631"/>
                    <a:pt x="12707" y="1928"/>
                  </a:cubicBezTo>
                  <a:cubicBezTo>
                    <a:pt x="12475" y="1699"/>
                    <a:pt x="12253" y="1482"/>
                    <a:pt x="12047" y="1276"/>
                  </a:cubicBezTo>
                  <a:cubicBezTo>
                    <a:pt x="11104" y="333"/>
                    <a:pt x="10051" y="0"/>
                    <a:pt x="9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56;p52">
              <a:extLst>
                <a:ext uri="{FF2B5EF4-FFF2-40B4-BE49-F238E27FC236}">
                  <a16:creationId xmlns:a16="http://schemas.microsoft.com/office/drawing/2014/main" id="{937243CB-E429-4633-8F94-8EB96B258FCB}"/>
                </a:ext>
              </a:extLst>
            </p:cNvPr>
            <p:cNvSpPr/>
            <p:nvPr/>
          </p:nvSpPr>
          <p:spPr>
            <a:xfrm>
              <a:off x="4804375" y="1974800"/>
              <a:ext cx="69525" cy="78000"/>
            </a:xfrm>
            <a:custGeom>
              <a:avLst/>
              <a:gdLst/>
              <a:ahLst/>
              <a:cxnLst/>
              <a:rect l="l" t="t" r="r" b="b"/>
              <a:pathLst>
                <a:path w="2781" h="3120" extrusionOk="0">
                  <a:moveTo>
                    <a:pt x="321" y="1"/>
                  </a:moveTo>
                  <a:cubicBezTo>
                    <a:pt x="258" y="1"/>
                    <a:pt x="194" y="22"/>
                    <a:pt x="140" y="65"/>
                  </a:cubicBezTo>
                  <a:cubicBezTo>
                    <a:pt x="18" y="167"/>
                    <a:pt x="0" y="349"/>
                    <a:pt x="103" y="472"/>
                  </a:cubicBezTo>
                  <a:lnTo>
                    <a:pt x="2183" y="3015"/>
                  </a:lnTo>
                  <a:cubicBezTo>
                    <a:pt x="2237" y="3080"/>
                    <a:pt x="2316" y="3119"/>
                    <a:pt x="2402" y="3119"/>
                  </a:cubicBezTo>
                  <a:cubicBezTo>
                    <a:pt x="2403" y="3119"/>
                    <a:pt x="2404" y="3119"/>
                    <a:pt x="2406" y="3119"/>
                  </a:cubicBezTo>
                  <a:cubicBezTo>
                    <a:pt x="2406" y="3119"/>
                    <a:pt x="2406" y="3119"/>
                    <a:pt x="2407" y="3119"/>
                  </a:cubicBezTo>
                  <a:cubicBezTo>
                    <a:pt x="2648" y="3119"/>
                    <a:pt x="2780" y="2839"/>
                    <a:pt x="2626" y="2652"/>
                  </a:cubicBezTo>
                  <a:lnTo>
                    <a:pt x="546" y="109"/>
                  </a:lnTo>
                  <a:cubicBezTo>
                    <a:pt x="490" y="38"/>
                    <a:pt x="406" y="1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57;p52">
              <a:extLst>
                <a:ext uri="{FF2B5EF4-FFF2-40B4-BE49-F238E27FC236}">
                  <a16:creationId xmlns:a16="http://schemas.microsoft.com/office/drawing/2014/main" id="{3CA5CB9F-5744-4BC5-BBA1-EF521138B653}"/>
                </a:ext>
              </a:extLst>
            </p:cNvPr>
            <p:cNvSpPr/>
            <p:nvPr/>
          </p:nvSpPr>
          <p:spPr>
            <a:xfrm>
              <a:off x="4648225" y="1983475"/>
              <a:ext cx="131575" cy="104025"/>
            </a:xfrm>
            <a:custGeom>
              <a:avLst/>
              <a:gdLst/>
              <a:ahLst/>
              <a:cxnLst/>
              <a:rect l="l" t="t" r="r" b="b"/>
              <a:pathLst>
                <a:path w="5263" h="4161" extrusionOk="0">
                  <a:moveTo>
                    <a:pt x="325" y="0"/>
                  </a:moveTo>
                  <a:cubicBezTo>
                    <a:pt x="239" y="0"/>
                    <a:pt x="155" y="38"/>
                    <a:pt x="99" y="111"/>
                  </a:cubicBezTo>
                  <a:cubicBezTo>
                    <a:pt x="0" y="237"/>
                    <a:pt x="25" y="420"/>
                    <a:pt x="154" y="516"/>
                  </a:cubicBezTo>
                  <a:lnTo>
                    <a:pt x="4777" y="4100"/>
                  </a:lnTo>
                  <a:cubicBezTo>
                    <a:pt x="4827" y="4138"/>
                    <a:pt x="4889" y="4160"/>
                    <a:pt x="4953" y="4160"/>
                  </a:cubicBezTo>
                  <a:cubicBezTo>
                    <a:pt x="5076" y="4160"/>
                    <a:pt x="5184" y="4082"/>
                    <a:pt x="5224" y="3966"/>
                  </a:cubicBezTo>
                  <a:cubicBezTo>
                    <a:pt x="5263" y="3850"/>
                    <a:pt x="5225" y="3722"/>
                    <a:pt x="5129" y="3647"/>
                  </a:cubicBezTo>
                  <a:lnTo>
                    <a:pt x="505" y="64"/>
                  </a:lnTo>
                  <a:cubicBezTo>
                    <a:pt x="451" y="21"/>
                    <a:pt x="388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58;p52">
              <a:extLst>
                <a:ext uri="{FF2B5EF4-FFF2-40B4-BE49-F238E27FC236}">
                  <a16:creationId xmlns:a16="http://schemas.microsoft.com/office/drawing/2014/main" id="{D62123B5-4894-4AB1-A41C-5D091639BF17}"/>
                </a:ext>
              </a:extLst>
            </p:cNvPr>
            <p:cNvSpPr/>
            <p:nvPr/>
          </p:nvSpPr>
          <p:spPr>
            <a:xfrm>
              <a:off x="4576225" y="2055875"/>
              <a:ext cx="128450" cy="95175"/>
            </a:xfrm>
            <a:custGeom>
              <a:avLst/>
              <a:gdLst/>
              <a:ahLst/>
              <a:cxnLst/>
              <a:rect l="l" t="t" r="r" b="b"/>
              <a:pathLst>
                <a:path w="5138" h="3807" extrusionOk="0">
                  <a:moveTo>
                    <a:pt x="325" y="1"/>
                  </a:moveTo>
                  <a:cubicBezTo>
                    <a:pt x="236" y="1"/>
                    <a:pt x="147" y="42"/>
                    <a:pt x="91" y="120"/>
                  </a:cubicBezTo>
                  <a:cubicBezTo>
                    <a:pt x="1" y="246"/>
                    <a:pt x="27" y="422"/>
                    <a:pt x="152" y="516"/>
                  </a:cubicBezTo>
                  <a:lnTo>
                    <a:pt x="4660" y="3753"/>
                  </a:lnTo>
                  <a:cubicBezTo>
                    <a:pt x="4708" y="3788"/>
                    <a:pt x="4767" y="3806"/>
                    <a:pt x="4827" y="3806"/>
                  </a:cubicBezTo>
                  <a:cubicBezTo>
                    <a:pt x="4951" y="3806"/>
                    <a:pt x="5061" y="3726"/>
                    <a:pt x="5099" y="3608"/>
                  </a:cubicBezTo>
                  <a:cubicBezTo>
                    <a:pt x="5137" y="3489"/>
                    <a:pt x="5095" y="3361"/>
                    <a:pt x="4994" y="3288"/>
                  </a:cubicBezTo>
                  <a:lnTo>
                    <a:pt x="487" y="51"/>
                  </a:lnTo>
                  <a:cubicBezTo>
                    <a:pt x="437" y="17"/>
                    <a:pt x="381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59;p52">
              <a:extLst>
                <a:ext uri="{FF2B5EF4-FFF2-40B4-BE49-F238E27FC236}">
                  <a16:creationId xmlns:a16="http://schemas.microsoft.com/office/drawing/2014/main" id="{DB888E26-65AF-4D32-A58B-74C6F82ABC52}"/>
                </a:ext>
              </a:extLst>
            </p:cNvPr>
            <p:cNvSpPr/>
            <p:nvPr/>
          </p:nvSpPr>
          <p:spPr>
            <a:xfrm>
              <a:off x="4597075" y="2168500"/>
              <a:ext cx="55600" cy="98150"/>
            </a:xfrm>
            <a:custGeom>
              <a:avLst/>
              <a:gdLst/>
              <a:ahLst/>
              <a:cxnLst/>
              <a:rect l="l" t="t" r="r" b="b"/>
              <a:pathLst>
                <a:path w="2224" h="3926" extrusionOk="0">
                  <a:moveTo>
                    <a:pt x="295" y="1"/>
                  </a:moveTo>
                  <a:cubicBezTo>
                    <a:pt x="290" y="1"/>
                    <a:pt x="285" y="1"/>
                    <a:pt x="280" y="1"/>
                  </a:cubicBezTo>
                  <a:cubicBezTo>
                    <a:pt x="121" y="9"/>
                    <a:pt x="1" y="143"/>
                    <a:pt x="9" y="302"/>
                  </a:cubicBezTo>
                  <a:cubicBezTo>
                    <a:pt x="130" y="2603"/>
                    <a:pt x="1673" y="3815"/>
                    <a:pt x="1739" y="3866"/>
                  </a:cubicBezTo>
                  <a:cubicBezTo>
                    <a:pt x="1788" y="3904"/>
                    <a:pt x="1850" y="3925"/>
                    <a:pt x="1912" y="3925"/>
                  </a:cubicBezTo>
                  <a:cubicBezTo>
                    <a:pt x="2035" y="3925"/>
                    <a:pt x="2145" y="3848"/>
                    <a:pt x="2184" y="3732"/>
                  </a:cubicBezTo>
                  <a:cubicBezTo>
                    <a:pt x="2223" y="3615"/>
                    <a:pt x="2185" y="3487"/>
                    <a:pt x="2088" y="3413"/>
                  </a:cubicBezTo>
                  <a:cubicBezTo>
                    <a:pt x="2074" y="3401"/>
                    <a:pt x="688" y="2301"/>
                    <a:pt x="580" y="272"/>
                  </a:cubicBezTo>
                  <a:cubicBezTo>
                    <a:pt x="573" y="118"/>
                    <a:pt x="446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60;p52">
              <a:extLst>
                <a:ext uri="{FF2B5EF4-FFF2-40B4-BE49-F238E27FC236}">
                  <a16:creationId xmlns:a16="http://schemas.microsoft.com/office/drawing/2014/main" id="{3A05C834-191A-4865-A992-DEC53B9D9EE5}"/>
                </a:ext>
              </a:extLst>
            </p:cNvPr>
            <p:cNvSpPr/>
            <p:nvPr/>
          </p:nvSpPr>
          <p:spPr>
            <a:xfrm>
              <a:off x="3175150" y="300825"/>
              <a:ext cx="2568325" cy="2568325"/>
            </a:xfrm>
            <a:custGeom>
              <a:avLst/>
              <a:gdLst/>
              <a:ahLst/>
              <a:cxnLst/>
              <a:rect l="l" t="t" r="r" b="b"/>
              <a:pathLst>
                <a:path w="102733" h="102733" extrusionOk="0">
                  <a:moveTo>
                    <a:pt x="51366" y="13046"/>
                  </a:moveTo>
                  <a:cubicBezTo>
                    <a:pt x="72531" y="13046"/>
                    <a:pt x="89687" y="30203"/>
                    <a:pt x="89687" y="51366"/>
                  </a:cubicBezTo>
                  <a:cubicBezTo>
                    <a:pt x="89687" y="72531"/>
                    <a:pt x="72531" y="89687"/>
                    <a:pt x="51366" y="89687"/>
                  </a:cubicBezTo>
                  <a:cubicBezTo>
                    <a:pt x="30202" y="89687"/>
                    <a:pt x="13045" y="72532"/>
                    <a:pt x="13045" y="51366"/>
                  </a:cubicBezTo>
                  <a:cubicBezTo>
                    <a:pt x="13045" y="30202"/>
                    <a:pt x="30202" y="13046"/>
                    <a:pt x="51366" y="13046"/>
                  </a:cubicBezTo>
                  <a:close/>
                  <a:moveTo>
                    <a:pt x="46271" y="0"/>
                  </a:moveTo>
                  <a:lnTo>
                    <a:pt x="44931" y="5895"/>
                  </a:lnTo>
                  <a:cubicBezTo>
                    <a:pt x="41375" y="6393"/>
                    <a:pt x="37892" y="7309"/>
                    <a:pt x="34553" y="8626"/>
                  </a:cubicBezTo>
                  <a:lnTo>
                    <a:pt x="30409" y="4153"/>
                  </a:lnTo>
                  <a:lnTo>
                    <a:pt x="21271" y="9430"/>
                  </a:lnTo>
                  <a:lnTo>
                    <a:pt x="23058" y="15211"/>
                  </a:lnTo>
                  <a:cubicBezTo>
                    <a:pt x="20235" y="17423"/>
                    <a:pt x="17680" y="19958"/>
                    <a:pt x="15444" y="22761"/>
                  </a:cubicBezTo>
                  <a:lnTo>
                    <a:pt x="9611" y="20957"/>
                  </a:lnTo>
                  <a:lnTo>
                    <a:pt x="4334" y="30096"/>
                  </a:lnTo>
                  <a:lnTo>
                    <a:pt x="8764" y="34200"/>
                  </a:lnTo>
                  <a:cubicBezTo>
                    <a:pt x="7418" y="37530"/>
                    <a:pt x="6471" y="41006"/>
                    <a:pt x="5941" y="44558"/>
                  </a:cubicBezTo>
                  <a:lnTo>
                    <a:pt x="0" y="45909"/>
                  </a:lnTo>
                  <a:lnTo>
                    <a:pt x="0" y="56461"/>
                  </a:lnTo>
                  <a:lnTo>
                    <a:pt x="5893" y="57802"/>
                  </a:lnTo>
                  <a:cubicBezTo>
                    <a:pt x="6392" y="61357"/>
                    <a:pt x="7309" y="64841"/>
                    <a:pt x="8625" y="68180"/>
                  </a:cubicBezTo>
                  <a:lnTo>
                    <a:pt x="4153" y="72324"/>
                  </a:lnTo>
                  <a:lnTo>
                    <a:pt x="9429" y="81462"/>
                  </a:lnTo>
                  <a:lnTo>
                    <a:pt x="15210" y="79676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7" y="93122"/>
                  </a:lnTo>
                  <a:lnTo>
                    <a:pt x="30096" y="98399"/>
                  </a:lnTo>
                  <a:lnTo>
                    <a:pt x="34200" y="93969"/>
                  </a:lnTo>
                  <a:cubicBezTo>
                    <a:pt x="37529" y="95315"/>
                    <a:pt x="41005" y="96262"/>
                    <a:pt x="44558" y="96792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39"/>
                  </a:lnTo>
                  <a:cubicBezTo>
                    <a:pt x="61356" y="96341"/>
                    <a:pt x="64840" y="95423"/>
                    <a:pt x="68180" y="94108"/>
                  </a:cubicBezTo>
                  <a:lnTo>
                    <a:pt x="72324" y="98579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10"/>
                    <a:pt x="85052" y="82776"/>
                    <a:pt x="87288" y="79972"/>
                  </a:cubicBezTo>
                  <a:lnTo>
                    <a:pt x="93122" y="81777"/>
                  </a:lnTo>
                  <a:lnTo>
                    <a:pt x="98398" y="72637"/>
                  </a:lnTo>
                  <a:lnTo>
                    <a:pt x="93968" y="68532"/>
                  </a:lnTo>
                  <a:cubicBezTo>
                    <a:pt x="95313" y="65204"/>
                    <a:pt x="96262" y="61728"/>
                    <a:pt x="96792" y="58176"/>
                  </a:cubicBezTo>
                  <a:lnTo>
                    <a:pt x="102733" y="56823"/>
                  </a:lnTo>
                  <a:lnTo>
                    <a:pt x="102733" y="46271"/>
                  </a:lnTo>
                  <a:lnTo>
                    <a:pt x="96838" y="44931"/>
                  </a:lnTo>
                  <a:cubicBezTo>
                    <a:pt x="96340" y="41377"/>
                    <a:pt x="95423" y="37893"/>
                    <a:pt x="94107" y="34553"/>
                  </a:cubicBezTo>
                  <a:lnTo>
                    <a:pt x="98579" y="30409"/>
                  </a:lnTo>
                  <a:lnTo>
                    <a:pt x="93303" y="21271"/>
                  </a:lnTo>
                  <a:lnTo>
                    <a:pt x="87522" y="23059"/>
                  </a:lnTo>
                  <a:cubicBezTo>
                    <a:pt x="85309" y="20237"/>
                    <a:pt x="82775" y="17681"/>
                    <a:pt x="79971" y="15445"/>
                  </a:cubicBezTo>
                  <a:lnTo>
                    <a:pt x="81775" y="9611"/>
                  </a:lnTo>
                  <a:lnTo>
                    <a:pt x="72637" y="4335"/>
                  </a:lnTo>
                  <a:lnTo>
                    <a:pt x="68532" y="8765"/>
                  </a:lnTo>
                  <a:cubicBezTo>
                    <a:pt x="65203" y="7419"/>
                    <a:pt x="61726" y="6472"/>
                    <a:pt x="58175" y="5942"/>
                  </a:cubicBezTo>
                  <a:lnTo>
                    <a:pt x="56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61;p52">
              <a:extLst>
                <a:ext uri="{FF2B5EF4-FFF2-40B4-BE49-F238E27FC236}">
                  <a16:creationId xmlns:a16="http://schemas.microsoft.com/office/drawing/2014/main" id="{79D03356-24DD-4668-BD83-95B17B3AEC6D}"/>
                </a:ext>
              </a:extLst>
            </p:cNvPr>
            <p:cNvSpPr/>
            <p:nvPr/>
          </p:nvSpPr>
          <p:spPr>
            <a:xfrm>
              <a:off x="3167625" y="293300"/>
              <a:ext cx="2583400" cy="2583375"/>
            </a:xfrm>
            <a:custGeom>
              <a:avLst/>
              <a:gdLst/>
              <a:ahLst/>
              <a:cxnLst/>
              <a:rect l="l" t="t" r="r" b="b"/>
              <a:pathLst>
                <a:path w="103336" h="103335" extrusionOk="0">
                  <a:moveTo>
                    <a:pt x="51666" y="13648"/>
                  </a:moveTo>
                  <a:cubicBezTo>
                    <a:pt x="72632" y="13648"/>
                    <a:pt x="89686" y="30704"/>
                    <a:pt x="89686" y="51667"/>
                  </a:cubicBezTo>
                  <a:cubicBezTo>
                    <a:pt x="89686" y="72632"/>
                    <a:pt x="72630" y="89688"/>
                    <a:pt x="51666" y="89688"/>
                  </a:cubicBezTo>
                  <a:cubicBezTo>
                    <a:pt x="30703" y="89688"/>
                    <a:pt x="13647" y="72633"/>
                    <a:pt x="13647" y="51667"/>
                  </a:cubicBezTo>
                  <a:cubicBezTo>
                    <a:pt x="13647" y="30703"/>
                    <a:pt x="30703" y="13648"/>
                    <a:pt x="51666" y="13648"/>
                  </a:cubicBezTo>
                  <a:close/>
                  <a:moveTo>
                    <a:pt x="51666" y="13046"/>
                  </a:moveTo>
                  <a:cubicBezTo>
                    <a:pt x="30371" y="13046"/>
                    <a:pt x="13046" y="30372"/>
                    <a:pt x="13046" y="51667"/>
                  </a:cubicBezTo>
                  <a:cubicBezTo>
                    <a:pt x="13046" y="72964"/>
                    <a:pt x="30370" y="90289"/>
                    <a:pt x="51666" y="90289"/>
                  </a:cubicBezTo>
                  <a:cubicBezTo>
                    <a:pt x="72964" y="90289"/>
                    <a:pt x="90289" y="72964"/>
                    <a:pt x="90289" y="51667"/>
                  </a:cubicBezTo>
                  <a:cubicBezTo>
                    <a:pt x="90289" y="30371"/>
                    <a:pt x="72962" y="13046"/>
                    <a:pt x="51666" y="13046"/>
                  </a:cubicBezTo>
                  <a:close/>
                  <a:moveTo>
                    <a:pt x="56883" y="602"/>
                  </a:moveTo>
                  <a:lnTo>
                    <a:pt x="58228" y="6510"/>
                  </a:lnTo>
                  <a:lnTo>
                    <a:pt x="58432" y="6540"/>
                  </a:lnTo>
                  <a:cubicBezTo>
                    <a:pt x="61937" y="7061"/>
                    <a:pt x="65399" y="8005"/>
                    <a:pt x="68721" y="9345"/>
                  </a:cubicBezTo>
                  <a:lnTo>
                    <a:pt x="68913" y="9422"/>
                  </a:lnTo>
                  <a:lnTo>
                    <a:pt x="72995" y="5017"/>
                  </a:lnTo>
                  <a:lnTo>
                    <a:pt x="81718" y="10053"/>
                  </a:lnTo>
                  <a:lnTo>
                    <a:pt x="79925" y="15853"/>
                  </a:lnTo>
                  <a:lnTo>
                    <a:pt x="80084" y="15981"/>
                  </a:lnTo>
                  <a:cubicBezTo>
                    <a:pt x="82870" y="18203"/>
                    <a:pt x="85387" y="20741"/>
                    <a:pt x="87587" y="23546"/>
                  </a:cubicBezTo>
                  <a:lnTo>
                    <a:pt x="87714" y="23709"/>
                  </a:lnTo>
                  <a:lnTo>
                    <a:pt x="93464" y="21931"/>
                  </a:lnTo>
                  <a:lnTo>
                    <a:pt x="98500" y="30654"/>
                  </a:lnTo>
                  <a:lnTo>
                    <a:pt x="94053" y="34773"/>
                  </a:lnTo>
                  <a:lnTo>
                    <a:pt x="94128" y="34964"/>
                  </a:lnTo>
                  <a:cubicBezTo>
                    <a:pt x="95435" y="38282"/>
                    <a:pt x="96346" y="41742"/>
                    <a:pt x="96842" y="45273"/>
                  </a:cubicBezTo>
                  <a:lnTo>
                    <a:pt x="96871" y="45479"/>
                  </a:lnTo>
                  <a:lnTo>
                    <a:pt x="102733" y="46813"/>
                  </a:lnTo>
                  <a:lnTo>
                    <a:pt x="102733" y="56885"/>
                  </a:lnTo>
                  <a:lnTo>
                    <a:pt x="96825" y="58228"/>
                  </a:lnTo>
                  <a:lnTo>
                    <a:pt x="96794" y="58432"/>
                  </a:lnTo>
                  <a:cubicBezTo>
                    <a:pt x="96274" y="61937"/>
                    <a:pt x="95330" y="65400"/>
                    <a:pt x="93990" y="68721"/>
                  </a:cubicBezTo>
                  <a:lnTo>
                    <a:pt x="93913" y="68913"/>
                  </a:lnTo>
                  <a:lnTo>
                    <a:pt x="98317" y="72996"/>
                  </a:lnTo>
                  <a:lnTo>
                    <a:pt x="93282" y="81718"/>
                  </a:lnTo>
                  <a:lnTo>
                    <a:pt x="87481" y="79925"/>
                  </a:lnTo>
                  <a:lnTo>
                    <a:pt x="87354" y="80085"/>
                  </a:lnTo>
                  <a:cubicBezTo>
                    <a:pt x="85132" y="82870"/>
                    <a:pt x="82592" y="85387"/>
                    <a:pt x="79789" y="87587"/>
                  </a:cubicBezTo>
                  <a:lnTo>
                    <a:pt x="79626" y="87715"/>
                  </a:lnTo>
                  <a:lnTo>
                    <a:pt x="81404" y="93464"/>
                  </a:lnTo>
                  <a:lnTo>
                    <a:pt x="72682" y="98500"/>
                  </a:lnTo>
                  <a:lnTo>
                    <a:pt x="68562" y="94053"/>
                  </a:lnTo>
                  <a:lnTo>
                    <a:pt x="68371" y="94128"/>
                  </a:lnTo>
                  <a:cubicBezTo>
                    <a:pt x="65053" y="95435"/>
                    <a:pt x="61592" y="96346"/>
                    <a:pt x="58060" y="96842"/>
                  </a:cubicBezTo>
                  <a:lnTo>
                    <a:pt x="57856" y="96871"/>
                  </a:lnTo>
                  <a:lnTo>
                    <a:pt x="56522" y="102733"/>
                  </a:lnTo>
                  <a:lnTo>
                    <a:pt x="46451" y="102733"/>
                  </a:lnTo>
                  <a:lnTo>
                    <a:pt x="45107" y="96826"/>
                  </a:lnTo>
                  <a:lnTo>
                    <a:pt x="44903" y="96795"/>
                  </a:lnTo>
                  <a:cubicBezTo>
                    <a:pt x="41399" y="96274"/>
                    <a:pt x="37937" y="95331"/>
                    <a:pt x="34614" y="93990"/>
                  </a:cubicBezTo>
                  <a:lnTo>
                    <a:pt x="34422" y="93913"/>
                  </a:lnTo>
                  <a:lnTo>
                    <a:pt x="30340" y="98318"/>
                  </a:lnTo>
                  <a:lnTo>
                    <a:pt x="21617" y="93283"/>
                  </a:lnTo>
                  <a:lnTo>
                    <a:pt x="23410" y="87483"/>
                  </a:lnTo>
                  <a:lnTo>
                    <a:pt x="23249" y="87354"/>
                  </a:lnTo>
                  <a:cubicBezTo>
                    <a:pt x="20464" y="85132"/>
                    <a:pt x="17946" y="82594"/>
                    <a:pt x="15748" y="79789"/>
                  </a:cubicBezTo>
                  <a:lnTo>
                    <a:pt x="15620" y="79626"/>
                  </a:lnTo>
                  <a:lnTo>
                    <a:pt x="9871" y="81404"/>
                  </a:lnTo>
                  <a:lnTo>
                    <a:pt x="4835" y="72682"/>
                  </a:lnTo>
                  <a:lnTo>
                    <a:pt x="9282" y="68562"/>
                  </a:lnTo>
                  <a:lnTo>
                    <a:pt x="9207" y="68371"/>
                  </a:lnTo>
                  <a:cubicBezTo>
                    <a:pt x="7900" y="65053"/>
                    <a:pt x="6989" y="61592"/>
                    <a:pt x="6493" y="58062"/>
                  </a:cubicBezTo>
                  <a:lnTo>
                    <a:pt x="6464" y="57856"/>
                  </a:lnTo>
                  <a:lnTo>
                    <a:pt x="602" y="56523"/>
                  </a:lnTo>
                  <a:lnTo>
                    <a:pt x="602" y="46451"/>
                  </a:lnTo>
                  <a:lnTo>
                    <a:pt x="6509" y="45107"/>
                  </a:lnTo>
                  <a:lnTo>
                    <a:pt x="6540" y="44903"/>
                  </a:lnTo>
                  <a:cubicBezTo>
                    <a:pt x="7061" y="41398"/>
                    <a:pt x="8005" y="37936"/>
                    <a:pt x="9345" y="34615"/>
                  </a:cubicBezTo>
                  <a:lnTo>
                    <a:pt x="9422" y="34422"/>
                  </a:lnTo>
                  <a:lnTo>
                    <a:pt x="5017" y="30340"/>
                  </a:lnTo>
                  <a:lnTo>
                    <a:pt x="10052" y="21617"/>
                  </a:lnTo>
                  <a:lnTo>
                    <a:pt x="15852" y="23410"/>
                  </a:lnTo>
                  <a:lnTo>
                    <a:pt x="15981" y="23251"/>
                  </a:lnTo>
                  <a:cubicBezTo>
                    <a:pt x="18202" y="20465"/>
                    <a:pt x="20741" y="17947"/>
                    <a:pt x="23546" y="15748"/>
                  </a:cubicBezTo>
                  <a:lnTo>
                    <a:pt x="23709" y="15621"/>
                  </a:lnTo>
                  <a:lnTo>
                    <a:pt x="21931" y="9871"/>
                  </a:lnTo>
                  <a:lnTo>
                    <a:pt x="30652" y="4836"/>
                  </a:lnTo>
                  <a:lnTo>
                    <a:pt x="34773" y="9282"/>
                  </a:lnTo>
                  <a:lnTo>
                    <a:pt x="34964" y="9207"/>
                  </a:lnTo>
                  <a:cubicBezTo>
                    <a:pt x="38282" y="7901"/>
                    <a:pt x="41742" y="6990"/>
                    <a:pt x="45273" y="6494"/>
                  </a:cubicBezTo>
                  <a:lnTo>
                    <a:pt x="45479" y="6465"/>
                  </a:lnTo>
                  <a:lnTo>
                    <a:pt x="46813" y="602"/>
                  </a:lnTo>
                  <a:close/>
                  <a:moveTo>
                    <a:pt x="46332" y="0"/>
                  </a:moveTo>
                  <a:lnTo>
                    <a:pt x="44984" y="5926"/>
                  </a:lnTo>
                  <a:cubicBezTo>
                    <a:pt x="41546" y="6426"/>
                    <a:pt x="38175" y="7313"/>
                    <a:pt x="34935" y="8571"/>
                  </a:cubicBezTo>
                  <a:lnTo>
                    <a:pt x="30768" y="4074"/>
                  </a:lnTo>
                  <a:lnTo>
                    <a:pt x="21214" y="9590"/>
                  </a:lnTo>
                  <a:lnTo>
                    <a:pt x="23011" y="15403"/>
                  </a:lnTo>
                  <a:cubicBezTo>
                    <a:pt x="20289" y="17557"/>
                    <a:pt x="17815" y="20010"/>
                    <a:pt x="15638" y="22715"/>
                  </a:cubicBezTo>
                  <a:lnTo>
                    <a:pt x="9772" y="20901"/>
                  </a:lnTo>
                  <a:lnTo>
                    <a:pt x="4255" y="30456"/>
                  </a:lnTo>
                  <a:lnTo>
                    <a:pt x="8710" y="34582"/>
                  </a:lnTo>
                  <a:cubicBezTo>
                    <a:pt x="7422" y="37811"/>
                    <a:pt x="6504" y="41176"/>
                    <a:pt x="5975" y="44611"/>
                  </a:cubicBezTo>
                  <a:lnTo>
                    <a:pt x="0" y="45971"/>
                  </a:lnTo>
                  <a:lnTo>
                    <a:pt x="0" y="57003"/>
                  </a:lnTo>
                  <a:lnTo>
                    <a:pt x="5924" y="58351"/>
                  </a:lnTo>
                  <a:cubicBezTo>
                    <a:pt x="6424" y="61790"/>
                    <a:pt x="7311" y="65161"/>
                    <a:pt x="8570" y="68400"/>
                  </a:cubicBezTo>
                  <a:lnTo>
                    <a:pt x="4072" y="72568"/>
                  </a:lnTo>
                  <a:lnTo>
                    <a:pt x="9589" y="82122"/>
                  </a:lnTo>
                  <a:lnTo>
                    <a:pt x="15402" y="80325"/>
                  </a:lnTo>
                  <a:cubicBezTo>
                    <a:pt x="17556" y="83047"/>
                    <a:pt x="20009" y="85519"/>
                    <a:pt x="22713" y="87697"/>
                  </a:cubicBezTo>
                  <a:lnTo>
                    <a:pt x="20899" y="93564"/>
                  </a:lnTo>
                  <a:lnTo>
                    <a:pt x="30453" y="99081"/>
                  </a:lnTo>
                  <a:lnTo>
                    <a:pt x="34580" y="94626"/>
                  </a:lnTo>
                  <a:cubicBezTo>
                    <a:pt x="37809" y="95914"/>
                    <a:pt x="41174" y="96830"/>
                    <a:pt x="44610" y="97360"/>
                  </a:cubicBezTo>
                  <a:lnTo>
                    <a:pt x="45969" y="103334"/>
                  </a:lnTo>
                  <a:lnTo>
                    <a:pt x="57003" y="103334"/>
                  </a:lnTo>
                  <a:lnTo>
                    <a:pt x="58351" y="97409"/>
                  </a:lnTo>
                  <a:cubicBezTo>
                    <a:pt x="61789" y="96910"/>
                    <a:pt x="65160" y="96023"/>
                    <a:pt x="68400" y="94764"/>
                  </a:cubicBezTo>
                  <a:lnTo>
                    <a:pt x="72567" y="99262"/>
                  </a:lnTo>
                  <a:lnTo>
                    <a:pt x="82122" y="93746"/>
                  </a:lnTo>
                  <a:lnTo>
                    <a:pt x="80324" y="87933"/>
                  </a:lnTo>
                  <a:cubicBezTo>
                    <a:pt x="83047" y="85777"/>
                    <a:pt x="85519" y="83326"/>
                    <a:pt x="87697" y="80621"/>
                  </a:cubicBezTo>
                  <a:lnTo>
                    <a:pt x="93564" y="82435"/>
                  </a:lnTo>
                  <a:lnTo>
                    <a:pt x="99082" y="72881"/>
                  </a:lnTo>
                  <a:lnTo>
                    <a:pt x="94628" y="68754"/>
                  </a:lnTo>
                  <a:cubicBezTo>
                    <a:pt x="95914" y="65525"/>
                    <a:pt x="96831" y="62160"/>
                    <a:pt x="97360" y="58724"/>
                  </a:cubicBezTo>
                  <a:lnTo>
                    <a:pt x="103336" y="57365"/>
                  </a:lnTo>
                  <a:lnTo>
                    <a:pt x="103336" y="46333"/>
                  </a:lnTo>
                  <a:lnTo>
                    <a:pt x="97410" y="44984"/>
                  </a:lnTo>
                  <a:cubicBezTo>
                    <a:pt x="96910" y="41546"/>
                    <a:pt x="96023" y="38175"/>
                    <a:pt x="94764" y="34935"/>
                  </a:cubicBezTo>
                  <a:lnTo>
                    <a:pt x="99262" y="30768"/>
                  </a:lnTo>
                  <a:lnTo>
                    <a:pt x="93746" y="21213"/>
                  </a:lnTo>
                  <a:lnTo>
                    <a:pt x="87933" y="23011"/>
                  </a:lnTo>
                  <a:cubicBezTo>
                    <a:pt x="85777" y="20289"/>
                    <a:pt x="83325" y="17815"/>
                    <a:pt x="80621" y="15638"/>
                  </a:cubicBezTo>
                  <a:lnTo>
                    <a:pt x="82437" y="9772"/>
                  </a:lnTo>
                  <a:lnTo>
                    <a:pt x="72883" y="4254"/>
                  </a:lnTo>
                  <a:lnTo>
                    <a:pt x="68755" y="8708"/>
                  </a:lnTo>
                  <a:cubicBezTo>
                    <a:pt x="65526" y="7422"/>
                    <a:pt x="62162" y="6504"/>
                    <a:pt x="58726" y="5976"/>
                  </a:cubicBezTo>
                  <a:lnTo>
                    <a:pt x="573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62;p52">
              <a:extLst>
                <a:ext uri="{FF2B5EF4-FFF2-40B4-BE49-F238E27FC236}">
                  <a16:creationId xmlns:a16="http://schemas.microsoft.com/office/drawing/2014/main" id="{5488DBC2-3AEB-4895-9ED1-4211AADD7E8A}"/>
                </a:ext>
              </a:extLst>
            </p:cNvPr>
            <p:cNvSpPr/>
            <p:nvPr/>
          </p:nvSpPr>
          <p:spPr>
            <a:xfrm>
              <a:off x="3175150" y="245275"/>
              <a:ext cx="2568325" cy="2568350"/>
            </a:xfrm>
            <a:custGeom>
              <a:avLst/>
              <a:gdLst/>
              <a:ahLst/>
              <a:cxnLst/>
              <a:rect l="l" t="t" r="r" b="b"/>
              <a:pathLst>
                <a:path w="102733" h="102734" extrusionOk="0">
                  <a:moveTo>
                    <a:pt x="51366" y="13046"/>
                  </a:moveTo>
                  <a:cubicBezTo>
                    <a:pt x="72531" y="13046"/>
                    <a:pt x="89687" y="30203"/>
                    <a:pt x="89687" y="51367"/>
                  </a:cubicBezTo>
                  <a:cubicBezTo>
                    <a:pt x="89687" y="72530"/>
                    <a:pt x="72531" y="89687"/>
                    <a:pt x="51366" y="89687"/>
                  </a:cubicBezTo>
                  <a:cubicBezTo>
                    <a:pt x="30202" y="89687"/>
                    <a:pt x="13045" y="72530"/>
                    <a:pt x="13045" y="51367"/>
                  </a:cubicBezTo>
                  <a:cubicBezTo>
                    <a:pt x="13045" y="30203"/>
                    <a:pt x="30202" y="13046"/>
                    <a:pt x="51366" y="13046"/>
                  </a:cubicBezTo>
                  <a:close/>
                  <a:moveTo>
                    <a:pt x="46271" y="1"/>
                  </a:moveTo>
                  <a:lnTo>
                    <a:pt x="44931" y="5894"/>
                  </a:lnTo>
                  <a:cubicBezTo>
                    <a:pt x="41375" y="6393"/>
                    <a:pt x="37892" y="7310"/>
                    <a:pt x="34553" y="8626"/>
                  </a:cubicBezTo>
                  <a:lnTo>
                    <a:pt x="30409" y="4154"/>
                  </a:lnTo>
                  <a:lnTo>
                    <a:pt x="21271" y="9430"/>
                  </a:lnTo>
                  <a:lnTo>
                    <a:pt x="23058" y="15211"/>
                  </a:lnTo>
                  <a:cubicBezTo>
                    <a:pt x="20235" y="17423"/>
                    <a:pt x="17680" y="19957"/>
                    <a:pt x="15444" y="22762"/>
                  </a:cubicBezTo>
                  <a:lnTo>
                    <a:pt x="9611" y="20958"/>
                  </a:lnTo>
                  <a:lnTo>
                    <a:pt x="4334" y="30096"/>
                  </a:lnTo>
                  <a:lnTo>
                    <a:pt x="8765" y="34201"/>
                  </a:lnTo>
                  <a:cubicBezTo>
                    <a:pt x="7418" y="37530"/>
                    <a:pt x="6471" y="41006"/>
                    <a:pt x="5941" y="44559"/>
                  </a:cubicBezTo>
                  <a:lnTo>
                    <a:pt x="0" y="45910"/>
                  </a:lnTo>
                  <a:lnTo>
                    <a:pt x="0" y="56462"/>
                  </a:lnTo>
                  <a:lnTo>
                    <a:pt x="5893" y="57803"/>
                  </a:lnTo>
                  <a:cubicBezTo>
                    <a:pt x="6392" y="61358"/>
                    <a:pt x="7309" y="64840"/>
                    <a:pt x="8625" y="68180"/>
                  </a:cubicBezTo>
                  <a:lnTo>
                    <a:pt x="4153" y="72324"/>
                  </a:lnTo>
                  <a:lnTo>
                    <a:pt x="9429" y="81463"/>
                  </a:lnTo>
                  <a:lnTo>
                    <a:pt x="15210" y="79675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7" y="93122"/>
                  </a:lnTo>
                  <a:lnTo>
                    <a:pt x="30096" y="98399"/>
                  </a:lnTo>
                  <a:lnTo>
                    <a:pt x="34200" y="93969"/>
                  </a:lnTo>
                  <a:cubicBezTo>
                    <a:pt x="37529" y="95314"/>
                    <a:pt x="41005" y="96262"/>
                    <a:pt x="44558" y="96793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40"/>
                  </a:lnTo>
                  <a:cubicBezTo>
                    <a:pt x="61357" y="96340"/>
                    <a:pt x="64840" y="95424"/>
                    <a:pt x="68180" y="94109"/>
                  </a:cubicBezTo>
                  <a:lnTo>
                    <a:pt x="72324" y="98580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09"/>
                    <a:pt x="85052" y="82776"/>
                    <a:pt x="87288" y="79971"/>
                  </a:cubicBezTo>
                  <a:lnTo>
                    <a:pt x="93122" y="81776"/>
                  </a:lnTo>
                  <a:lnTo>
                    <a:pt x="98398" y="72637"/>
                  </a:lnTo>
                  <a:lnTo>
                    <a:pt x="93968" y="68533"/>
                  </a:lnTo>
                  <a:cubicBezTo>
                    <a:pt x="95313" y="65204"/>
                    <a:pt x="96261" y="61727"/>
                    <a:pt x="96792" y="58176"/>
                  </a:cubicBezTo>
                  <a:lnTo>
                    <a:pt x="102733" y="56824"/>
                  </a:lnTo>
                  <a:lnTo>
                    <a:pt x="102733" y="46271"/>
                  </a:lnTo>
                  <a:lnTo>
                    <a:pt x="96838" y="44931"/>
                  </a:lnTo>
                  <a:cubicBezTo>
                    <a:pt x="96340" y="41376"/>
                    <a:pt x="95423" y="37893"/>
                    <a:pt x="94107" y="34553"/>
                  </a:cubicBezTo>
                  <a:lnTo>
                    <a:pt x="98579" y="30410"/>
                  </a:lnTo>
                  <a:lnTo>
                    <a:pt x="93303" y="21270"/>
                  </a:lnTo>
                  <a:lnTo>
                    <a:pt x="87522" y="23059"/>
                  </a:lnTo>
                  <a:cubicBezTo>
                    <a:pt x="85309" y="20236"/>
                    <a:pt x="82775" y="17681"/>
                    <a:pt x="79971" y="15444"/>
                  </a:cubicBezTo>
                  <a:lnTo>
                    <a:pt x="81775" y="9611"/>
                  </a:lnTo>
                  <a:lnTo>
                    <a:pt x="72637" y="4335"/>
                  </a:lnTo>
                  <a:lnTo>
                    <a:pt x="68532" y="8764"/>
                  </a:lnTo>
                  <a:cubicBezTo>
                    <a:pt x="65203" y="7419"/>
                    <a:pt x="61726" y="6471"/>
                    <a:pt x="58175" y="5942"/>
                  </a:cubicBezTo>
                  <a:lnTo>
                    <a:pt x="56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63;p52">
              <a:extLst>
                <a:ext uri="{FF2B5EF4-FFF2-40B4-BE49-F238E27FC236}">
                  <a16:creationId xmlns:a16="http://schemas.microsoft.com/office/drawing/2014/main" id="{D71ADA46-40E0-4AA1-80CE-08D05D312C22}"/>
                </a:ext>
              </a:extLst>
            </p:cNvPr>
            <p:cNvSpPr/>
            <p:nvPr/>
          </p:nvSpPr>
          <p:spPr>
            <a:xfrm>
              <a:off x="3167975" y="238125"/>
              <a:ext cx="2582675" cy="2582650"/>
            </a:xfrm>
            <a:custGeom>
              <a:avLst/>
              <a:gdLst/>
              <a:ahLst/>
              <a:cxnLst/>
              <a:rect l="l" t="t" r="r" b="b"/>
              <a:pathLst>
                <a:path w="103307" h="103306" extrusionOk="0">
                  <a:moveTo>
                    <a:pt x="51652" y="13618"/>
                  </a:moveTo>
                  <a:cubicBezTo>
                    <a:pt x="72626" y="13618"/>
                    <a:pt x="89688" y="30681"/>
                    <a:pt x="89688" y="51652"/>
                  </a:cubicBezTo>
                  <a:cubicBezTo>
                    <a:pt x="89688" y="72624"/>
                    <a:pt x="72626" y="89687"/>
                    <a:pt x="51652" y="89687"/>
                  </a:cubicBezTo>
                  <a:cubicBezTo>
                    <a:pt x="30680" y="89687"/>
                    <a:pt x="13619" y="72624"/>
                    <a:pt x="13619" y="51653"/>
                  </a:cubicBezTo>
                  <a:cubicBezTo>
                    <a:pt x="13619" y="30681"/>
                    <a:pt x="30681" y="13619"/>
                    <a:pt x="51653" y="13619"/>
                  </a:cubicBezTo>
                  <a:lnTo>
                    <a:pt x="51652" y="13618"/>
                  </a:lnTo>
                  <a:close/>
                  <a:moveTo>
                    <a:pt x="51652" y="13045"/>
                  </a:moveTo>
                  <a:cubicBezTo>
                    <a:pt x="30365" y="13045"/>
                    <a:pt x="13047" y="30365"/>
                    <a:pt x="13047" y="51653"/>
                  </a:cubicBezTo>
                  <a:cubicBezTo>
                    <a:pt x="13047" y="72941"/>
                    <a:pt x="30365" y="90260"/>
                    <a:pt x="51653" y="90260"/>
                  </a:cubicBezTo>
                  <a:lnTo>
                    <a:pt x="51653" y="90260"/>
                  </a:lnTo>
                  <a:cubicBezTo>
                    <a:pt x="72942" y="90260"/>
                    <a:pt x="90260" y="72940"/>
                    <a:pt x="90260" y="51652"/>
                  </a:cubicBezTo>
                  <a:cubicBezTo>
                    <a:pt x="90260" y="30364"/>
                    <a:pt x="72940" y="13045"/>
                    <a:pt x="51652" y="13045"/>
                  </a:cubicBezTo>
                  <a:close/>
                  <a:moveTo>
                    <a:pt x="51653" y="90260"/>
                  </a:moveTo>
                  <a:cubicBezTo>
                    <a:pt x="51653" y="90260"/>
                    <a:pt x="51652" y="90260"/>
                    <a:pt x="51652" y="90260"/>
                  </a:cubicBezTo>
                  <a:lnTo>
                    <a:pt x="51653" y="90260"/>
                  </a:lnTo>
                  <a:cubicBezTo>
                    <a:pt x="51653" y="90260"/>
                    <a:pt x="51653" y="90260"/>
                    <a:pt x="51653" y="90260"/>
                  </a:cubicBezTo>
                  <a:close/>
                  <a:moveTo>
                    <a:pt x="56883" y="573"/>
                  </a:moveTo>
                  <a:lnTo>
                    <a:pt x="58184" y="6291"/>
                  </a:lnTo>
                  <a:cubicBezTo>
                    <a:pt x="58210" y="6406"/>
                    <a:pt x="58304" y="6494"/>
                    <a:pt x="58420" y="6511"/>
                  </a:cubicBezTo>
                  <a:cubicBezTo>
                    <a:pt x="61950" y="7039"/>
                    <a:pt x="65404" y="7980"/>
                    <a:pt x="68713" y="9316"/>
                  </a:cubicBezTo>
                  <a:cubicBezTo>
                    <a:pt x="68748" y="9331"/>
                    <a:pt x="68784" y="9338"/>
                    <a:pt x="68820" y="9338"/>
                  </a:cubicBezTo>
                  <a:cubicBezTo>
                    <a:pt x="68898" y="9338"/>
                    <a:pt x="68976" y="9305"/>
                    <a:pt x="69031" y="9245"/>
                  </a:cubicBezTo>
                  <a:lnTo>
                    <a:pt x="72980" y="4983"/>
                  </a:lnTo>
                  <a:lnTo>
                    <a:pt x="81722" y="10030"/>
                  </a:lnTo>
                  <a:lnTo>
                    <a:pt x="79987" y="15646"/>
                  </a:lnTo>
                  <a:cubicBezTo>
                    <a:pt x="79951" y="15758"/>
                    <a:pt x="79989" y="15881"/>
                    <a:pt x="80082" y="15955"/>
                  </a:cubicBezTo>
                  <a:cubicBezTo>
                    <a:pt x="82868" y="18177"/>
                    <a:pt x="85386" y="20717"/>
                    <a:pt x="87585" y="23522"/>
                  </a:cubicBezTo>
                  <a:cubicBezTo>
                    <a:pt x="87640" y="23592"/>
                    <a:pt x="87723" y="23631"/>
                    <a:pt x="87809" y="23631"/>
                  </a:cubicBezTo>
                  <a:cubicBezTo>
                    <a:pt x="87838" y="23631"/>
                    <a:pt x="87867" y="23627"/>
                    <a:pt x="87895" y="23618"/>
                  </a:cubicBezTo>
                  <a:lnTo>
                    <a:pt x="93458" y="21898"/>
                  </a:lnTo>
                  <a:lnTo>
                    <a:pt x="98505" y="30640"/>
                  </a:lnTo>
                  <a:lnTo>
                    <a:pt x="94201" y="34629"/>
                  </a:lnTo>
                  <a:cubicBezTo>
                    <a:pt x="94114" y="34709"/>
                    <a:pt x="94085" y="34834"/>
                    <a:pt x="94129" y="34944"/>
                  </a:cubicBezTo>
                  <a:cubicBezTo>
                    <a:pt x="95435" y="38263"/>
                    <a:pt x="96345" y="41725"/>
                    <a:pt x="96841" y="45257"/>
                  </a:cubicBezTo>
                  <a:cubicBezTo>
                    <a:pt x="96858" y="45375"/>
                    <a:pt x="96945" y="45470"/>
                    <a:pt x="97062" y="45496"/>
                  </a:cubicBezTo>
                  <a:lnTo>
                    <a:pt x="102733" y="46786"/>
                  </a:lnTo>
                  <a:lnTo>
                    <a:pt x="102733" y="56880"/>
                  </a:lnTo>
                  <a:lnTo>
                    <a:pt x="97014" y="58182"/>
                  </a:lnTo>
                  <a:cubicBezTo>
                    <a:pt x="96900" y="58208"/>
                    <a:pt x="96812" y="58302"/>
                    <a:pt x="96794" y="58419"/>
                  </a:cubicBezTo>
                  <a:cubicBezTo>
                    <a:pt x="96274" y="61925"/>
                    <a:pt x="95330" y="65388"/>
                    <a:pt x="93989" y="68712"/>
                  </a:cubicBezTo>
                  <a:cubicBezTo>
                    <a:pt x="93945" y="68822"/>
                    <a:pt x="93973" y="68948"/>
                    <a:pt x="94061" y="69029"/>
                  </a:cubicBezTo>
                  <a:lnTo>
                    <a:pt x="98323" y="72978"/>
                  </a:lnTo>
                  <a:lnTo>
                    <a:pt x="93275" y="81721"/>
                  </a:lnTo>
                  <a:lnTo>
                    <a:pt x="87659" y="79986"/>
                  </a:lnTo>
                  <a:cubicBezTo>
                    <a:pt x="87631" y="79977"/>
                    <a:pt x="87603" y="79973"/>
                    <a:pt x="87574" y="79973"/>
                  </a:cubicBezTo>
                  <a:cubicBezTo>
                    <a:pt x="87489" y="79973"/>
                    <a:pt x="87406" y="80011"/>
                    <a:pt x="87351" y="80080"/>
                  </a:cubicBezTo>
                  <a:cubicBezTo>
                    <a:pt x="85128" y="82867"/>
                    <a:pt x="82589" y="85385"/>
                    <a:pt x="79783" y="87584"/>
                  </a:cubicBezTo>
                  <a:cubicBezTo>
                    <a:pt x="79690" y="87658"/>
                    <a:pt x="79651" y="87781"/>
                    <a:pt x="79686" y="87895"/>
                  </a:cubicBezTo>
                  <a:lnTo>
                    <a:pt x="81406" y="93458"/>
                  </a:lnTo>
                  <a:lnTo>
                    <a:pt x="72664" y="98504"/>
                  </a:lnTo>
                  <a:lnTo>
                    <a:pt x="68676" y="94200"/>
                  </a:lnTo>
                  <a:cubicBezTo>
                    <a:pt x="68621" y="94140"/>
                    <a:pt x="68544" y="94108"/>
                    <a:pt x="68465" y="94108"/>
                  </a:cubicBezTo>
                  <a:cubicBezTo>
                    <a:pt x="68430" y="94108"/>
                    <a:pt x="68394" y="94114"/>
                    <a:pt x="68360" y="94127"/>
                  </a:cubicBezTo>
                  <a:cubicBezTo>
                    <a:pt x="65041" y="95434"/>
                    <a:pt x="61581" y="96345"/>
                    <a:pt x="58049" y="96842"/>
                  </a:cubicBezTo>
                  <a:cubicBezTo>
                    <a:pt x="57931" y="96858"/>
                    <a:pt x="57835" y="96946"/>
                    <a:pt x="57809" y="97061"/>
                  </a:cubicBezTo>
                  <a:lnTo>
                    <a:pt x="56518" y="102733"/>
                  </a:lnTo>
                  <a:lnTo>
                    <a:pt x="46424" y="102733"/>
                  </a:lnTo>
                  <a:lnTo>
                    <a:pt x="45124" y="97014"/>
                  </a:lnTo>
                  <a:cubicBezTo>
                    <a:pt x="45098" y="96898"/>
                    <a:pt x="45004" y="96810"/>
                    <a:pt x="44887" y="96794"/>
                  </a:cubicBezTo>
                  <a:cubicBezTo>
                    <a:pt x="41380" y="96274"/>
                    <a:pt x="37916" y="95328"/>
                    <a:pt x="34595" y="93989"/>
                  </a:cubicBezTo>
                  <a:cubicBezTo>
                    <a:pt x="34560" y="93974"/>
                    <a:pt x="34523" y="93968"/>
                    <a:pt x="34487" y="93968"/>
                  </a:cubicBezTo>
                  <a:cubicBezTo>
                    <a:pt x="34409" y="93968"/>
                    <a:pt x="34332" y="94000"/>
                    <a:pt x="34277" y="94059"/>
                  </a:cubicBezTo>
                  <a:lnTo>
                    <a:pt x="30328" y="98321"/>
                  </a:lnTo>
                  <a:lnTo>
                    <a:pt x="21586" y="93275"/>
                  </a:lnTo>
                  <a:lnTo>
                    <a:pt x="23321" y="87659"/>
                  </a:lnTo>
                  <a:cubicBezTo>
                    <a:pt x="23356" y="87547"/>
                    <a:pt x="23318" y="87424"/>
                    <a:pt x="23226" y="87350"/>
                  </a:cubicBezTo>
                  <a:cubicBezTo>
                    <a:pt x="20439" y="85128"/>
                    <a:pt x="17922" y="82589"/>
                    <a:pt x="15723" y="79784"/>
                  </a:cubicBezTo>
                  <a:cubicBezTo>
                    <a:pt x="15667" y="79714"/>
                    <a:pt x="15583" y="79674"/>
                    <a:pt x="15496" y="79674"/>
                  </a:cubicBezTo>
                  <a:cubicBezTo>
                    <a:pt x="15468" y="79674"/>
                    <a:pt x="15439" y="79678"/>
                    <a:pt x="15411" y="79687"/>
                  </a:cubicBezTo>
                  <a:lnTo>
                    <a:pt x="9850" y="81407"/>
                  </a:lnTo>
                  <a:lnTo>
                    <a:pt x="4801" y="72665"/>
                  </a:lnTo>
                  <a:lnTo>
                    <a:pt x="9106" y="68676"/>
                  </a:lnTo>
                  <a:cubicBezTo>
                    <a:pt x="9193" y="68596"/>
                    <a:pt x="9222" y="68471"/>
                    <a:pt x="9179" y="68361"/>
                  </a:cubicBezTo>
                  <a:cubicBezTo>
                    <a:pt x="7872" y="65042"/>
                    <a:pt x="6961" y="61581"/>
                    <a:pt x="6464" y="58048"/>
                  </a:cubicBezTo>
                  <a:cubicBezTo>
                    <a:pt x="6448" y="57930"/>
                    <a:pt x="6360" y="57836"/>
                    <a:pt x="6244" y="57809"/>
                  </a:cubicBezTo>
                  <a:lnTo>
                    <a:pt x="573" y="56519"/>
                  </a:lnTo>
                  <a:lnTo>
                    <a:pt x="573" y="46424"/>
                  </a:lnTo>
                  <a:lnTo>
                    <a:pt x="6292" y="45122"/>
                  </a:lnTo>
                  <a:cubicBezTo>
                    <a:pt x="6407" y="45097"/>
                    <a:pt x="6494" y="45003"/>
                    <a:pt x="6511" y="44886"/>
                  </a:cubicBezTo>
                  <a:cubicBezTo>
                    <a:pt x="7032" y="41379"/>
                    <a:pt x="7977" y="37916"/>
                    <a:pt x="9317" y="34594"/>
                  </a:cubicBezTo>
                  <a:cubicBezTo>
                    <a:pt x="9362" y="34484"/>
                    <a:pt x="9333" y="34358"/>
                    <a:pt x="9246" y="34277"/>
                  </a:cubicBezTo>
                  <a:lnTo>
                    <a:pt x="4983" y="30327"/>
                  </a:lnTo>
                  <a:lnTo>
                    <a:pt x="10031" y="21584"/>
                  </a:lnTo>
                  <a:lnTo>
                    <a:pt x="15646" y="23321"/>
                  </a:lnTo>
                  <a:cubicBezTo>
                    <a:pt x="15674" y="23329"/>
                    <a:pt x="15702" y="23333"/>
                    <a:pt x="15730" y="23333"/>
                  </a:cubicBezTo>
                  <a:cubicBezTo>
                    <a:pt x="15816" y="23333"/>
                    <a:pt x="15899" y="23295"/>
                    <a:pt x="15955" y="23226"/>
                  </a:cubicBezTo>
                  <a:cubicBezTo>
                    <a:pt x="18177" y="20439"/>
                    <a:pt x="20717" y="17922"/>
                    <a:pt x="23522" y="15722"/>
                  </a:cubicBezTo>
                  <a:cubicBezTo>
                    <a:pt x="23616" y="15648"/>
                    <a:pt x="23654" y="15526"/>
                    <a:pt x="23619" y="15412"/>
                  </a:cubicBezTo>
                  <a:lnTo>
                    <a:pt x="21899" y="9850"/>
                  </a:lnTo>
                  <a:lnTo>
                    <a:pt x="30642" y="4801"/>
                  </a:lnTo>
                  <a:lnTo>
                    <a:pt x="34630" y="9106"/>
                  </a:lnTo>
                  <a:cubicBezTo>
                    <a:pt x="34685" y="9166"/>
                    <a:pt x="34762" y="9198"/>
                    <a:pt x="34841" y="9198"/>
                  </a:cubicBezTo>
                  <a:cubicBezTo>
                    <a:pt x="34876" y="9198"/>
                    <a:pt x="34912" y="9192"/>
                    <a:pt x="34946" y="9179"/>
                  </a:cubicBezTo>
                  <a:cubicBezTo>
                    <a:pt x="38263" y="7872"/>
                    <a:pt x="41725" y="6960"/>
                    <a:pt x="45257" y="6465"/>
                  </a:cubicBezTo>
                  <a:cubicBezTo>
                    <a:pt x="45376" y="6449"/>
                    <a:pt x="45471" y="6361"/>
                    <a:pt x="45498" y="6244"/>
                  </a:cubicBezTo>
                  <a:lnTo>
                    <a:pt x="46789" y="573"/>
                  </a:lnTo>
                  <a:close/>
                  <a:moveTo>
                    <a:pt x="46558" y="0"/>
                  </a:moveTo>
                  <a:cubicBezTo>
                    <a:pt x="46424" y="0"/>
                    <a:pt x="46309" y="93"/>
                    <a:pt x="46280" y="223"/>
                  </a:cubicBezTo>
                  <a:lnTo>
                    <a:pt x="44982" y="5924"/>
                  </a:lnTo>
                  <a:cubicBezTo>
                    <a:pt x="41537" y="6424"/>
                    <a:pt x="38161" y="7313"/>
                    <a:pt x="34917" y="8574"/>
                  </a:cubicBezTo>
                  <a:lnTo>
                    <a:pt x="30907" y="4245"/>
                  </a:lnTo>
                  <a:cubicBezTo>
                    <a:pt x="30851" y="4185"/>
                    <a:pt x="30774" y="4154"/>
                    <a:pt x="30696" y="4154"/>
                  </a:cubicBezTo>
                  <a:cubicBezTo>
                    <a:pt x="30647" y="4154"/>
                    <a:pt x="30597" y="4166"/>
                    <a:pt x="30553" y="4191"/>
                  </a:cubicBezTo>
                  <a:lnTo>
                    <a:pt x="21414" y="9468"/>
                  </a:lnTo>
                  <a:cubicBezTo>
                    <a:pt x="21299" y="9535"/>
                    <a:pt x="21244" y="9673"/>
                    <a:pt x="21285" y="9800"/>
                  </a:cubicBezTo>
                  <a:lnTo>
                    <a:pt x="23013" y="15394"/>
                  </a:lnTo>
                  <a:cubicBezTo>
                    <a:pt x="20286" y="17550"/>
                    <a:pt x="17810" y="20006"/>
                    <a:pt x="15629" y="22716"/>
                  </a:cubicBezTo>
                  <a:lnTo>
                    <a:pt x="9982" y="20970"/>
                  </a:lnTo>
                  <a:cubicBezTo>
                    <a:pt x="9954" y="20961"/>
                    <a:pt x="9925" y="20957"/>
                    <a:pt x="9896" y="20957"/>
                  </a:cubicBezTo>
                  <a:cubicBezTo>
                    <a:pt x="9797" y="20957"/>
                    <a:pt x="9701" y="21010"/>
                    <a:pt x="9649" y="21099"/>
                  </a:cubicBezTo>
                  <a:lnTo>
                    <a:pt x="4373" y="30238"/>
                  </a:lnTo>
                  <a:cubicBezTo>
                    <a:pt x="4306" y="30354"/>
                    <a:pt x="4328" y="30500"/>
                    <a:pt x="4427" y="30592"/>
                  </a:cubicBezTo>
                  <a:lnTo>
                    <a:pt x="8712" y="34562"/>
                  </a:lnTo>
                  <a:cubicBezTo>
                    <a:pt x="7422" y="37796"/>
                    <a:pt x="6503" y="41166"/>
                    <a:pt x="5975" y="44608"/>
                  </a:cubicBezTo>
                  <a:lnTo>
                    <a:pt x="224" y="45916"/>
                  </a:lnTo>
                  <a:cubicBezTo>
                    <a:pt x="93" y="45945"/>
                    <a:pt x="0" y="46061"/>
                    <a:pt x="0" y="46195"/>
                  </a:cubicBezTo>
                  <a:lnTo>
                    <a:pt x="0" y="56747"/>
                  </a:lnTo>
                  <a:cubicBezTo>
                    <a:pt x="0" y="56881"/>
                    <a:pt x="93" y="56997"/>
                    <a:pt x="224" y="57027"/>
                  </a:cubicBezTo>
                  <a:lnTo>
                    <a:pt x="5925" y="58324"/>
                  </a:lnTo>
                  <a:cubicBezTo>
                    <a:pt x="6425" y="61768"/>
                    <a:pt x="7313" y="65145"/>
                    <a:pt x="8574" y="68389"/>
                  </a:cubicBezTo>
                  <a:lnTo>
                    <a:pt x="4245" y="72400"/>
                  </a:lnTo>
                  <a:cubicBezTo>
                    <a:pt x="4148" y="72490"/>
                    <a:pt x="4125" y="72637"/>
                    <a:pt x="4192" y="72753"/>
                  </a:cubicBezTo>
                  <a:lnTo>
                    <a:pt x="9468" y="81891"/>
                  </a:lnTo>
                  <a:cubicBezTo>
                    <a:pt x="9521" y="81982"/>
                    <a:pt x="9616" y="82035"/>
                    <a:pt x="9716" y="82035"/>
                  </a:cubicBezTo>
                  <a:cubicBezTo>
                    <a:pt x="9744" y="82035"/>
                    <a:pt x="9772" y="82030"/>
                    <a:pt x="9800" y="82022"/>
                  </a:cubicBezTo>
                  <a:lnTo>
                    <a:pt x="15394" y="80292"/>
                  </a:lnTo>
                  <a:cubicBezTo>
                    <a:pt x="17550" y="83019"/>
                    <a:pt x="20008" y="85496"/>
                    <a:pt x="22716" y="87677"/>
                  </a:cubicBezTo>
                  <a:lnTo>
                    <a:pt x="20970" y="93323"/>
                  </a:lnTo>
                  <a:cubicBezTo>
                    <a:pt x="20931" y="93452"/>
                    <a:pt x="20984" y="93590"/>
                    <a:pt x="21101" y="93657"/>
                  </a:cubicBezTo>
                  <a:lnTo>
                    <a:pt x="30239" y="98932"/>
                  </a:lnTo>
                  <a:cubicBezTo>
                    <a:pt x="30284" y="98958"/>
                    <a:pt x="30333" y="98971"/>
                    <a:pt x="30382" y="98971"/>
                  </a:cubicBezTo>
                  <a:cubicBezTo>
                    <a:pt x="30460" y="98971"/>
                    <a:pt x="30536" y="98939"/>
                    <a:pt x="30592" y="98879"/>
                  </a:cubicBezTo>
                  <a:lnTo>
                    <a:pt x="34563" y="94594"/>
                  </a:lnTo>
                  <a:cubicBezTo>
                    <a:pt x="37797" y="95884"/>
                    <a:pt x="41167" y="96802"/>
                    <a:pt x="44608" y="97332"/>
                  </a:cubicBezTo>
                  <a:lnTo>
                    <a:pt x="45916" y="103082"/>
                  </a:lnTo>
                  <a:cubicBezTo>
                    <a:pt x="45946" y="103213"/>
                    <a:pt x="46062" y="103305"/>
                    <a:pt x="46196" y="103305"/>
                  </a:cubicBezTo>
                  <a:lnTo>
                    <a:pt x="56748" y="103305"/>
                  </a:lnTo>
                  <a:cubicBezTo>
                    <a:pt x="56881" y="103305"/>
                    <a:pt x="56996" y="103213"/>
                    <a:pt x="57026" y="103083"/>
                  </a:cubicBezTo>
                  <a:lnTo>
                    <a:pt x="58323" y="97381"/>
                  </a:lnTo>
                  <a:cubicBezTo>
                    <a:pt x="61768" y="96881"/>
                    <a:pt x="65144" y="95992"/>
                    <a:pt x="68388" y="94731"/>
                  </a:cubicBezTo>
                  <a:lnTo>
                    <a:pt x="72399" y="99061"/>
                  </a:lnTo>
                  <a:cubicBezTo>
                    <a:pt x="72455" y="99121"/>
                    <a:pt x="72531" y="99152"/>
                    <a:pt x="72609" y="99152"/>
                  </a:cubicBezTo>
                  <a:cubicBezTo>
                    <a:pt x="72658" y="99152"/>
                    <a:pt x="72707" y="99140"/>
                    <a:pt x="72752" y="99114"/>
                  </a:cubicBezTo>
                  <a:lnTo>
                    <a:pt x="81891" y="93838"/>
                  </a:lnTo>
                  <a:cubicBezTo>
                    <a:pt x="82007" y="93771"/>
                    <a:pt x="82061" y="93632"/>
                    <a:pt x="82022" y="93505"/>
                  </a:cubicBezTo>
                  <a:lnTo>
                    <a:pt x="80292" y="87913"/>
                  </a:lnTo>
                  <a:cubicBezTo>
                    <a:pt x="83019" y="85755"/>
                    <a:pt x="85496" y="83299"/>
                    <a:pt x="87677" y="80589"/>
                  </a:cubicBezTo>
                  <a:lnTo>
                    <a:pt x="93324" y="82336"/>
                  </a:lnTo>
                  <a:cubicBezTo>
                    <a:pt x="93351" y="82345"/>
                    <a:pt x="93380" y="82349"/>
                    <a:pt x="93407" y="82349"/>
                  </a:cubicBezTo>
                  <a:cubicBezTo>
                    <a:pt x="93508" y="82349"/>
                    <a:pt x="93604" y="82296"/>
                    <a:pt x="93657" y="82206"/>
                  </a:cubicBezTo>
                  <a:lnTo>
                    <a:pt x="98932" y="73067"/>
                  </a:lnTo>
                  <a:cubicBezTo>
                    <a:pt x="98999" y="72952"/>
                    <a:pt x="98977" y="72805"/>
                    <a:pt x="98879" y="72713"/>
                  </a:cubicBezTo>
                  <a:lnTo>
                    <a:pt x="94594" y="68743"/>
                  </a:lnTo>
                  <a:cubicBezTo>
                    <a:pt x="95884" y="65509"/>
                    <a:pt x="96802" y="62139"/>
                    <a:pt x="97332" y="58699"/>
                  </a:cubicBezTo>
                  <a:lnTo>
                    <a:pt x="103083" y="57389"/>
                  </a:lnTo>
                  <a:cubicBezTo>
                    <a:pt x="103214" y="57359"/>
                    <a:pt x="103306" y="57243"/>
                    <a:pt x="103306" y="57110"/>
                  </a:cubicBezTo>
                  <a:lnTo>
                    <a:pt x="103306" y="46558"/>
                  </a:lnTo>
                  <a:cubicBezTo>
                    <a:pt x="103306" y="46424"/>
                    <a:pt x="103214" y="46308"/>
                    <a:pt x="103083" y="46278"/>
                  </a:cubicBezTo>
                  <a:lnTo>
                    <a:pt x="97382" y="44981"/>
                  </a:lnTo>
                  <a:cubicBezTo>
                    <a:pt x="96882" y="41537"/>
                    <a:pt x="95994" y="38160"/>
                    <a:pt x="94733" y="34916"/>
                  </a:cubicBezTo>
                  <a:lnTo>
                    <a:pt x="99062" y="30905"/>
                  </a:lnTo>
                  <a:cubicBezTo>
                    <a:pt x="99159" y="30814"/>
                    <a:pt x="99181" y="30668"/>
                    <a:pt x="99114" y="30553"/>
                  </a:cubicBezTo>
                  <a:lnTo>
                    <a:pt x="93838" y="21414"/>
                  </a:lnTo>
                  <a:cubicBezTo>
                    <a:pt x="93786" y="21323"/>
                    <a:pt x="93691" y="21271"/>
                    <a:pt x="93591" y="21271"/>
                  </a:cubicBezTo>
                  <a:cubicBezTo>
                    <a:pt x="93563" y="21271"/>
                    <a:pt x="93534" y="21275"/>
                    <a:pt x="93506" y="21283"/>
                  </a:cubicBezTo>
                  <a:lnTo>
                    <a:pt x="87913" y="23013"/>
                  </a:lnTo>
                  <a:cubicBezTo>
                    <a:pt x="85755" y="20286"/>
                    <a:pt x="83299" y="17809"/>
                    <a:pt x="80590" y="15629"/>
                  </a:cubicBezTo>
                  <a:lnTo>
                    <a:pt x="82337" y="9982"/>
                  </a:lnTo>
                  <a:cubicBezTo>
                    <a:pt x="82376" y="9853"/>
                    <a:pt x="82322" y="9716"/>
                    <a:pt x="82206" y="9649"/>
                  </a:cubicBezTo>
                  <a:lnTo>
                    <a:pt x="73068" y="4372"/>
                  </a:lnTo>
                  <a:cubicBezTo>
                    <a:pt x="73023" y="4347"/>
                    <a:pt x="72974" y="4334"/>
                    <a:pt x="72925" y="4334"/>
                  </a:cubicBezTo>
                  <a:cubicBezTo>
                    <a:pt x="72847" y="4334"/>
                    <a:pt x="72770" y="4366"/>
                    <a:pt x="72714" y="4426"/>
                  </a:cubicBezTo>
                  <a:lnTo>
                    <a:pt x="68744" y="8711"/>
                  </a:lnTo>
                  <a:cubicBezTo>
                    <a:pt x="65496" y="7418"/>
                    <a:pt x="62119" y="6497"/>
                    <a:pt x="58699" y="5974"/>
                  </a:cubicBezTo>
                  <a:lnTo>
                    <a:pt x="57389" y="223"/>
                  </a:lnTo>
                  <a:cubicBezTo>
                    <a:pt x="57360" y="93"/>
                    <a:pt x="57245" y="0"/>
                    <a:pt x="57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64;p52">
              <a:extLst>
                <a:ext uri="{FF2B5EF4-FFF2-40B4-BE49-F238E27FC236}">
                  <a16:creationId xmlns:a16="http://schemas.microsoft.com/office/drawing/2014/main" id="{24252DD8-3D5E-4C9C-8482-79FC0318A3F1}"/>
                </a:ext>
              </a:extLst>
            </p:cNvPr>
            <p:cNvSpPr/>
            <p:nvPr/>
          </p:nvSpPr>
          <p:spPr>
            <a:xfrm>
              <a:off x="1545975" y="3288100"/>
              <a:ext cx="912125" cy="845400"/>
            </a:xfrm>
            <a:custGeom>
              <a:avLst/>
              <a:gdLst/>
              <a:ahLst/>
              <a:cxnLst/>
              <a:rect l="l" t="t" r="r" b="b"/>
              <a:pathLst>
                <a:path w="36485" h="33816" extrusionOk="0">
                  <a:moveTo>
                    <a:pt x="17000" y="0"/>
                  </a:moveTo>
                  <a:lnTo>
                    <a:pt x="0" y="6562"/>
                  </a:lnTo>
                  <a:cubicBezTo>
                    <a:pt x="0" y="6562"/>
                    <a:pt x="6407" y="19558"/>
                    <a:pt x="16084" y="26245"/>
                  </a:cubicBezTo>
                  <a:cubicBezTo>
                    <a:pt x="25761" y="32933"/>
                    <a:pt x="36484" y="33815"/>
                    <a:pt x="36484" y="33815"/>
                  </a:cubicBezTo>
                  <a:cubicBezTo>
                    <a:pt x="36484" y="33815"/>
                    <a:pt x="34784" y="32049"/>
                    <a:pt x="31908" y="27255"/>
                  </a:cubicBezTo>
                  <a:cubicBezTo>
                    <a:pt x="29030" y="22459"/>
                    <a:pt x="26153" y="11609"/>
                    <a:pt x="26153" y="11609"/>
                  </a:cubicBezTo>
                  <a:lnTo>
                    <a:pt x="17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65;p52">
              <a:extLst>
                <a:ext uri="{FF2B5EF4-FFF2-40B4-BE49-F238E27FC236}">
                  <a16:creationId xmlns:a16="http://schemas.microsoft.com/office/drawing/2014/main" id="{5A0846B7-0214-421E-943C-1E392AF7FD59}"/>
                </a:ext>
              </a:extLst>
            </p:cNvPr>
            <p:cNvSpPr/>
            <p:nvPr/>
          </p:nvSpPr>
          <p:spPr>
            <a:xfrm>
              <a:off x="1535000" y="3278675"/>
              <a:ext cx="935700" cy="864350"/>
            </a:xfrm>
            <a:custGeom>
              <a:avLst/>
              <a:gdLst/>
              <a:ahLst/>
              <a:cxnLst/>
              <a:rect l="l" t="t" r="r" b="b"/>
              <a:pathLst>
                <a:path w="37428" h="34574" extrusionOk="0">
                  <a:moveTo>
                    <a:pt x="17315" y="832"/>
                  </a:moveTo>
                  <a:lnTo>
                    <a:pt x="26246" y="12159"/>
                  </a:lnTo>
                  <a:cubicBezTo>
                    <a:pt x="26529" y="13213"/>
                    <a:pt x="29245" y="23197"/>
                    <a:pt x="32022" y="27826"/>
                  </a:cubicBezTo>
                  <a:cubicBezTo>
                    <a:pt x="33888" y="30936"/>
                    <a:pt x="35255" y="32774"/>
                    <a:pt x="36002" y="33700"/>
                  </a:cubicBezTo>
                  <a:cubicBezTo>
                    <a:pt x="33180" y="33305"/>
                    <a:pt x="24565" y="31718"/>
                    <a:pt x="16739" y="26309"/>
                  </a:cubicBezTo>
                  <a:cubicBezTo>
                    <a:pt x="8164" y="20385"/>
                    <a:pt x="2097" y="9302"/>
                    <a:pt x="968" y="7141"/>
                  </a:cubicBezTo>
                  <a:lnTo>
                    <a:pt x="17315" y="832"/>
                  </a:lnTo>
                  <a:close/>
                  <a:moveTo>
                    <a:pt x="17439" y="0"/>
                  </a:moveTo>
                  <a:cubicBezTo>
                    <a:pt x="17393" y="0"/>
                    <a:pt x="17347" y="9"/>
                    <a:pt x="17302" y="26"/>
                  </a:cubicBezTo>
                  <a:lnTo>
                    <a:pt x="302" y="6587"/>
                  </a:lnTo>
                  <a:cubicBezTo>
                    <a:pt x="95" y="6666"/>
                    <a:pt x="1" y="6907"/>
                    <a:pt x="99" y="7107"/>
                  </a:cubicBezTo>
                  <a:cubicBezTo>
                    <a:pt x="163" y="7238"/>
                    <a:pt x="6662" y="20268"/>
                    <a:pt x="16307" y="26934"/>
                  </a:cubicBezTo>
                  <a:cubicBezTo>
                    <a:pt x="25957" y="33601"/>
                    <a:pt x="36784" y="34560"/>
                    <a:pt x="36893" y="34570"/>
                  </a:cubicBezTo>
                  <a:cubicBezTo>
                    <a:pt x="36902" y="34571"/>
                    <a:pt x="36913" y="34572"/>
                    <a:pt x="36923" y="34572"/>
                  </a:cubicBezTo>
                  <a:lnTo>
                    <a:pt x="36923" y="34573"/>
                  </a:lnTo>
                  <a:cubicBezTo>
                    <a:pt x="37258" y="34572"/>
                    <a:pt x="37428" y="34172"/>
                    <a:pt x="37196" y="33931"/>
                  </a:cubicBezTo>
                  <a:cubicBezTo>
                    <a:pt x="37180" y="33912"/>
                    <a:pt x="35484" y="32125"/>
                    <a:pt x="32672" y="27437"/>
                  </a:cubicBezTo>
                  <a:cubicBezTo>
                    <a:pt x="29856" y="22744"/>
                    <a:pt x="26988" y="11997"/>
                    <a:pt x="26959" y="11890"/>
                  </a:cubicBezTo>
                  <a:cubicBezTo>
                    <a:pt x="26946" y="11840"/>
                    <a:pt x="26922" y="11793"/>
                    <a:pt x="26891" y="11752"/>
                  </a:cubicBezTo>
                  <a:lnTo>
                    <a:pt x="17736" y="144"/>
                  </a:lnTo>
                  <a:cubicBezTo>
                    <a:pt x="17663" y="51"/>
                    <a:pt x="17552" y="0"/>
                    <a:pt x="17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66;p52">
              <a:extLst>
                <a:ext uri="{FF2B5EF4-FFF2-40B4-BE49-F238E27FC236}">
                  <a16:creationId xmlns:a16="http://schemas.microsoft.com/office/drawing/2014/main" id="{F7491396-BF08-490F-B5B4-3A9F7E3B1AA2}"/>
                </a:ext>
              </a:extLst>
            </p:cNvPr>
            <p:cNvSpPr/>
            <p:nvPr/>
          </p:nvSpPr>
          <p:spPr>
            <a:xfrm>
              <a:off x="2218250" y="3556350"/>
              <a:ext cx="104375" cy="173675"/>
            </a:xfrm>
            <a:custGeom>
              <a:avLst/>
              <a:gdLst/>
              <a:ahLst/>
              <a:cxnLst/>
              <a:rect l="l" t="t" r="r" b="b"/>
              <a:pathLst>
                <a:path w="4175" h="6947" extrusionOk="0">
                  <a:moveTo>
                    <a:pt x="4174" y="1"/>
                  </a:moveTo>
                  <a:lnTo>
                    <a:pt x="0" y="2212"/>
                  </a:lnTo>
                  <a:cubicBezTo>
                    <a:pt x="0" y="2212"/>
                    <a:pt x="1965" y="6386"/>
                    <a:pt x="2702" y="6877"/>
                  </a:cubicBezTo>
                  <a:cubicBezTo>
                    <a:pt x="2773" y="6925"/>
                    <a:pt x="2836" y="6947"/>
                    <a:pt x="2892" y="6947"/>
                  </a:cubicBezTo>
                  <a:cubicBezTo>
                    <a:pt x="3417" y="6947"/>
                    <a:pt x="3327" y="4993"/>
                    <a:pt x="3439" y="3439"/>
                  </a:cubicBezTo>
                  <a:cubicBezTo>
                    <a:pt x="3561" y="1720"/>
                    <a:pt x="4174" y="1"/>
                    <a:pt x="4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67;p52">
              <a:extLst>
                <a:ext uri="{FF2B5EF4-FFF2-40B4-BE49-F238E27FC236}">
                  <a16:creationId xmlns:a16="http://schemas.microsoft.com/office/drawing/2014/main" id="{9B898C34-0527-4213-A4B0-208462202673}"/>
                </a:ext>
              </a:extLst>
            </p:cNvPr>
            <p:cNvSpPr/>
            <p:nvPr/>
          </p:nvSpPr>
          <p:spPr>
            <a:xfrm>
              <a:off x="2210150" y="3549200"/>
              <a:ext cx="121000" cy="187975"/>
            </a:xfrm>
            <a:custGeom>
              <a:avLst/>
              <a:gdLst/>
              <a:ahLst/>
              <a:cxnLst/>
              <a:rect l="l" t="t" r="r" b="b"/>
              <a:pathLst>
                <a:path w="4840" h="7519" extrusionOk="0">
                  <a:moveTo>
                    <a:pt x="4015" y="867"/>
                  </a:moveTo>
                  <a:lnTo>
                    <a:pt x="4015" y="867"/>
                  </a:lnTo>
                  <a:cubicBezTo>
                    <a:pt x="3820" y="1536"/>
                    <a:pt x="3554" y="2614"/>
                    <a:pt x="3476" y="3705"/>
                  </a:cubicBezTo>
                  <a:cubicBezTo>
                    <a:pt x="3449" y="4078"/>
                    <a:pt x="3434" y="4475"/>
                    <a:pt x="3419" y="4862"/>
                  </a:cubicBezTo>
                  <a:cubicBezTo>
                    <a:pt x="3391" y="5592"/>
                    <a:pt x="3350" y="6679"/>
                    <a:pt x="3190" y="6930"/>
                  </a:cubicBezTo>
                  <a:cubicBezTo>
                    <a:pt x="3189" y="6928"/>
                    <a:pt x="3186" y="6926"/>
                    <a:pt x="3184" y="6925"/>
                  </a:cubicBezTo>
                  <a:cubicBezTo>
                    <a:pt x="2720" y="6615"/>
                    <a:pt x="1464" y="4220"/>
                    <a:pt x="700" y="2622"/>
                  </a:cubicBezTo>
                  <a:lnTo>
                    <a:pt x="4015" y="867"/>
                  </a:lnTo>
                  <a:close/>
                  <a:moveTo>
                    <a:pt x="4500" y="0"/>
                  </a:moveTo>
                  <a:cubicBezTo>
                    <a:pt x="4456" y="0"/>
                    <a:pt x="4410" y="11"/>
                    <a:pt x="4365" y="34"/>
                  </a:cubicBezTo>
                  <a:lnTo>
                    <a:pt x="190" y="2244"/>
                  </a:lnTo>
                  <a:cubicBezTo>
                    <a:pt x="55" y="2316"/>
                    <a:pt x="0" y="2481"/>
                    <a:pt x="65" y="2619"/>
                  </a:cubicBezTo>
                  <a:cubicBezTo>
                    <a:pt x="398" y="3328"/>
                    <a:pt x="2102" y="6891"/>
                    <a:pt x="2867" y="7402"/>
                  </a:cubicBezTo>
                  <a:cubicBezTo>
                    <a:pt x="2999" y="7490"/>
                    <a:pt x="3118" y="7518"/>
                    <a:pt x="3217" y="7518"/>
                  </a:cubicBezTo>
                  <a:cubicBezTo>
                    <a:pt x="3293" y="7518"/>
                    <a:pt x="3368" y="7501"/>
                    <a:pt x="3436" y="7466"/>
                  </a:cubicBezTo>
                  <a:cubicBezTo>
                    <a:pt x="3882" y="7238"/>
                    <a:pt x="3933" y="6424"/>
                    <a:pt x="3992" y="4883"/>
                  </a:cubicBezTo>
                  <a:cubicBezTo>
                    <a:pt x="4007" y="4502"/>
                    <a:pt x="4022" y="4113"/>
                    <a:pt x="4047" y="3745"/>
                  </a:cubicBezTo>
                  <a:cubicBezTo>
                    <a:pt x="4166" y="2087"/>
                    <a:pt x="4763" y="400"/>
                    <a:pt x="4769" y="383"/>
                  </a:cubicBezTo>
                  <a:cubicBezTo>
                    <a:pt x="4840" y="185"/>
                    <a:pt x="4684" y="0"/>
                    <a:pt x="4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68;p52">
              <a:extLst>
                <a:ext uri="{FF2B5EF4-FFF2-40B4-BE49-F238E27FC236}">
                  <a16:creationId xmlns:a16="http://schemas.microsoft.com/office/drawing/2014/main" id="{D2BF3A30-7BF5-4D6F-8779-B5FA26444894}"/>
                </a:ext>
              </a:extLst>
            </p:cNvPr>
            <p:cNvSpPr/>
            <p:nvPr/>
          </p:nvSpPr>
          <p:spPr>
            <a:xfrm>
              <a:off x="2067825" y="3350700"/>
              <a:ext cx="254800" cy="319250"/>
            </a:xfrm>
            <a:custGeom>
              <a:avLst/>
              <a:gdLst/>
              <a:ahLst/>
              <a:cxnLst/>
              <a:rect l="l" t="t" r="r" b="b"/>
              <a:pathLst>
                <a:path w="10192" h="12770" extrusionOk="0">
                  <a:moveTo>
                    <a:pt x="3439" y="0"/>
                  </a:moveTo>
                  <a:lnTo>
                    <a:pt x="0" y="4788"/>
                  </a:lnTo>
                  <a:lnTo>
                    <a:pt x="4421" y="12770"/>
                  </a:lnTo>
                  <a:lnTo>
                    <a:pt x="10191" y="8227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69;p52">
              <a:extLst>
                <a:ext uri="{FF2B5EF4-FFF2-40B4-BE49-F238E27FC236}">
                  <a16:creationId xmlns:a16="http://schemas.microsoft.com/office/drawing/2014/main" id="{EE0A6800-9C88-4271-8D53-3E9219B656C9}"/>
                </a:ext>
              </a:extLst>
            </p:cNvPr>
            <p:cNvSpPr/>
            <p:nvPr/>
          </p:nvSpPr>
          <p:spPr>
            <a:xfrm>
              <a:off x="2060225" y="3343525"/>
              <a:ext cx="270500" cy="333600"/>
            </a:xfrm>
            <a:custGeom>
              <a:avLst/>
              <a:gdLst/>
              <a:ahLst/>
              <a:cxnLst/>
              <a:rect l="l" t="t" r="r" b="b"/>
              <a:pathLst>
                <a:path w="10820" h="13344" extrusionOk="0">
                  <a:moveTo>
                    <a:pt x="3758" y="757"/>
                  </a:moveTo>
                  <a:lnTo>
                    <a:pt x="10089" y="8470"/>
                  </a:lnTo>
                  <a:lnTo>
                    <a:pt x="4813" y="12624"/>
                  </a:lnTo>
                  <a:lnTo>
                    <a:pt x="643" y="5096"/>
                  </a:lnTo>
                  <a:lnTo>
                    <a:pt x="3758" y="757"/>
                  </a:lnTo>
                  <a:close/>
                  <a:moveTo>
                    <a:pt x="3733" y="0"/>
                  </a:moveTo>
                  <a:cubicBezTo>
                    <a:pt x="3644" y="4"/>
                    <a:pt x="3562" y="48"/>
                    <a:pt x="3510" y="119"/>
                  </a:cubicBezTo>
                  <a:lnTo>
                    <a:pt x="72" y="4909"/>
                  </a:lnTo>
                  <a:cubicBezTo>
                    <a:pt x="7" y="4999"/>
                    <a:pt x="0" y="5118"/>
                    <a:pt x="53" y="5214"/>
                  </a:cubicBezTo>
                  <a:lnTo>
                    <a:pt x="4474" y="13196"/>
                  </a:lnTo>
                  <a:cubicBezTo>
                    <a:pt x="4515" y="13270"/>
                    <a:pt x="4586" y="13322"/>
                    <a:pt x="4668" y="13338"/>
                  </a:cubicBezTo>
                  <a:cubicBezTo>
                    <a:pt x="4687" y="13341"/>
                    <a:pt x="4705" y="13344"/>
                    <a:pt x="4725" y="13344"/>
                  </a:cubicBezTo>
                  <a:cubicBezTo>
                    <a:pt x="4788" y="13344"/>
                    <a:pt x="4851" y="13322"/>
                    <a:pt x="4902" y="13282"/>
                  </a:cubicBezTo>
                  <a:lnTo>
                    <a:pt x="10672" y="8738"/>
                  </a:lnTo>
                  <a:cubicBezTo>
                    <a:pt x="10799" y="8640"/>
                    <a:pt x="10819" y="8456"/>
                    <a:pt x="10716" y="8332"/>
                  </a:cubicBezTo>
                  <a:lnTo>
                    <a:pt x="3964" y="105"/>
                  </a:lnTo>
                  <a:cubicBezTo>
                    <a:pt x="3907" y="36"/>
                    <a:pt x="3820" y="7"/>
                    <a:pt x="3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70;p52">
              <a:extLst>
                <a:ext uri="{FF2B5EF4-FFF2-40B4-BE49-F238E27FC236}">
                  <a16:creationId xmlns:a16="http://schemas.microsoft.com/office/drawing/2014/main" id="{77451DB9-99D4-446F-9FA3-E3887C301A32}"/>
                </a:ext>
              </a:extLst>
            </p:cNvPr>
            <p:cNvSpPr/>
            <p:nvPr/>
          </p:nvSpPr>
          <p:spPr>
            <a:xfrm>
              <a:off x="2021775" y="2902500"/>
              <a:ext cx="325425" cy="627250"/>
            </a:xfrm>
            <a:custGeom>
              <a:avLst/>
              <a:gdLst/>
              <a:ahLst/>
              <a:cxnLst/>
              <a:rect l="l" t="t" r="r" b="b"/>
              <a:pathLst>
                <a:path w="13017" h="25090" extrusionOk="0">
                  <a:moveTo>
                    <a:pt x="5281" y="1"/>
                  </a:moveTo>
                  <a:cubicBezTo>
                    <a:pt x="5281" y="1"/>
                    <a:pt x="3439" y="6140"/>
                    <a:pt x="1965" y="9455"/>
                  </a:cubicBezTo>
                  <a:cubicBezTo>
                    <a:pt x="492" y="12771"/>
                    <a:pt x="1" y="14490"/>
                    <a:pt x="1" y="14490"/>
                  </a:cubicBezTo>
                  <a:cubicBezTo>
                    <a:pt x="1" y="14490"/>
                    <a:pt x="246" y="16577"/>
                    <a:pt x="1842" y="19892"/>
                  </a:cubicBezTo>
                  <a:cubicBezTo>
                    <a:pt x="3322" y="22966"/>
                    <a:pt x="4591" y="25090"/>
                    <a:pt x="4866" y="25090"/>
                  </a:cubicBezTo>
                  <a:cubicBezTo>
                    <a:pt x="4887" y="25090"/>
                    <a:pt x="4903" y="25077"/>
                    <a:pt x="4912" y="25050"/>
                  </a:cubicBezTo>
                  <a:cubicBezTo>
                    <a:pt x="5034" y="24681"/>
                    <a:pt x="4176" y="22226"/>
                    <a:pt x="7737" y="17804"/>
                  </a:cubicBezTo>
                  <a:cubicBezTo>
                    <a:pt x="11298" y="13384"/>
                    <a:pt x="13017" y="11419"/>
                    <a:pt x="13017" y="11419"/>
                  </a:cubicBezTo>
                  <a:lnTo>
                    <a:pt x="52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71;p52">
              <a:extLst>
                <a:ext uri="{FF2B5EF4-FFF2-40B4-BE49-F238E27FC236}">
                  <a16:creationId xmlns:a16="http://schemas.microsoft.com/office/drawing/2014/main" id="{E6B90AB4-DA77-43B0-B6F0-8E7715C28347}"/>
                </a:ext>
              </a:extLst>
            </p:cNvPr>
            <p:cNvSpPr/>
            <p:nvPr/>
          </p:nvSpPr>
          <p:spPr>
            <a:xfrm>
              <a:off x="2014550" y="2895325"/>
              <a:ext cx="340375" cy="641600"/>
            </a:xfrm>
            <a:custGeom>
              <a:avLst/>
              <a:gdLst/>
              <a:ahLst/>
              <a:cxnLst/>
              <a:rect l="l" t="t" r="r" b="b"/>
              <a:pathLst>
                <a:path w="13615" h="25664" extrusionOk="0">
                  <a:moveTo>
                    <a:pt x="5668" y="945"/>
                  </a:moveTo>
                  <a:lnTo>
                    <a:pt x="12945" y="11687"/>
                  </a:lnTo>
                  <a:cubicBezTo>
                    <a:pt x="12460" y="12249"/>
                    <a:pt x="10755" y="14247"/>
                    <a:pt x="7802" y="17913"/>
                  </a:cubicBezTo>
                  <a:cubicBezTo>
                    <a:pt x="5055" y="21324"/>
                    <a:pt x="4880" y="23611"/>
                    <a:pt x="4907" y="24692"/>
                  </a:cubicBezTo>
                  <a:cubicBezTo>
                    <a:pt x="4424" y="23987"/>
                    <a:pt x="3530" y="22426"/>
                    <a:pt x="2389" y="20056"/>
                  </a:cubicBezTo>
                  <a:cubicBezTo>
                    <a:pt x="978" y="17124"/>
                    <a:pt x="634" y="15149"/>
                    <a:pt x="581" y="14799"/>
                  </a:cubicBezTo>
                  <a:lnTo>
                    <a:pt x="582" y="14799"/>
                  </a:lnTo>
                  <a:cubicBezTo>
                    <a:pt x="679" y="14477"/>
                    <a:pt x="1215" y="12786"/>
                    <a:pt x="2515" y="9859"/>
                  </a:cubicBezTo>
                  <a:cubicBezTo>
                    <a:pt x="3716" y="7160"/>
                    <a:pt x="5172" y="2554"/>
                    <a:pt x="5668" y="945"/>
                  </a:cubicBezTo>
                  <a:close/>
                  <a:moveTo>
                    <a:pt x="5571" y="1"/>
                  </a:moveTo>
                  <a:cubicBezTo>
                    <a:pt x="5453" y="1"/>
                    <a:pt x="5335" y="73"/>
                    <a:pt x="5295" y="206"/>
                  </a:cubicBezTo>
                  <a:cubicBezTo>
                    <a:pt x="5277" y="267"/>
                    <a:pt x="3442" y="6365"/>
                    <a:pt x="1992" y="9626"/>
                  </a:cubicBezTo>
                  <a:cubicBezTo>
                    <a:pt x="528" y="12922"/>
                    <a:pt x="34" y="14627"/>
                    <a:pt x="14" y="14698"/>
                  </a:cubicBezTo>
                  <a:cubicBezTo>
                    <a:pt x="4" y="14735"/>
                    <a:pt x="0" y="14773"/>
                    <a:pt x="5" y="14810"/>
                  </a:cubicBezTo>
                  <a:cubicBezTo>
                    <a:pt x="15" y="14898"/>
                    <a:pt x="274" y="16983"/>
                    <a:pt x="1873" y="20304"/>
                  </a:cubicBezTo>
                  <a:cubicBezTo>
                    <a:pt x="3053" y="22754"/>
                    <a:pt x="4577" y="25663"/>
                    <a:pt x="5166" y="25663"/>
                  </a:cubicBezTo>
                  <a:cubicBezTo>
                    <a:pt x="5169" y="25662"/>
                    <a:pt x="5173" y="25662"/>
                    <a:pt x="5176" y="25662"/>
                  </a:cubicBezTo>
                  <a:cubicBezTo>
                    <a:pt x="5313" y="25654"/>
                    <a:pt x="5427" y="25564"/>
                    <a:pt x="5472" y="25427"/>
                  </a:cubicBezTo>
                  <a:cubicBezTo>
                    <a:pt x="5509" y="25316"/>
                    <a:pt x="5503" y="25190"/>
                    <a:pt x="5492" y="24978"/>
                  </a:cubicBezTo>
                  <a:cubicBezTo>
                    <a:pt x="5448" y="24134"/>
                    <a:pt x="5332" y="21890"/>
                    <a:pt x="8248" y="18272"/>
                  </a:cubicBezTo>
                  <a:cubicBezTo>
                    <a:pt x="11762" y="13908"/>
                    <a:pt x="13502" y="11916"/>
                    <a:pt x="13520" y="11896"/>
                  </a:cubicBezTo>
                  <a:cubicBezTo>
                    <a:pt x="13605" y="11798"/>
                    <a:pt x="13615" y="11654"/>
                    <a:pt x="13542" y="11547"/>
                  </a:cubicBezTo>
                  <a:lnTo>
                    <a:pt x="5807" y="127"/>
                  </a:lnTo>
                  <a:cubicBezTo>
                    <a:pt x="5749" y="41"/>
                    <a:pt x="5660" y="1"/>
                    <a:pt x="5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2;p52">
              <a:extLst>
                <a:ext uri="{FF2B5EF4-FFF2-40B4-BE49-F238E27FC236}">
                  <a16:creationId xmlns:a16="http://schemas.microsoft.com/office/drawing/2014/main" id="{E32C24BF-C786-4727-BF19-8C9AB3FDF12C}"/>
                </a:ext>
              </a:extLst>
            </p:cNvPr>
            <p:cNvSpPr/>
            <p:nvPr/>
          </p:nvSpPr>
          <p:spPr>
            <a:xfrm>
              <a:off x="1914325" y="3172675"/>
              <a:ext cx="297775" cy="571325"/>
            </a:xfrm>
            <a:custGeom>
              <a:avLst/>
              <a:gdLst/>
              <a:ahLst/>
              <a:cxnLst/>
              <a:rect l="l" t="t" r="r" b="b"/>
              <a:pathLst>
                <a:path w="11911" h="22853" extrusionOk="0">
                  <a:moveTo>
                    <a:pt x="4176" y="0"/>
                  </a:moveTo>
                  <a:lnTo>
                    <a:pt x="1" y="5279"/>
                  </a:lnTo>
                  <a:cubicBezTo>
                    <a:pt x="1" y="5279"/>
                    <a:pt x="491" y="9453"/>
                    <a:pt x="2456" y="13629"/>
                  </a:cubicBezTo>
                  <a:cubicBezTo>
                    <a:pt x="4421" y="17804"/>
                    <a:pt x="4833" y="22852"/>
                    <a:pt x="4833" y="22852"/>
                  </a:cubicBezTo>
                  <a:lnTo>
                    <a:pt x="11911" y="14365"/>
                  </a:lnTo>
                  <a:cubicBezTo>
                    <a:pt x="11911" y="14365"/>
                    <a:pt x="9824" y="12033"/>
                    <a:pt x="7245" y="8227"/>
                  </a:cubicBezTo>
                  <a:cubicBezTo>
                    <a:pt x="4668" y="4421"/>
                    <a:pt x="4176" y="0"/>
                    <a:pt x="4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73;p52">
              <a:extLst>
                <a:ext uri="{FF2B5EF4-FFF2-40B4-BE49-F238E27FC236}">
                  <a16:creationId xmlns:a16="http://schemas.microsoft.com/office/drawing/2014/main" id="{426C12E1-D9B9-4431-9068-E52BE508580B}"/>
                </a:ext>
              </a:extLst>
            </p:cNvPr>
            <p:cNvSpPr/>
            <p:nvPr/>
          </p:nvSpPr>
          <p:spPr>
            <a:xfrm>
              <a:off x="1907000" y="3165500"/>
              <a:ext cx="312925" cy="585675"/>
            </a:xfrm>
            <a:custGeom>
              <a:avLst/>
              <a:gdLst/>
              <a:ahLst/>
              <a:cxnLst/>
              <a:rect l="l" t="t" r="r" b="b"/>
              <a:pathLst>
                <a:path w="12517" h="23427" extrusionOk="0">
                  <a:moveTo>
                    <a:pt x="4284" y="983"/>
                  </a:moveTo>
                  <a:cubicBezTo>
                    <a:pt x="4526" y="2372"/>
                    <a:pt x="5278" y="5685"/>
                    <a:pt x="7302" y="8674"/>
                  </a:cubicBezTo>
                  <a:cubicBezTo>
                    <a:pt x="9453" y="11849"/>
                    <a:pt x="11285" y="14028"/>
                    <a:pt x="11828" y="14657"/>
                  </a:cubicBezTo>
                  <a:lnTo>
                    <a:pt x="5338" y="22438"/>
                  </a:lnTo>
                  <a:cubicBezTo>
                    <a:pt x="5149" y="20909"/>
                    <a:pt x="4549" y="17067"/>
                    <a:pt x="3009" y="13794"/>
                  </a:cubicBezTo>
                  <a:cubicBezTo>
                    <a:pt x="1268" y="10095"/>
                    <a:pt x="690" y="6349"/>
                    <a:pt x="593" y="5648"/>
                  </a:cubicBezTo>
                  <a:lnTo>
                    <a:pt x="4284" y="983"/>
                  </a:lnTo>
                  <a:close/>
                  <a:moveTo>
                    <a:pt x="4471" y="1"/>
                  </a:moveTo>
                  <a:cubicBezTo>
                    <a:pt x="4385" y="1"/>
                    <a:pt x="4301" y="39"/>
                    <a:pt x="4244" y="108"/>
                  </a:cubicBezTo>
                  <a:lnTo>
                    <a:pt x="69" y="5388"/>
                  </a:lnTo>
                  <a:cubicBezTo>
                    <a:pt x="22" y="5448"/>
                    <a:pt x="1" y="5525"/>
                    <a:pt x="9" y="5600"/>
                  </a:cubicBezTo>
                  <a:cubicBezTo>
                    <a:pt x="15" y="5641"/>
                    <a:pt x="529" y="9869"/>
                    <a:pt x="2491" y="14038"/>
                  </a:cubicBezTo>
                  <a:cubicBezTo>
                    <a:pt x="4410" y="18116"/>
                    <a:pt x="4837" y="23113"/>
                    <a:pt x="4840" y="23163"/>
                  </a:cubicBezTo>
                  <a:cubicBezTo>
                    <a:pt x="4853" y="23312"/>
                    <a:pt x="4977" y="23426"/>
                    <a:pt x="5126" y="23426"/>
                  </a:cubicBezTo>
                  <a:cubicBezTo>
                    <a:pt x="5210" y="23426"/>
                    <a:pt x="5291" y="23388"/>
                    <a:pt x="5346" y="23323"/>
                  </a:cubicBezTo>
                  <a:lnTo>
                    <a:pt x="12425" y="14836"/>
                  </a:lnTo>
                  <a:cubicBezTo>
                    <a:pt x="12516" y="14728"/>
                    <a:pt x="12513" y="14568"/>
                    <a:pt x="12418" y="14462"/>
                  </a:cubicBezTo>
                  <a:cubicBezTo>
                    <a:pt x="12398" y="14438"/>
                    <a:pt x="10312" y="12097"/>
                    <a:pt x="7776" y="8353"/>
                  </a:cubicBezTo>
                  <a:cubicBezTo>
                    <a:pt x="5269" y="4652"/>
                    <a:pt x="4758" y="298"/>
                    <a:pt x="4753" y="255"/>
                  </a:cubicBezTo>
                  <a:cubicBezTo>
                    <a:pt x="4741" y="139"/>
                    <a:pt x="4660" y="43"/>
                    <a:pt x="4548" y="11"/>
                  </a:cubicBezTo>
                  <a:cubicBezTo>
                    <a:pt x="4522" y="4"/>
                    <a:pt x="4497" y="1"/>
                    <a:pt x="4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74;p52">
              <a:extLst>
                <a:ext uri="{FF2B5EF4-FFF2-40B4-BE49-F238E27FC236}">
                  <a16:creationId xmlns:a16="http://schemas.microsoft.com/office/drawing/2014/main" id="{504FC011-75D8-4E20-902F-03BE7F6A65D4}"/>
                </a:ext>
              </a:extLst>
            </p:cNvPr>
            <p:cNvSpPr/>
            <p:nvPr/>
          </p:nvSpPr>
          <p:spPr>
            <a:xfrm>
              <a:off x="1969575" y="2394475"/>
              <a:ext cx="976200" cy="1016300"/>
            </a:xfrm>
            <a:custGeom>
              <a:avLst/>
              <a:gdLst/>
              <a:ahLst/>
              <a:cxnLst/>
              <a:rect l="l" t="t" r="r" b="b"/>
              <a:pathLst>
                <a:path w="39048" h="40652" extrusionOk="0">
                  <a:moveTo>
                    <a:pt x="24487" y="1"/>
                  </a:moveTo>
                  <a:cubicBezTo>
                    <a:pt x="15906" y="1"/>
                    <a:pt x="9204" y="5478"/>
                    <a:pt x="9947" y="7922"/>
                  </a:cubicBezTo>
                  <a:cubicBezTo>
                    <a:pt x="10807" y="10746"/>
                    <a:pt x="5527" y="11482"/>
                    <a:pt x="5527" y="11482"/>
                  </a:cubicBezTo>
                  <a:cubicBezTo>
                    <a:pt x="5527" y="11482"/>
                    <a:pt x="3685" y="11728"/>
                    <a:pt x="2089" y="13447"/>
                  </a:cubicBezTo>
                  <a:cubicBezTo>
                    <a:pt x="492" y="15167"/>
                    <a:pt x="0" y="19218"/>
                    <a:pt x="2456" y="23516"/>
                  </a:cubicBezTo>
                  <a:cubicBezTo>
                    <a:pt x="3381" y="25133"/>
                    <a:pt x="4253" y="25638"/>
                    <a:pt x="4981" y="25638"/>
                  </a:cubicBezTo>
                  <a:cubicBezTo>
                    <a:pt x="6188" y="25638"/>
                    <a:pt x="7000" y="24253"/>
                    <a:pt x="7000" y="24253"/>
                  </a:cubicBezTo>
                  <a:cubicBezTo>
                    <a:pt x="7000" y="24253"/>
                    <a:pt x="7614" y="25849"/>
                    <a:pt x="8719" y="28673"/>
                  </a:cubicBezTo>
                  <a:cubicBezTo>
                    <a:pt x="9825" y="31497"/>
                    <a:pt x="13386" y="38741"/>
                    <a:pt x="16577" y="40092"/>
                  </a:cubicBezTo>
                  <a:cubicBezTo>
                    <a:pt x="17404" y="40442"/>
                    <a:pt x="18263" y="40652"/>
                    <a:pt x="19161" y="40652"/>
                  </a:cubicBezTo>
                  <a:cubicBezTo>
                    <a:pt x="21734" y="40652"/>
                    <a:pt x="24630" y="38928"/>
                    <a:pt x="27997" y="33831"/>
                  </a:cubicBezTo>
                  <a:cubicBezTo>
                    <a:pt x="32540" y="26954"/>
                    <a:pt x="35979" y="14184"/>
                    <a:pt x="35979" y="14184"/>
                  </a:cubicBezTo>
                  <a:cubicBezTo>
                    <a:pt x="35979" y="14184"/>
                    <a:pt x="39048" y="2642"/>
                    <a:pt x="28610" y="431"/>
                  </a:cubicBezTo>
                  <a:cubicBezTo>
                    <a:pt x="27204" y="133"/>
                    <a:pt x="25823" y="1"/>
                    <a:pt x="244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75;p52">
              <a:extLst>
                <a:ext uri="{FF2B5EF4-FFF2-40B4-BE49-F238E27FC236}">
                  <a16:creationId xmlns:a16="http://schemas.microsoft.com/office/drawing/2014/main" id="{4B2C2E0B-4053-44CF-941A-229B4D7E2F76}"/>
                </a:ext>
              </a:extLst>
            </p:cNvPr>
            <p:cNvSpPr/>
            <p:nvPr/>
          </p:nvSpPr>
          <p:spPr>
            <a:xfrm>
              <a:off x="1962275" y="2387325"/>
              <a:ext cx="950425" cy="1030625"/>
            </a:xfrm>
            <a:custGeom>
              <a:avLst/>
              <a:gdLst/>
              <a:ahLst/>
              <a:cxnLst/>
              <a:rect l="l" t="t" r="r" b="b"/>
              <a:pathLst>
                <a:path w="38017" h="41225" extrusionOk="0">
                  <a:moveTo>
                    <a:pt x="24772" y="572"/>
                  </a:moveTo>
                  <a:cubicBezTo>
                    <a:pt x="26084" y="572"/>
                    <a:pt x="27447" y="702"/>
                    <a:pt x="28843" y="998"/>
                  </a:cubicBezTo>
                  <a:cubicBezTo>
                    <a:pt x="31640" y="1591"/>
                    <a:pt x="33695" y="2926"/>
                    <a:pt x="34951" y="4966"/>
                  </a:cubicBezTo>
                  <a:cubicBezTo>
                    <a:pt x="37396" y="8942"/>
                    <a:pt x="36011" y="14330"/>
                    <a:pt x="35994" y="14396"/>
                  </a:cubicBezTo>
                  <a:cubicBezTo>
                    <a:pt x="35948" y="14565"/>
                    <a:pt x="32510" y="27211"/>
                    <a:pt x="28051" y="33958"/>
                  </a:cubicBezTo>
                  <a:cubicBezTo>
                    <a:pt x="24529" y="39288"/>
                    <a:pt x="21655" y="40659"/>
                    <a:pt x="19442" y="40659"/>
                  </a:cubicBezTo>
                  <a:cubicBezTo>
                    <a:pt x="18502" y="40659"/>
                    <a:pt x="17682" y="40412"/>
                    <a:pt x="16982" y="40115"/>
                  </a:cubicBezTo>
                  <a:cubicBezTo>
                    <a:pt x="13996" y="38852"/>
                    <a:pt x="10502" y="31983"/>
                    <a:pt x="9278" y="28855"/>
                  </a:cubicBezTo>
                  <a:cubicBezTo>
                    <a:pt x="8173" y="26032"/>
                    <a:pt x="7560" y="24436"/>
                    <a:pt x="7560" y="24436"/>
                  </a:cubicBezTo>
                  <a:cubicBezTo>
                    <a:pt x="7519" y="24334"/>
                    <a:pt x="7426" y="24264"/>
                    <a:pt x="7316" y="24254"/>
                  </a:cubicBezTo>
                  <a:cubicBezTo>
                    <a:pt x="7308" y="24253"/>
                    <a:pt x="7300" y="24253"/>
                    <a:pt x="7292" y="24253"/>
                  </a:cubicBezTo>
                  <a:cubicBezTo>
                    <a:pt x="7191" y="24253"/>
                    <a:pt x="7097" y="24307"/>
                    <a:pt x="7046" y="24394"/>
                  </a:cubicBezTo>
                  <a:cubicBezTo>
                    <a:pt x="7038" y="24407"/>
                    <a:pt x="6300" y="25638"/>
                    <a:pt x="5274" y="25638"/>
                  </a:cubicBezTo>
                  <a:lnTo>
                    <a:pt x="5265" y="25638"/>
                  </a:lnTo>
                  <a:cubicBezTo>
                    <a:pt x="4507" y="25632"/>
                    <a:pt x="3745" y="24968"/>
                    <a:pt x="2998" y="23661"/>
                  </a:cubicBezTo>
                  <a:cubicBezTo>
                    <a:pt x="661" y="19571"/>
                    <a:pt x="1044" y="15594"/>
                    <a:pt x="2591" y="13929"/>
                  </a:cubicBezTo>
                  <a:cubicBezTo>
                    <a:pt x="4092" y="12313"/>
                    <a:pt x="5840" y="12055"/>
                    <a:pt x="5859" y="12052"/>
                  </a:cubicBezTo>
                  <a:cubicBezTo>
                    <a:pt x="5996" y="12034"/>
                    <a:pt x="9240" y="11563"/>
                    <a:pt x="10290" y="9919"/>
                  </a:cubicBezTo>
                  <a:cubicBezTo>
                    <a:pt x="10636" y="9378"/>
                    <a:pt x="10711" y="8775"/>
                    <a:pt x="10514" y="8126"/>
                  </a:cubicBezTo>
                  <a:cubicBezTo>
                    <a:pt x="10327" y="7514"/>
                    <a:pt x="10733" y="6605"/>
                    <a:pt x="11628" y="5629"/>
                  </a:cubicBezTo>
                  <a:cubicBezTo>
                    <a:pt x="13650" y="3422"/>
                    <a:pt x="18650" y="572"/>
                    <a:pt x="24772" y="572"/>
                  </a:cubicBezTo>
                  <a:close/>
                  <a:moveTo>
                    <a:pt x="24793" y="1"/>
                  </a:moveTo>
                  <a:cubicBezTo>
                    <a:pt x="18475" y="1"/>
                    <a:pt x="13301" y="2955"/>
                    <a:pt x="11204" y="5242"/>
                  </a:cubicBezTo>
                  <a:cubicBezTo>
                    <a:pt x="10155" y="6386"/>
                    <a:pt x="9715" y="7470"/>
                    <a:pt x="9965" y="8291"/>
                  </a:cubicBezTo>
                  <a:cubicBezTo>
                    <a:pt x="10113" y="8780"/>
                    <a:pt x="10062" y="9211"/>
                    <a:pt x="9808" y="9610"/>
                  </a:cubicBezTo>
                  <a:cubicBezTo>
                    <a:pt x="8900" y="11032"/>
                    <a:pt x="5810" y="11481"/>
                    <a:pt x="5781" y="11486"/>
                  </a:cubicBezTo>
                  <a:cubicBezTo>
                    <a:pt x="5702" y="11496"/>
                    <a:pt x="3817" y="11764"/>
                    <a:pt x="2170" y="13539"/>
                  </a:cubicBezTo>
                  <a:cubicBezTo>
                    <a:pt x="443" y="15399"/>
                    <a:pt x="1" y="19572"/>
                    <a:pt x="2500" y="23944"/>
                  </a:cubicBezTo>
                  <a:cubicBezTo>
                    <a:pt x="3356" y="25442"/>
                    <a:pt x="4286" y="26205"/>
                    <a:pt x="5262" y="26211"/>
                  </a:cubicBezTo>
                  <a:lnTo>
                    <a:pt x="5273" y="26211"/>
                  </a:lnTo>
                  <a:cubicBezTo>
                    <a:pt x="6159" y="26211"/>
                    <a:pt x="6839" y="25585"/>
                    <a:pt x="7214" y="25135"/>
                  </a:cubicBezTo>
                  <a:cubicBezTo>
                    <a:pt x="7476" y="25808"/>
                    <a:pt x="7997" y="27156"/>
                    <a:pt x="8745" y="29065"/>
                  </a:cubicBezTo>
                  <a:cubicBezTo>
                    <a:pt x="9741" y="31610"/>
                    <a:pt x="13351" y="39201"/>
                    <a:pt x="16758" y="40643"/>
                  </a:cubicBezTo>
                  <a:cubicBezTo>
                    <a:pt x="17672" y="41029"/>
                    <a:pt x="18571" y="41225"/>
                    <a:pt x="19461" y="41225"/>
                  </a:cubicBezTo>
                  <a:cubicBezTo>
                    <a:pt x="22499" y="41225"/>
                    <a:pt x="25436" y="38954"/>
                    <a:pt x="28529" y="34274"/>
                  </a:cubicBezTo>
                  <a:cubicBezTo>
                    <a:pt x="33045" y="27438"/>
                    <a:pt x="36512" y="14673"/>
                    <a:pt x="36547" y="14544"/>
                  </a:cubicBezTo>
                  <a:cubicBezTo>
                    <a:pt x="36608" y="14314"/>
                    <a:pt x="38016" y="8862"/>
                    <a:pt x="35440" y="4669"/>
                  </a:cubicBezTo>
                  <a:cubicBezTo>
                    <a:pt x="34099" y="2487"/>
                    <a:pt x="31920" y="1064"/>
                    <a:pt x="28963" y="437"/>
                  </a:cubicBezTo>
                  <a:cubicBezTo>
                    <a:pt x="27533" y="135"/>
                    <a:pt x="26137" y="1"/>
                    <a:pt x="24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76;p52">
              <a:extLst>
                <a:ext uri="{FF2B5EF4-FFF2-40B4-BE49-F238E27FC236}">
                  <a16:creationId xmlns:a16="http://schemas.microsoft.com/office/drawing/2014/main" id="{25950059-22C8-48A1-86D5-686CD457753D}"/>
                </a:ext>
              </a:extLst>
            </p:cNvPr>
            <p:cNvSpPr/>
            <p:nvPr/>
          </p:nvSpPr>
          <p:spPr>
            <a:xfrm>
              <a:off x="2497050" y="2844875"/>
              <a:ext cx="84125" cy="221225"/>
            </a:xfrm>
            <a:custGeom>
              <a:avLst/>
              <a:gdLst/>
              <a:ahLst/>
              <a:cxnLst/>
              <a:rect l="l" t="t" r="r" b="b"/>
              <a:pathLst>
                <a:path w="3365" h="8849" extrusionOk="0">
                  <a:moveTo>
                    <a:pt x="3207" y="0"/>
                  </a:moveTo>
                  <a:cubicBezTo>
                    <a:pt x="2594" y="0"/>
                    <a:pt x="1" y="5898"/>
                    <a:pt x="1" y="5898"/>
                  </a:cubicBezTo>
                  <a:cubicBezTo>
                    <a:pt x="1" y="5898"/>
                    <a:pt x="483" y="8738"/>
                    <a:pt x="1555" y="8847"/>
                  </a:cubicBezTo>
                  <a:cubicBezTo>
                    <a:pt x="1565" y="8848"/>
                    <a:pt x="1576" y="8848"/>
                    <a:pt x="1587" y="8848"/>
                  </a:cubicBezTo>
                  <a:cubicBezTo>
                    <a:pt x="2634" y="8848"/>
                    <a:pt x="3015" y="3616"/>
                    <a:pt x="3318" y="655"/>
                  </a:cubicBezTo>
                  <a:cubicBezTo>
                    <a:pt x="3364" y="195"/>
                    <a:pt x="3318" y="0"/>
                    <a:pt x="3207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77;p52">
              <a:extLst>
                <a:ext uri="{FF2B5EF4-FFF2-40B4-BE49-F238E27FC236}">
                  <a16:creationId xmlns:a16="http://schemas.microsoft.com/office/drawing/2014/main" id="{3816B43A-FB06-48E0-BA28-058A302E1803}"/>
                </a:ext>
              </a:extLst>
            </p:cNvPr>
            <p:cNvSpPr/>
            <p:nvPr/>
          </p:nvSpPr>
          <p:spPr>
            <a:xfrm>
              <a:off x="2497050" y="2844875"/>
              <a:ext cx="84125" cy="221225"/>
            </a:xfrm>
            <a:custGeom>
              <a:avLst/>
              <a:gdLst/>
              <a:ahLst/>
              <a:cxnLst/>
              <a:rect l="l" t="t" r="r" b="b"/>
              <a:pathLst>
                <a:path w="3365" h="8849" extrusionOk="0">
                  <a:moveTo>
                    <a:pt x="3207" y="0"/>
                  </a:moveTo>
                  <a:cubicBezTo>
                    <a:pt x="2594" y="0"/>
                    <a:pt x="1" y="5898"/>
                    <a:pt x="1" y="5898"/>
                  </a:cubicBezTo>
                  <a:cubicBezTo>
                    <a:pt x="1" y="5898"/>
                    <a:pt x="483" y="8738"/>
                    <a:pt x="1555" y="8847"/>
                  </a:cubicBezTo>
                  <a:cubicBezTo>
                    <a:pt x="1565" y="8848"/>
                    <a:pt x="1576" y="8848"/>
                    <a:pt x="1587" y="8848"/>
                  </a:cubicBezTo>
                  <a:cubicBezTo>
                    <a:pt x="2634" y="8848"/>
                    <a:pt x="3015" y="3616"/>
                    <a:pt x="3318" y="655"/>
                  </a:cubicBezTo>
                  <a:cubicBezTo>
                    <a:pt x="3364" y="195"/>
                    <a:pt x="3318" y="0"/>
                    <a:pt x="3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78;p52">
              <a:extLst>
                <a:ext uri="{FF2B5EF4-FFF2-40B4-BE49-F238E27FC236}">
                  <a16:creationId xmlns:a16="http://schemas.microsoft.com/office/drawing/2014/main" id="{F8823F64-A0C8-430C-A746-4A0AFCA7550D}"/>
                </a:ext>
              </a:extLst>
            </p:cNvPr>
            <p:cNvSpPr/>
            <p:nvPr/>
          </p:nvSpPr>
          <p:spPr>
            <a:xfrm>
              <a:off x="2468225" y="2849175"/>
              <a:ext cx="209250" cy="296275"/>
            </a:xfrm>
            <a:custGeom>
              <a:avLst/>
              <a:gdLst/>
              <a:ahLst/>
              <a:cxnLst/>
              <a:rect l="l" t="t" r="r" b="b"/>
              <a:pathLst>
                <a:path w="8370" h="11851" extrusionOk="0">
                  <a:moveTo>
                    <a:pt x="8052" y="0"/>
                  </a:moveTo>
                  <a:cubicBezTo>
                    <a:pt x="7919" y="0"/>
                    <a:pt x="7800" y="93"/>
                    <a:pt x="7772" y="228"/>
                  </a:cubicBezTo>
                  <a:cubicBezTo>
                    <a:pt x="7717" y="469"/>
                    <a:pt x="6414" y="6171"/>
                    <a:pt x="6170" y="8861"/>
                  </a:cubicBezTo>
                  <a:lnTo>
                    <a:pt x="6157" y="8992"/>
                  </a:lnTo>
                  <a:cubicBezTo>
                    <a:pt x="6047" y="10211"/>
                    <a:pt x="5975" y="11016"/>
                    <a:pt x="5663" y="11211"/>
                  </a:cubicBezTo>
                  <a:cubicBezTo>
                    <a:pt x="5590" y="11256"/>
                    <a:pt x="5489" y="11276"/>
                    <a:pt x="5367" y="11276"/>
                  </a:cubicBezTo>
                  <a:cubicBezTo>
                    <a:pt x="4973" y="11276"/>
                    <a:pt x="4359" y="11068"/>
                    <a:pt x="3733" y="10830"/>
                  </a:cubicBezTo>
                  <a:cubicBezTo>
                    <a:pt x="1330" y="9914"/>
                    <a:pt x="601" y="7007"/>
                    <a:pt x="594" y="6978"/>
                  </a:cubicBezTo>
                  <a:cubicBezTo>
                    <a:pt x="562" y="6846"/>
                    <a:pt x="444" y="6758"/>
                    <a:pt x="314" y="6758"/>
                  </a:cubicBezTo>
                  <a:cubicBezTo>
                    <a:pt x="292" y="6758"/>
                    <a:pt x="270" y="6761"/>
                    <a:pt x="248" y="6766"/>
                  </a:cubicBezTo>
                  <a:cubicBezTo>
                    <a:pt x="95" y="6803"/>
                    <a:pt x="0" y="6958"/>
                    <a:pt x="37" y="7112"/>
                  </a:cubicBezTo>
                  <a:cubicBezTo>
                    <a:pt x="69" y="7243"/>
                    <a:pt x="840" y="10341"/>
                    <a:pt x="3529" y="11365"/>
                  </a:cubicBezTo>
                  <a:cubicBezTo>
                    <a:pt x="4320" y="11665"/>
                    <a:pt x="4913" y="11850"/>
                    <a:pt x="5368" y="11850"/>
                  </a:cubicBezTo>
                  <a:cubicBezTo>
                    <a:pt x="5601" y="11850"/>
                    <a:pt x="5798" y="11802"/>
                    <a:pt x="5965" y="11697"/>
                  </a:cubicBezTo>
                  <a:cubicBezTo>
                    <a:pt x="6518" y="11352"/>
                    <a:pt x="6592" y="10532"/>
                    <a:pt x="6728" y="9045"/>
                  </a:cubicBezTo>
                  <a:lnTo>
                    <a:pt x="6739" y="8913"/>
                  </a:lnTo>
                  <a:cubicBezTo>
                    <a:pt x="6981" y="6262"/>
                    <a:pt x="8317" y="415"/>
                    <a:pt x="8330" y="356"/>
                  </a:cubicBezTo>
                  <a:cubicBezTo>
                    <a:pt x="8369" y="199"/>
                    <a:pt x="8272" y="43"/>
                    <a:pt x="8116" y="7"/>
                  </a:cubicBezTo>
                  <a:cubicBezTo>
                    <a:pt x="8094" y="2"/>
                    <a:pt x="8073" y="0"/>
                    <a:pt x="8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79;p52">
              <a:extLst>
                <a:ext uri="{FF2B5EF4-FFF2-40B4-BE49-F238E27FC236}">
                  <a16:creationId xmlns:a16="http://schemas.microsoft.com/office/drawing/2014/main" id="{72D25890-EA5D-497F-92AD-F5D2DB7D6719}"/>
                </a:ext>
              </a:extLst>
            </p:cNvPr>
            <p:cNvSpPr/>
            <p:nvPr/>
          </p:nvSpPr>
          <p:spPr>
            <a:xfrm>
              <a:off x="2290550" y="2999725"/>
              <a:ext cx="100625" cy="32750"/>
            </a:xfrm>
            <a:custGeom>
              <a:avLst/>
              <a:gdLst/>
              <a:ahLst/>
              <a:cxnLst/>
              <a:rect l="l" t="t" r="r" b="b"/>
              <a:pathLst>
                <a:path w="4025" h="1310" extrusionOk="0">
                  <a:moveTo>
                    <a:pt x="3738" y="0"/>
                  </a:moveTo>
                  <a:cubicBezTo>
                    <a:pt x="3227" y="0"/>
                    <a:pt x="536" y="670"/>
                    <a:pt x="231" y="745"/>
                  </a:cubicBezTo>
                  <a:cubicBezTo>
                    <a:pt x="92" y="781"/>
                    <a:pt x="1" y="915"/>
                    <a:pt x="18" y="1057"/>
                  </a:cubicBezTo>
                  <a:cubicBezTo>
                    <a:pt x="35" y="1201"/>
                    <a:pt x="157" y="1308"/>
                    <a:pt x="300" y="1310"/>
                  </a:cubicBezTo>
                  <a:cubicBezTo>
                    <a:pt x="323" y="1310"/>
                    <a:pt x="346" y="1307"/>
                    <a:pt x="370" y="1302"/>
                  </a:cubicBezTo>
                  <a:cubicBezTo>
                    <a:pt x="1496" y="1019"/>
                    <a:pt x="3406" y="573"/>
                    <a:pt x="3738" y="573"/>
                  </a:cubicBezTo>
                  <a:cubicBezTo>
                    <a:pt x="3897" y="573"/>
                    <a:pt x="4024" y="445"/>
                    <a:pt x="4024" y="287"/>
                  </a:cubicBezTo>
                  <a:cubicBezTo>
                    <a:pt x="4024" y="128"/>
                    <a:pt x="3897" y="0"/>
                    <a:pt x="3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80;p52">
              <a:extLst>
                <a:ext uri="{FF2B5EF4-FFF2-40B4-BE49-F238E27FC236}">
                  <a16:creationId xmlns:a16="http://schemas.microsoft.com/office/drawing/2014/main" id="{C3D8E40C-1758-43EB-BFE2-78888417781B}"/>
                </a:ext>
              </a:extLst>
            </p:cNvPr>
            <p:cNvSpPr/>
            <p:nvPr/>
          </p:nvSpPr>
          <p:spPr>
            <a:xfrm>
              <a:off x="2336575" y="3015050"/>
              <a:ext cx="110300" cy="152500"/>
            </a:xfrm>
            <a:custGeom>
              <a:avLst/>
              <a:gdLst/>
              <a:ahLst/>
              <a:cxnLst/>
              <a:rect l="l" t="t" r="r" b="b"/>
              <a:pathLst>
                <a:path w="4412" h="6100" extrusionOk="0">
                  <a:moveTo>
                    <a:pt x="303" y="1"/>
                  </a:moveTo>
                  <a:cubicBezTo>
                    <a:pt x="292" y="1"/>
                    <a:pt x="282" y="1"/>
                    <a:pt x="271" y="3"/>
                  </a:cubicBezTo>
                  <a:cubicBezTo>
                    <a:pt x="114" y="19"/>
                    <a:pt x="0" y="160"/>
                    <a:pt x="16" y="317"/>
                  </a:cubicBezTo>
                  <a:cubicBezTo>
                    <a:pt x="37" y="512"/>
                    <a:pt x="568" y="5063"/>
                    <a:pt x="4026" y="6088"/>
                  </a:cubicBezTo>
                  <a:cubicBezTo>
                    <a:pt x="4053" y="6096"/>
                    <a:pt x="4081" y="6099"/>
                    <a:pt x="4108" y="6099"/>
                  </a:cubicBezTo>
                  <a:cubicBezTo>
                    <a:pt x="4249" y="6099"/>
                    <a:pt x="4371" y="5994"/>
                    <a:pt x="4391" y="5854"/>
                  </a:cubicBezTo>
                  <a:cubicBezTo>
                    <a:pt x="4411" y="5713"/>
                    <a:pt x="4326" y="5579"/>
                    <a:pt x="4189" y="5538"/>
                  </a:cubicBezTo>
                  <a:cubicBezTo>
                    <a:pt x="1098" y="4622"/>
                    <a:pt x="591" y="300"/>
                    <a:pt x="587" y="256"/>
                  </a:cubicBezTo>
                  <a:cubicBezTo>
                    <a:pt x="571" y="109"/>
                    <a:pt x="447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81;p52">
              <a:extLst>
                <a:ext uri="{FF2B5EF4-FFF2-40B4-BE49-F238E27FC236}">
                  <a16:creationId xmlns:a16="http://schemas.microsoft.com/office/drawing/2014/main" id="{49A6622C-56E7-4DD8-89DF-F5C602B5350B}"/>
                </a:ext>
              </a:extLst>
            </p:cNvPr>
            <p:cNvSpPr/>
            <p:nvPr/>
          </p:nvSpPr>
          <p:spPr>
            <a:xfrm>
              <a:off x="2502650" y="2817300"/>
              <a:ext cx="42075" cy="72225"/>
            </a:xfrm>
            <a:custGeom>
              <a:avLst/>
              <a:gdLst/>
              <a:ahLst/>
              <a:cxnLst/>
              <a:rect l="l" t="t" r="r" b="b"/>
              <a:pathLst>
                <a:path w="1683" h="2889" extrusionOk="0">
                  <a:moveTo>
                    <a:pt x="1101" y="0"/>
                  </a:moveTo>
                  <a:cubicBezTo>
                    <a:pt x="753" y="0"/>
                    <a:pt x="355" y="551"/>
                    <a:pt x="184" y="1292"/>
                  </a:cubicBezTo>
                  <a:cubicBezTo>
                    <a:pt x="0" y="2084"/>
                    <a:pt x="146" y="2796"/>
                    <a:pt x="510" y="2880"/>
                  </a:cubicBezTo>
                  <a:cubicBezTo>
                    <a:pt x="534" y="2885"/>
                    <a:pt x="558" y="2888"/>
                    <a:pt x="582" y="2888"/>
                  </a:cubicBezTo>
                  <a:cubicBezTo>
                    <a:pt x="930" y="2888"/>
                    <a:pt x="1328" y="2337"/>
                    <a:pt x="1499" y="1596"/>
                  </a:cubicBezTo>
                  <a:cubicBezTo>
                    <a:pt x="1682" y="803"/>
                    <a:pt x="1536" y="92"/>
                    <a:pt x="1173" y="9"/>
                  </a:cubicBezTo>
                  <a:cubicBezTo>
                    <a:pt x="1149" y="3"/>
                    <a:pt x="1125" y="0"/>
                    <a:pt x="1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82;p52">
              <a:extLst>
                <a:ext uri="{FF2B5EF4-FFF2-40B4-BE49-F238E27FC236}">
                  <a16:creationId xmlns:a16="http://schemas.microsoft.com/office/drawing/2014/main" id="{5C070740-423F-4BD2-B9D6-788E4423F5DB}"/>
                </a:ext>
              </a:extLst>
            </p:cNvPr>
            <p:cNvSpPr/>
            <p:nvPr/>
          </p:nvSpPr>
          <p:spPr>
            <a:xfrm>
              <a:off x="2705700" y="2884075"/>
              <a:ext cx="42075" cy="72225"/>
            </a:xfrm>
            <a:custGeom>
              <a:avLst/>
              <a:gdLst/>
              <a:ahLst/>
              <a:cxnLst/>
              <a:rect l="l" t="t" r="r" b="b"/>
              <a:pathLst>
                <a:path w="1683" h="2889" extrusionOk="0">
                  <a:moveTo>
                    <a:pt x="1102" y="1"/>
                  </a:moveTo>
                  <a:cubicBezTo>
                    <a:pt x="754" y="1"/>
                    <a:pt x="354" y="552"/>
                    <a:pt x="183" y="1293"/>
                  </a:cubicBezTo>
                  <a:cubicBezTo>
                    <a:pt x="1" y="2086"/>
                    <a:pt x="146" y="2797"/>
                    <a:pt x="510" y="2880"/>
                  </a:cubicBezTo>
                  <a:cubicBezTo>
                    <a:pt x="533" y="2886"/>
                    <a:pt x="558" y="2889"/>
                    <a:pt x="582" y="2889"/>
                  </a:cubicBezTo>
                  <a:cubicBezTo>
                    <a:pt x="930" y="2889"/>
                    <a:pt x="1328" y="2338"/>
                    <a:pt x="1500" y="1597"/>
                  </a:cubicBezTo>
                  <a:cubicBezTo>
                    <a:pt x="1683" y="804"/>
                    <a:pt x="1537" y="93"/>
                    <a:pt x="1174" y="9"/>
                  </a:cubicBezTo>
                  <a:cubicBezTo>
                    <a:pt x="1150" y="3"/>
                    <a:pt x="1126" y="1"/>
                    <a:pt x="1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83;p52">
              <a:extLst>
                <a:ext uri="{FF2B5EF4-FFF2-40B4-BE49-F238E27FC236}">
                  <a16:creationId xmlns:a16="http://schemas.microsoft.com/office/drawing/2014/main" id="{C559D04E-7B62-4734-81DC-1AE4D60858C1}"/>
                </a:ext>
              </a:extLst>
            </p:cNvPr>
            <p:cNvSpPr/>
            <p:nvPr/>
          </p:nvSpPr>
          <p:spPr>
            <a:xfrm>
              <a:off x="2467000" y="2725875"/>
              <a:ext cx="124525" cy="45675"/>
            </a:xfrm>
            <a:custGeom>
              <a:avLst/>
              <a:gdLst/>
              <a:ahLst/>
              <a:cxnLst/>
              <a:rect l="l" t="t" r="r" b="b"/>
              <a:pathLst>
                <a:path w="4981" h="1827" extrusionOk="0">
                  <a:moveTo>
                    <a:pt x="2633" y="0"/>
                  </a:moveTo>
                  <a:cubicBezTo>
                    <a:pt x="2463" y="0"/>
                    <a:pt x="2294" y="16"/>
                    <a:pt x="2127" y="47"/>
                  </a:cubicBezTo>
                  <a:cubicBezTo>
                    <a:pt x="853" y="282"/>
                    <a:pt x="153" y="1339"/>
                    <a:pt x="125" y="1384"/>
                  </a:cubicBezTo>
                  <a:cubicBezTo>
                    <a:pt x="1" y="1574"/>
                    <a:pt x="137" y="1826"/>
                    <a:pt x="364" y="1826"/>
                  </a:cubicBezTo>
                  <a:cubicBezTo>
                    <a:pt x="461" y="1826"/>
                    <a:pt x="550" y="1778"/>
                    <a:pt x="604" y="1697"/>
                  </a:cubicBezTo>
                  <a:cubicBezTo>
                    <a:pt x="610" y="1687"/>
                    <a:pt x="1207" y="796"/>
                    <a:pt x="2238" y="608"/>
                  </a:cubicBezTo>
                  <a:cubicBezTo>
                    <a:pt x="2366" y="585"/>
                    <a:pt x="2496" y="573"/>
                    <a:pt x="2627" y="573"/>
                  </a:cubicBezTo>
                  <a:cubicBezTo>
                    <a:pt x="3221" y="573"/>
                    <a:pt x="3847" y="810"/>
                    <a:pt x="4494" y="1280"/>
                  </a:cubicBezTo>
                  <a:cubicBezTo>
                    <a:pt x="4544" y="1315"/>
                    <a:pt x="4601" y="1332"/>
                    <a:pt x="4658" y="1332"/>
                  </a:cubicBezTo>
                  <a:cubicBezTo>
                    <a:pt x="4746" y="1332"/>
                    <a:pt x="4833" y="1291"/>
                    <a:pt x="4889" y="1214"/>
                  </a:cubicBezTo>
                  <a:cubicBezTo>
                    <a:pt x="4980" y="1088"/>
                    <a:pt x="4955" y="911"/>
                    <a:pt x="4831" y="817"/>
                  </a:cubicBezTo>
                  <a:cubicBezTo>
                    <a:pt x="4084" y="274"/>
                    <a:pt x="3347" y="0"/>
                    <a:pt x="2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84;p52">
              <a:extLst>
                <a:ext uri="{FF2B5EF4-FFF2-40B4-BE49-F238E27FC236}">
                  <a16:creationId xmlns:a16="http://schemas.microsoft.com/office/drawing/2014/main" id="{D2F7CB1C-3586-4E8E-B05B-6824DE1C7A00}"/>
                </a:ext>
              </a:extLst>
            </p:cNvPr>
            <p:cNvSpPr/>
            <p:nvPr/>
          </p:nvSpPr>
          <p:spPr>
            <a:xfrm>
              <a:off x="2695150" y="2800550"/>
              <a:ext cx="114500" cy="69250"/>
            </a:xfrm>
            <a:custGeom>
              <a:avLst/>
              <a:gdLst/>
              <a:ahLst/>
              <a:cxnLst/>
              <a:rect l="l" t="t" r="r" b="b"/>
              <a:pathLst>
                <a:path w="4580" h="2770" extrusionOk="0">
                  <a:moveTo>
                    <a:pt x="1777" y="1"/>
                  </a:moveTo>
                  <a:cubicBezTo>
                    <a:pt x="878" y="1"/>
                    <a:pt x="187" y="508"/>
                    <a:pt x="153" y="534"/>
                  </a:cubicBezTo>
                  <a:cubicBezTo>
                    <a:pt x="27" y="629"/>
                    <a:pt x="0" y="808"/>
                    <a:pt x="95" y="934"/>
                  </a:cubicBezTo>
                  <a:cubicBezTo>
                    <a:pt x="152" y="1010"/>
                    <a:pt x="237" y="1049"/>
                    <a:pt x="324" y="1049"/>
                  </a:cubicBezTo>
                  <a:cubicBezTo>
                    <a:pt x="384" y="1049"/>
                    <a:pt x="444" y="1031"/>
                    <a:pt x="496" y="992"/>
                  </a:cubicBezTo>
                  <a:cubicBezTo>
                    <a:pt x="502" y="987"/>
                    <a:pt x="1069" y="574"/>
                    <a:pt x="1778" y="574"/>
                  </a:cubicBezTo>
                  <a:cubicBezTo>
                    <a:pt x="1927" y="574"/>
                    <a:pt x="2081" y="592"/>
                    <a:pt x="2238" y="636"/>
                  </a:cubicBezTo>
                  <a:cubicBezTo>
                    <a:pt x="2944" y="831"/>
                    <a:pt x="3534" y="1490"/>
                    <a:pt x="3989" y="2592"/>
                  </a:cubicBezTo>
                  <a:cubicBezTo>
                    <a:pt x="4033" y="2699"/>
                    <a:pt x="4139" y="2769"/>
                    <a:pt x="4254" y="2769"/>
                  </a:cubicBezTo>
                  <a:cubicBezTo>
                    <a:pt x="4291" y="2769"/>
                    <a:pt x="4328" y="2761"/>
                    <a:pt x="4364" y="2747"/>
                  </a:cubicBezTo>
                  <a:cubicBezTo>
                    <a:pt x="4510" y="2686"/>
                    <a:pt x="4579" y="2518"/>
                    <a:pt x="4518" y="2372"/>
                  </a:cubicBezTo>
                  <a:cubicBezTo>
                    <a:pt x="3991" y="1095"/>
                    <a:pt x="3272" y="325"/>
                    <a:pt x="2384" y="82"/>
                  </a:cubicBezTo>
                  <a:cubicBezTo>
                    <a:pt x="2175" y="24"/>
                    <a:pt x="1971" y="1"/>
                    <a:pt x="1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85;p52">
              <a:extLst>
                <a:ext uri="{FF2B5EF4-FFF2-40B4-BE49-F238E27FC236}">
                  <a16:creationId xmlns:a16="http://schemas.microsoft.com/office/drawing/2014/main" id="{8F573C65-D7FD-47F2-9EB4-8C6E32780709}"/>
                </a:ext>
              </a:extLst>
            </p:cNvPr>
            <p:cNvSpPr/>
            <p:nvPr/>
          </p:nvSpPr>
          <p:spPr>
            <a:xfrm>
              <a:off x="1941950" y="2257850"/>
              <a:ext cx="1099025" cy="639025"/>
            </a:xfrm>
            <a:custGeom>
              <a:avLst/>
              <a:gdLst/>
              <a:ahLst/>
              <a:cxnLst/>
              <a:rect l="l" t="t" r="r" b="b"/>
              <a:pathLst>
                <a:path w="43961" h="25561" extrusionOk="0">
                  <a:moveTo>
                    <a:pt x="26033" y="1"/>
                  </a:moveTo>
                  <a:cubicBezTo>
                    <a:pt x="16332" y="1"/>
                    <a:pt x="13508" y="3316"/>
                    <a:pt x="13508" y="3316"/>
                  </a:cubicBezTo>
                  <a:cubicBezTo>
                    <a:pt x="13508" y="3316"/>
                    <a:pt x="13166" y="3296"/>
                    <a:pt x="12603" y="3296"/>
                  </a:cubicBezTo>
                  <a:cubicBezTo>
                    <a:pt x="11198" y="3296"/>
                    <a:pt x="8419" y="3422"/>
                    <a:pt x="6140" y="4299"/>
                  </a:cubicBezTo>
                  <a:cubicBezTo>
                    <a:pt x="2948" y="5526"/>
                    <a:pt x="0" y="14367"/>
                    <a:pt x="1597" y="19647"/>
                  </a:cubicBezTo>
                  <a:cubicBezTo>
                    <a:pt x="2574" y="22878"/>
                    <a:pt x="3367" y="23396"/>
                    <a:pt x="4032" y="23396"/>
                  </a:cubicBezTo>
                  <a:cubicBezTo>
                    <a:pt x="4346" y="23396"/>
                    <a:pt x="4632" y="23281"/>
                    <a:pt x="4895" y="23281"/>
                  </a:cubicBezTo>
                  <a:cubicBezTo>
                    <a:pt x="4985" y="23281"/>
                    <a:pt x="5073" y="23294"/>
                    <a:pt x="5158" y="23331"/>
                  </a:cubicBezTo>
                  <a:cubicBezTo>
                    <a:pt x="5970" y="23679"/>
                    <a:pt x="8096" y="25560"/>
                    <a:pt x="10089" y="25560"/>
                  </a:cubicBezTo>
                  <a:cubicBezTo>
                    <a:pt x="10206" y="25560"/>
                    <a:pt x="10322" y="25554"/>
                    <a:pt x="10438" y="25540"/>
                  </a:cubicBezTo>
                  <a:cubicBezTo>
                    <a:pt x="12526" y="25295"/>
                    <a:pt x="12035" y="22716"/>
                    <a:pt x="12280" y="21366"/>
                  </a:cubicBezTo>
                  <a:cubicBezTo>
                    <a:pt x="12525" y="20015"/>
                    <a:pt x="13631" y="19402"/>
                    <a:pt x="13631" y="19402"/>
                  </a:cubicBezTo>
                  <a:cubicBezTo>
                    <a:pt x="13631" y="19402"/>
                    <a:pt x="15594" y="18665"/>
                    <a:pt x="18050" y="15963"/>
                  </a:cubicBezTo>
                  <a:cubicBezTo>
                    <a:pt x="20506" y="13262"/>
                    <a:pt x="14489" y="11051"/>
                    <a:pt x="14489" y="11051"/>
                  </a:cubicBezTo>
                  <a:cubicBezTo>
                    <a:pt x="14489" y="11051"/>
                    <a:pt x="14656" y="10912"/>
                    <a:pt x="15255" y="10912"/>
                  </a:cubicBezTo>
                  <a:cubicBezTo>
                    <a:pt x="15914" y="10912"/>
                    <a:pt x="17096" y="11081"/>
                    <a:pt x="19155" y="11788"/>
                  </a:cubicBezTo>
                  <a:cubicBezTo>
                    <a:pt x="23085" y="13140"/>
                    <a:pt x="25908" y="17560"/>
                    <a:pt x="28488" y="18420"/>
                  </a:cubicBezTo>
                  <a:cubicBezTo>
                    <a:pt x="28663" y="18478"/>
                    <a:pt x="28817" y="18505"/>
                    <a:pt x="28951" y="18505"/>
                  </a:cubicBezTo>
                  <a:cubicBezTo>
                    <a:pt x="30793" y="18505"/>
                    <a:pt x="28980" y="13385"/>
                    <a:pt x="28980" y="13385"/>
                  </a:cubicBezTo>
                  <a:lnTo>
                    <a:pt x="28980" y="13385"/>
                  </a:lnTo>
                  <a:cubicBezTo>
                    <a:pt x="28980" y="13385"/>
                    <a:pt x="32049" y="19033"/>
                    <a:pt x="35610" y="20507"/>
                  </a:cubicBezTo>
                  <a:cubicBezTo>
                    <a:pt x="36659" y="20941"/>
                    <a:pt x="37773" y="21183"/>
                    <a:pt x="38828" y="21183"/>
                  </a:cubicBezTo>
                  <a:cubicBezTo>
                    <a:pt x="41352" y="21183"/>
                    <a:pt x="43541" y="19796"/>
                    <a:pt x="43714" y="16331"/>
                  </a:cubicBezTo>
                  <a:cubicBezTo>
                    <a:pt x="43960" y="11420"/>
                    <a:pt x="38558" y="7245"/>
                    <a:pt x="38558" y="7245"/>
                  </a:cubicBezTo>
                  <a:cubicBezTo>
                    <a:pt x="38558" y="7245"/>
                    <a:pt x="39540" y="7122"/>
                    <a:pt x="41259" y="5895"/>
                  </a:cubicBezTo>
                  <a:cubicBezTo>
                    <a:pt x="42977" y="4666"/>
                    <a:pt x="35732" y="1"/>
                    <a:pt x="26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86;p52">
              <a:extLst>
                <a:ext uri="{FF2B5EF4-FFF2-40B4-BE49-F238E27FC236}">
                  <a16:creationId xmlns:a16="http://schemas.microsoft.com/office/drawing/2014/main" id="{CDBA9D22-1791-4FE1-A0C7-F3525DE572C1}"/>
                </a:ext>
              </a:extLst>
            </p:cNvPr>
            <p:cNvSpPr/>
            <p:nvPr/>
          </p:nvSpPr>
          <p:spPr>
            <a:xfrm>
              <a:off x="1939300" y="2250700"/>
              <a:ext cx="1107975" cy="653375"/>
            </a:xfrm>
            <a:custGeom>
              <a:avLst/>
              <a:gdLst/>
              <a:ahLst/>
              <a:cxnLst/>
              <a:rect l="l" t="t" r="r" b="b"/>
              <a:pathLst>
                <a:path w="44319" h="26135" extrusionOk="0">
                  <a:moveTo>
                    <a:pt x="26139" y="574"/>
                  </a:moveTo>
                  <a:cubicBezTo>
                    <a:pt x="34579" y="574"/>
                    <a:pt x="40817" y="4049"/>
                    <a:pt x="41307" y="5577"/>
                  </a:cubicBezTo>
                  <a:cubicBezTo>
                    <a:pt x="41371" y="5775"/>
                    <a:pt x="41309" y="5869"/>
                    <a:pt x="41198" y="5947"/>
                  </a:cubicBezTo>
                  <a:cubicBezTo>
                    <a:pt x="39577" y="7105"/>
                    <a:pt x="38636" y="7245"/>
                    <a:pt x="38628" y="7247"/>
                  </a:cubicBezTo>
                  <a:cubicBezTo>
                    <a:pt x="38374" y="7279"/>
                    <a:pt x="38286" y="7602"/>
                    <a:pt x="38489" y="7758"/>
                  </a:cubicBezTo>
                  <a:cubicBezTo>
                    <a:pt x="38542" y="7798"/>
                    <a:pt x="43770" y="11901"/>
                    <a:pt x="43535" y="16604"/>
                  </a:cubicBezTo>
                  <a:cubicBezTo>
                    <a:pt x="43444" y="18421"/>
                    <a:pt x="42790" y="19728"/>
                    <a:pt x="41590" y="20487"/>
                  </a:cubicBezTo>
                  <a:cubicBezTo>
                    <a:pt x="40853" y="20954"/>
                    <a:pt x="39935" y="21187"/>
                    <a:pt x="38927" y="21187"/>
                  </a:cubicBezTo>
                  <a:cubicBezTo>
                    <a:pt x="37950" y="21187"/>
                    <a:pt x="36889" y="20967"/>
                    <a:pt x="35827" y="20528"/>
                  </a:cubicBezTo>
                  <a:cubicBezTo>
                    <a:pt x="32401" y="19111"/>
                    <a:pt x="29368" y="13590"/>
                    <a:pt x="29338" y="13534"/>
                  </a:cubicBezTo>
                  <a:cubicBezTo>
                    <a:pt x="29286" y="13440"/>
                    <a:pt x="29188" y="13385"/>
                    <a:pt x="29087" y="13385"/>
                  </a:cubicBezTo>
                  <a:cubicBezTo>
                    <a:pt x="29048" y="13385"/>
                    <a:pt x="29008" y="13393"/>
                    <a:pt x="28970" y="13410"/>
                  </a:cubicBezTo>
                  <a:cubicBezTo>
                    <a:pt x="28833" y="13471"/>
                    <a:pt x="28767" y="13626"/>
                    <a:pt x="28816" y="13767"/>
                  </a:cubicBezTo>
                  <a:cubicBezTo>
                    <a:pt x="29338" y="15240"/>
                    <a:pt x="29947" y="17797"/>
                    <a:pt x="29364" y="18391"/>
                  </a:cubicBezTo>
                  <a:cubicBezTo>
                    <a:pt x="29331" y="18425"/>
                    <a:pt x="29252" y="18505"/>
                    <a:pt x="29058" y="18505"/>
                  </a:cubicBezTo>
                  <a:cubicBezTo>
                    <a:pt x="28964" y="18505"/>
                    <a:pt x="28842" y="18486"/>
                    <a:pt x="28685" y="18434"/>
                  </a:cubicBezTo>
                  <a:cubicBezTo>
                    <a:pt x="27584" y="18066"/>
                    <a:pt x="26369" y="16954"/>
                    <a:pt x="25082" y="15776"/>
                  </a:cubicBezTo>
                  <a:cubicBezTo>
                    <a:pt x="23438" y="14271"/>
                    <a:pt x="21574" y="12566"/>
                    <a:pt x="19356" y="11804"/>
                  </a:cubicBezTo>
                  <a:cubicBezTo>
                    <a:pt x="17305" y="11099"/>
                    <a:pt x="16082" y="10914"/>
                    <a:pt x="15363" y="10914"/>
                  </a:cubicBezTo>
                  <a:cubicBezTo>
                    <a:pt x="14721" y="10914"/>
                    <a:pt x="14482" y="11061"/>
                    <a:pt x="14414" y="11118"/>
                  </a:cubicBezTo>
                  <a:cubicBezTo>
                    <a:pt x="14244" y="11259"/>
                    <a:pt x="14291" y="11531"/>
                    <a:pt x="14498" y="11607"/>
                  </a:cubicBezTo>
                  <a:cubicBezTo>
                    <a:pt x="15471" y="11964"/>
                    <a:pt x="18075" y="13202"/>
                    <a:pt x="18421" y="14612"/>
                  </a:cubicBezTo>
                  <a:cubicBezTo>
                    <a:pt x="18542" y="15101"/>
                    <a:pt x="18385" y="15573"/>
                    <a:pt x="17946" y="16056"/>
                  </a:cubicBezTo>
                  <a:cubicBezTo>
                    <a:pt x="15575" y="18665"/>
                    <a:pt x="13655" y="19412"/>
                    <a:pt x="13636" y="19419"/>
                  </a:cubicBezTo>
                  <a:cubicBezTo>
                    <a:pt x="13623" y="19424"/>
                    <a:pt x="13610" y="19431"/>
                    <a:pt x="13598" y="19438"/>
                  </a:cubicBezTo>
                  <a:cubicBezTo>
                    <a:pt x="13548" y="19466"/>
                    <a:pt x="12372" y="20134"/>
                    <a:pt x="12105" y="21601"/>
                  </a:cubicBezTo>
                  <a:cubicBezTo>
                    <a:pt x="12045" y="21928"/>
                    <a:pt x="12027" y="22309"/>
                    <a:pt x="12007" y="22713"/>
                  </a:cubicBezTo>
                  <a:cubicBezTo>
                    <a:pt x="11933" y="24276"/>
                    <a:pt x="11783" y="25394"/>
                    <a:pt x="10510" y="25543"/>
                  </a:cubicBezTo>
                  <a:cubicBezTo>
                    <a:pt x="10409" y="25555"/>
                    <a:pt x="10306" y="25560"/>
                    <a:pt x="10202" y="25560"/>
                  </a:cubicBezTo>
                  <a:cubicBezTo>
                    <a:pt x="8838" y="25560"/>
                    <a:pt x="7356" y="24594"/>
                    <a:pt x="6350" y="23936"/>
                  </a:cubicBezTo>
                  <a:cubicBezTo>
                    <a:pt x="5944" y="23669"/>
                    <a:pt x="5623" y="23459"/>
                    <a:pt x="5377" y="23354"/>
                  </a:cubicBezTo>
                  <a:cubicBezTo>
                    <a:pt x="5261" y="23305"/>
                    <a:pt x="5137" y="23281"/>
                    <a:pt x="5010" y="23281"/>
                  </a:cubicBezTo>
                  <a:cubicBezTo>
                    <a:pt x="5007" y="23281"/>
                    <a:pt x="5004" y="23281"/>
                    <a:pt x="5001" y="23281"/>
                  </a:cubicBezTo>
                  <a:cubicBezTo>
                    <a:pt x="4845" y="23281"/>
                    <a:pt x="4692" y="23311"/>
                    <a:pt x="4552" y="23341"/>
                  </a:cubicBezTo>
                  <a:cubicBezTo>
                    <a:pt x="4433" y="23365"/>
                    <a:pt x="4308" y="23390"/>
                    <a:pt x="4176" y="23390"/>
                  </a:cubicBezTo>
                  <a:cubicBezTo>
                    <a:pt x="3605" y="23390"/>
                    <a:pt x="2907" y="22922"/>
                    <a:pt x="1978" y="19851"/>
                  </a:cubicBezTo>
                  <a:cubicBezTo>
                    <a:pt x="641" y="15425"/>
                    <a:pt x="2907" y="6178"/>
                    <a:pt x="6350" y="4852"/>
                  </a:cubicBezTo>
                  <a:cubicBezTo>
                    <a:pt x="8591" y="3990"/>
                    <a:pt x="11364" y="3870"/>
                    <a:pt x="12740" y="3870"/>
                  </a:cubicBezTo>
                  <a:cubicBezTo>
                    <a:pt x="13265" y="3870"/>
                    <a:pt x="13587" y="3888"/>
                    <a:pt x="13598" y="3888"/>
                  </a:cubicBezTo>
                  <a:cubicBezTo>
                    <a:pt x="13604" y="3888"/>
                    <a:pt x="13610" y="3889"/>
                    <a:pt x="13616" y="3889"/>
                  </a:cubicBezTo>
                  <a:cubicBezTo>
                    <a:pt x="13699" y="3889"/>
                    <a:pt x="13778" y="3852"/>
                    <a:pt x="13833" y="3790"/>
                  </a:cubicBezTo>
                  <a:cubicBezTo>
                    <a:pt x="13860" y="3757"/>
                    <a:pt x="16725" y="574"/>
                    <a:pt x="26139" y="574"/>
                  </a:cubicBezTo>
                  <a:close/>
                  <a:moveTo>
                    <a:pt x="26138" y="1"/>
                  </a:moveTo>
                  <a:cubicBezTo>
                    <a:pt x="17281" y="1"/>
                    <a:pt x="14084" y="2722"/>
                    <a:pt x="13496" y="3310"/>
                  </a:cubicBezTo>
                  <a:cubicBezTo>
                    <a:pt x="13339" y="3303"/>
                    <a:pt x="13054" y="3294"/>
                    <a:pt x="12677" y="3294"/>
                  </a:cubicBezTo>
                  <a:cubicBezTo>
                    <a:pt x="11243" y="3294"/>
                    <a:pt x="8462" y="3425"/>
                    <a:pt x="6143" y="4317"/>
                  </a:cubicBezTo>
                  <a:cubicBezTo>
                    <a:pt x="2403" y="5756"/>
                    <a:pt x="0" y="15290"/>
                    <a:pt x="1429" y="20016"/>
                  </a:cubicBezTo>
                  <a:cubicBezTo>
                    <a:pt x="2426" y="23316"/>
                    <a:pt x="3272" y="23963"/>
                    <a:pt x="4142" y="23963"/>
                  </a:cubicBezTo>
                  <a:cubicBezTo>
                    <a:pt x="4315" y="23963"/>
                    <a:pt x="4489" y="23938"/>
                    <a:pt x="4665" y="23902"/>
                  </a:cubicBezTo>
                  <a:cubicBezTo>
                    <a:pt x="4792" y="23876"/>
                    <a:pt x="4903" y="23854"/>
                    <a:pt x="4998" y="23854"/>
                  </a:cubicBezTo>
                  <a:cubicBezTo>
                    <a:pt x="5055" y="23854"/>
                    <a:pt x="5106" y="23862"/>
                    <a:pt x="5152" y="23882"/>
                  </a:cubicBezTo>
                  <a:cubicBezTo>
                    <a:pt x="5350" y="23966"/>
                    <a:pt x="5668" y="24174"/>
                    <a:pt x="6037" y="24415"/>
                  </a:cubicBezTo>
                  <a:cubicBezTo>
                    <a:pt x="7099" y="25110"/>
                    <a:pt x="8662" y="26134"/>
                    <a:pt x="10196" y="26134"/>
                  </a:cubicBezTo>
                  <a:cubicBezTo>
                    <a:pt x="10324" y="26134"/>
                    <a:pt x="10451" y="26126"/>
                    <a:pt x="10578" y="26111"/>
                  </a:cubicBezTo>
                  <a:cubicBezTo>
                    <a:pt x="12430" y="25893"/>
                    <a:pt x="12517" y="24070"/>
                    <a:pt x="12580" y="22740"/>
                  </a:cubicBezTo>
                  <a:cubicBezTo>
                    <a:pt x="12599" y="22356"/>
                    <a:pt x="12615" y="21992"/>
                    <a:pt x="12668" y="21703"/>
                  </a:cubicBezTo>
                  <a:cubicBezTo>
                    <a:pt x="12871" y="20589"/>
                    <a:pt x="13741" y="20021"/>
                    <a:pt x="13862" y="19946"/>
                  </a:cubicBezTo>
                  <a:cubicBezTo>
                    <a:pt x="14112" y="19846"/>
                    <a:pt x="16015" y="19032"/>
                    <a:pt x="18369" y="16442"/>
                  </a:cubicBezTo>
                  <a:cubicBezTo>
                    <a:pt x="18938" y="15816"/>
                    <a:pt x="19143" y="15154"/>
                    <a:pt x="18978" y="14476"/>
                  </a:cubicBezTo>
                  <a:cubicBezTo>
                    <a:pt x="18643" y="13115"/>
                    <a:pt x="16841" y="12050"/>
                    <a:pt x="15682" y="11495"/>
                  </a:cubicBezTo>
                  <a:lnTo>
                    <a:pt x="15682" y="11495"/>
                  </a:lnTo>
                  <a:cubicBezTo>
                    <a:pt x="16338" y="11544"/>
                    <a:pt x="17426" y="11746"/>
                    <a:pt x="19170" y="12345"/>
                  </a:cubicBezTo>
                  <a:cubicBezTo>
                    <a:pt x="21274" y="13069"/>
                    <a:pt x="23092" y="14732"/>
                    <a:pt x="24694" y="16200"/>
                  </a:cubicBezTo>
                  <a:cubicBezTo>
                    <a:pt x="26085" y="17472"/>
                    <a:pt x="27285" y="18571"/>
                    <a:pt x="28504" y="18977"/>
                  </a:cubicBezTo>
                  <a:cubicBezTo>
                    <a:pt x="28715" y="19048"/>
                    <a:pt x="28898" y="19077"/>
                    <a:pt x="29056" y="19077"/>
                  </a:cubicBezTo>
                  <a:cubicBezTo>
                    <a:pt x="29404" y="19077"/>
                    <a:pt x="29631" y="18936"/>
                    <a:pt x="29772" y="18792"/>
                  </a:cubicBezTo>
                  <a:cubicBezTo>
                    <a:pt x="30343" y="18210"/>
                    <a:pt x="30207" y="16819"/>
                    <a:pt x="29938" y="15602"/>
                  </a:cubicBezTo>
                  <a:lnTo>
                    <a:pt x="29938" y="15602"/>
                  </a:lnTo>
                  <a:cubicBezTo>
                    <a:pt x="31158" y="17418"/>
                    <a:pt x="33260" y="20087"/>
                    <a:pt x="35607" y="21058"/>
                  </a:cubicBezTo>
                  <a:cubicBezTo>
                    <a:pt x="36737" y="21525"/>
                    <a:pt x="37872" y="21758"/>
                    <a:pt x="38924" y="21758"/>
                  </a:cubicBezTo>
                  <a:cubicBezTo>
                    <a:pt x="40042" y="21758"/>
                    <a:pt x="41067" y="21495"/>
                    <a:pt x="41896" y="20971"/>
                  </a:cubicBezTo>
                  <a:cubicBezTo>
                    <a:pt x="43243" y="20119"/>
                    <a:pt x="44007" y="18619"/>
                    <a:pt x="44107" y="16632"/>
                  </a:cubicBezTo>
                  <a:cubicBezTo>
                    <a:pt x="44318" y="12404"/>
                    <a:pt x="40570" y="8785"/>
                    <a:pt x="39269" y="7661"/>
                  </a:cubicBezTo>
                  <a:cubicBezTo>
                    <a:pt x="39749" y="7489"/>
                    <a:pt x="40519" y="7138"/>
                    <a:pt x="41531" y="6415"/>
                  </a:cubicBezTo>
                  <a:cubicBezTo>
                    <a:pt x="41865" y="6176"/>
                    <a:pt x="41981" y="5808"/>
                    <a:pt x="41852" y="5404"/>
                  </a:cubicBezTo>
                  <a:cubicBezTo>
                    <a:pt x="41257" y="3548"/>
                    <a:pt x="34676" y="1"/>
                    <a:pt x="26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87;p52">
              <a:extLst>
                <a:ext uri="{FF2B5EF4-FFF2-40B4-BE49-F238E27FC236}">
                  <a16:creationId xmlns:a16="http://schemas.microsoft.com/office/drawing/2014/main" id="{75EA7F4E-AABC-4312-A854-1C6FCDA881BD}"/>
                </a:ext>
              </a:extLst>
            </p:cNvPr>
            <p:cNvSpPr/>
            <p:nvPr/>
          </p:nvSpPr>
          <p:spPr>
            <a:xfrm>
              <a:off x="2052450" y="2279225"/>
              <a:ext cx="288600" cy="472875"/>
            </a:xfrm>
            <a:custGeom>
              <a:avLst/>
              <a:gdLst/>
              <a:ahLst/>
              <a:cxnLst/>
              <a:rect l="l" t="t" r="r" b="b"/>
              <a:pathLst>
                <a:path w="11544" h="18915" extrusionOk="0">
                  <a:moveTo>
                    <a:pt x="10166" y="1"/>
                  </a:moveTo>
                  <a:cubicBezTo>
                    <a:pt x="9410" y="1"/>
                    <a:pt x="8280" y="195"/>
                    <a:pt x="6632" y="865"/>
                  </a:cubicBezTo>
                  <a:cubicBezTo>
                    <a:pt x="2702" y="2461"/>
                    <a:pt x="1" y="18915"/>
                    <a:pt x="1" y="18915"/>
                  </a:cubicBezTo>
                  <a:lnTo>
                    <a:pt x="2457" y="18300"/>
                  </a:lnTo>
                  <a:cubicBezTo>
                    <a:pt x="4667" y="8845"/>
                    <a:pt x="11543" y="373"/>
                    <a:pt x="11543" y="373"/>
                  </a:cubicBezTo>
                  <a:cubicBezTo>
                    <a:pt x="11543" y="373"/>
                    <a:pt x="11212" y="1"/>
                    <a:pt x="10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88;p52">
              <a:extLst>
                <a:ext uri="{FF2B5EF4-FFF2-40B4-BE49-F238E27FC236}">
                  <a16:creationId xmlns:a16="http://schemas.microsoft.com/office/drawing/2014/main" id="{44539447-9C29-441C-A75C-CBD16D52B66D}"/>
                </a:ext>
              </a:extLst>
            </p:cNvPr>
            <p:cNvSpPr/>
            <p:nvPr/>
          </p:nvSpPr>
          <p:spPr>
            <a:xfrm>
              <a:off x="2044675" y="2272025"/>
              <a:ext cx="304125" cy="487250"/>
            </a:xfrm>
            <a:custGeom>
              <a:avLst/>
              <a:gdLst/>
              <a:ahLst/>
              <a:cxnLst/>
              <a:rect l="l" t="t" r="r" b="b"/>
              <a:pathLst>
                <a:path w="12165" h="19490" extrusionOk="0">
                  <a:moveTo>
                    <a:pt x="10474" y="577"/>
                  </a:moveTo>
                  <a:cubicBezTo>
                    <a:pt x="10952" y="577"/>
                    <a:pt x="11256" y="659"/>
                    <a:pt x="11433" y="734"/>
                  </a:cubicBezTo>
                  <a:cubicBezTo>
                    <a:pt x="10291" y="2209"/>
                    <a:pt x="4554" y="9915"/>
                    <a:pt x="2530" y="18355"/>
                  </a:cubicBezTo>
                  <a:lnTo>
                    <a:pt x="669" y="18819"/>
                  </a:lnTo>
                  <a:cubicBezTo>
                    <a:pt x="1129" y="16225"/>
                    <a:pt x="3659" y="2796"/>
                    <a:pt x="7051" y="1418"/>
                  </a:cubicBezTo>
                  <a:cubicBezTo>
                    <a:pt x="8675" y="758"/>
                    <a:pt x="9765" y="577"/>
                    <a:pt x="10474" y="577"/>
                  </a:cubicBezTo>
                  <a:close/>
                  <a:moveTo>
                    <a:pt x="10485" y="1"/>
                  </a:moveTo>
                  <a:cubicBezTo>
                    <a:pt x="9682" y="1"/>
                    <a:pt x="8512" y="207"/>
                    <a:pt x="6836" y="888"/>
                  </a:cubicBezTo>
                  <a:cubicBezTo>
                    <a:pt x="2804" y="2526"/>
                    <a:pt x="141" y="18478"/>
                    <a:pt x="30" y="19156"/>
                  </a:cubicBezTo>
                  <a:cubicBezTo>
                    <a:pt x="1" y="19331"/>
                    <a:pt x="136" y="19490"/>
                    <a:pt x="312" y="19490"/>
                  </a:cubicBezTo>
                  <a:cubicBezTo>
                    <a:pt x="335" y="19490"/>
                    <a:pt x="359" y="19486"/>
                    <a:pt x="381" y="19480"/>
                  </a:cubicBezTo>
                  <a:lnTo>
                    <a:pt x="2838" y="18866"/>
                  </a:lnTo>
                  <a:cubicBezTo>
                    <a:pt x="2942" y="18841"/>
                    <a:pt x="3021" y="18758"/>
                    <a:pt x="3047" y="18654"/>
                  </a:cubicBezTo>
                  <a:cubicBezTo>
                    <a:pt x="5216" y="9374"/>
                    <a:pt x="12008" y="926"/>
                    <a:pt x="12076" y="842"/>
                  </a:cubicBezTo>
                  <a:cubicBezTo>
                    <a:pt x="12164" y="733"/>
                    <a:pt x="12162" y="577"/>
                    <a:pt x="12068" y="471"/>
                  </a:cubicBezTo>
                  <a:cubicBezTo>
                    <a:pt x="12003" y="397"/>
                    <a:pt x="11597" y="1"/>
                    <a:pt x="10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89;p52">
              <a:extLst>
                <a:ext uri="{FF2B5EF4-FFF2-40B4-BE49-F238E27FC236}">
                  <a16:creationId xmlns:a16="http://schemas.microsoft.com/office/drawing/2014/main" id="{6A7BCFBB-C47E-4B4C-971F-2A43E3EC50CE}"/>
                </a:ext>
              </a:extLst>
            </p:cNvPr>
            <p:cNvSpPr/>
            <p:nvPr/>
          </p:nvSpPr>
          <p:spPr>
            <a:xfrm>
              <a:off x="2104550" y="2958025"/>
              <a:ext cx="388925" cy="364900"/>
            </a:xfrm>
            <a:custGeom>
              <a:avLst/>
              <a:gdLst/>
              <a:ahLst/>
              <a:cxnLst/>
              <a:rect l="l" t="t" r="r" b="b"/>
              <a:pathLst>
                <a:path w="15557" h="14596" extrusionOk="0">
                  <a:moveTo>
                    <a:pt x="764" y="0"/>
                  </a:moveTo>
                  <a:cubicBezTo>
                    <a:pt x="746" y="0"/>
                    <a:pt x="729" y="1"/>
                    <a:pt x="711" y="2"/>
                  </a:cubicBezTo>
                  <a:cubicBezTo>
                    <a:pt x="312" y="18"/>
                    <a:pt x="1" y="356"/>
                    <a:pt x="17" y="756"/>
                  </a:cubicBezTo>
                  <a:cubicBezTo>
                    <a:pt x="33" y="1125"/>
                    <a:pt x="527" y="9533"/>
                    <a:pt x="12442" y="13303"/>
                  </a:cubicBezTo>
                  <a:cubicBezTo>
                    <a:pt x="12582" y="14038"/>
                    <a:pt x="13227" y="14595"/>
                    <a:pt x="14002" y="14595"/>
                  </a:cubicBezTo>
                  <a:cubicBezTo>
                    <a:pt x="14867" y="14576"/>
                    <a:pt x="15556" y="13870"/>
                    <a:pt x="15556" y="13006"/>
                  </a:cubicBezTo>
                  <a:cubicBezTo>
                    <a:pt x="15556" y="12141"/>
                    <a:pt x="14867" y="11435"/>
                    <a:pt x="14002" y="11415"/>
                  </a:cubicBezTo>
                  <a:cubicBezTo>
                    <a:pt x="13567" y="11416"/>
                    <a:pt x="13152" y="11595"/>
                    <a:pt x="12854" y="11912"/>
                  </a:cubicBezTo>
                  <a:cubicBezTo>
                    <a:pt x="1985" y="8458"/>
                    <a:pt x="1481" y="1028"/>
                    <a:pt x="1465" y="694"/>
                  </a:cubicBezTo>
                  <a:cubicBezTo>
                    <a:pt x="1449" y="313"/>
                    <a:pt x="1151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90;p52">
              <a:extLst>
                <a:ext uri="{FF2B5EF4-FFF2-40B4-BE49-F238E27FC236}">
                  <a16:creationId xmlns:a16="http://schemas.microsoft.com/office/drawing/2014/main" id="{02C83A73-8960-488A-828E-23163B6E7A9C}"/>
                </a:ext>
              </a:extLst>
            </p:cNvPr>
            <p:cNvSpPr/>
            <p:nvPr/>
          </p:nvSpPr>
          <p:spPr>
            <a:xfrm>
              <a:off x="1957300" y="2718325"/>
              <a:ext cx="260975" cy="294725"/>
            </a:xfrm>
            <a:custGeom>
              <a:avLst/>
              <a:gdLst/>
              <a:ahLst/>
              <a:cxnLst/>
              <a:rect l="l" t="t" r="r" b="b"/>
              <a:pathLst>
                <a:path w="10439" h="11789" extrusionOk="0">
                  <a:moveTo>
                    <a:pt x="5220" y="1"/>
                  </a:moveTo>
                  <a:cubicBezTo>
                    <a:pt x="3836" y="1"/>
                    <a:pt x="2508" y="621"/>
                    <a:pt x="1529" y="1727"/>
                  </a:cubicBezTo>
                  <a:cubicBezTo>
                    <a:pt x="550" y="2832"/>
                    <a:pt x="1" y="4331"/>
                    <a:pt x="1" y="5894"/>
                  </a:cubicBezTo>
                  <a:cubicBezTo>
                    <a:pt x="1" y="7457"/>
                    <a:pt x="550" y="8956"/>
                    <a:pt x="1529" y="10062"/>
                  </a:cubicBezTo>
                  <a:cubicBezTo>
                    <a:pt x="2508" y="11167"/>
                    <a:pt x="3836" y="11788"/>
                    <a:pt x="5220" y="11788"/>
                  </a:cubicBezTo>
                  <a:cubicBezTo>
                    <a:pt x="6603" y="11788"/>
                    <a:pt x="7931" y="11167"/>
                    <a:pt x="8910" y="10062"/>
                  </a:cubicBezTo>
                  <a:cubicBezTo>
                    <a:pt x="9888" y="8956"/>
                    <a:pt x="10438" y="7457"/>
                    <a:pt x="10438" y="5894"/>
                  </a:cubicBezTo>
                  <a:cubicBezTo>
                    <a:pt x="10438" y="4331"/>
                    <a:pt x="9888" y="2832"/>
                    <a:pt x="8910" y="1727"/>
                  </a:cubicBezTo>
                  <a:cubicBezTo>
                    <a:pt x="7931" y="621"/>
                    <a:pt x="6603" y="1"/>
                    <a:pt x="522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91;p52">
              <a:extLst>
                <a:ext uri="{FF2B5EF4-FFF2-40B4-BE49-F238E27FC236}">
                  <a16:creationId xmlns:a16="http://schemas.microsoft.com/office/drawing/2014/main" id="{3FE5F523-534B-40FC-B95C-CAF9461F6C9B}"/>
                </a:ext>
              </a:extLst>
            </p:cNvPr>
            <p:cNvSpPr/>
            <p:nvPr/>
          </p:nvSpPr>
          <p:spPr>
            <a:xfrm>
              <a:off x="1950125" y="2711150"/>
              <a:ext cx="275300" cy="309025"/>
            </a:xfrm>
            <a:custGeom>
              <a:avLst/>
              <a:gdLst/>
              <a:ahLst/>
              <a:cxnLst/>
              <a:rect l="l" t="t" r="r" b="b"/>
              <a:pathLst>
                <a:path w="11012" h="12361" extrusionOk="0">
                  <a:moveTo>
                    <a:pt x="5507" y="573"/>
                  </a:moveTo>
                  <a:cubicBezTo>
                    <a:pt x="8226" y="573"/>
                    <a:pt x="10438" y="3088"/>
                    <a:pt x="10438" y="6181"/>
                  </a:cubicBezTo>
                  <a:cubicBezTo>
                    <a:pt x="10438" y="9273"/>
                    <a:pt x="8226" y="11788"/>
                    <a:pt x="5507" y="11788"/>
                  </a:cubicBezTo>
                  <a:cubicBezTo>
                    <a:pt x="2787" y="11788"/>
                    <a:pt x="575" y="9273"/>
                    <a:pt x="575" y="6181"/>
                  </a:cubicBezTo>
                  <a:cubicBezTo>
                    <a:pt x="575" y="3090"/>
                    <a:pt x="2787" y="573"/>
                    <a:pt x="5507" y="573"/>
                  </a:cubicBezTo>
                  <a:close/>
                  <a:moveTo>
                    <a:pt x="5507" y="1"/>
                  </a:moveTo>
                  <a:cubicBezTo>
                    <a:pt x="2471" y="1"/>
                    <a:pt x="1" y="2774"/>
                    <a:pt x="1" y="6181"/>
                  </a:cubicBezTo>
                  <a:cubicBezTo>
                    <a:pt x="1" y="9589"/>
                    <a:pt x="2471" y="12361"/>
                    <a:pt x="5507" y="12361"/>
                  </a:cubicBezTo>
                  <a:cubicBezTo>
                    <a:pt x="8542" y="12361"/>
                    <a:pt x="11011" y="9589"/>
                    <a:pt x="11011" y="6181"/>
                  </a:cubicBezTo>
                  <a:cubicBezTo>
                    <a:pt x="11011" y="2774"/>
                    <a:pt x="8542" y="1"/>
                    <a:pt x="5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92;p52">
              <a:extLst>
                <a:ext uri="{FF2B5EF4-FFF2-40B4-BE49-F238E27FC236}">
                  <a16:creationId xmlns:a16="http://schemas.microsoft.com/office/drawing/2014/main" id="{0BCF0C35-DF8B-4A6E-B287-096E31953469}"/>
                </a:ext>
              </a:extLst>
            </p:cNvPr>
            <p:cNvSpPr/>
            <p:nvPr/>
          </p:nvSpPr>
          <p:spPr>
            <a:xfrm>
              <a:off x="2445400" y="3628400"/>
              <a:ext cx="1006025" cy="529650"/>
            </a:xfrm>
            <a:custGeom>
              <a:avLst/>
              <a:gdLst/>
              <a:ahLst/>
              <a:cxnLst/>
              <a:rect l="l" t="t" r="r" b="b"/>
              <a:pathLst>
                <a:path w="40241" h="21186" extrusionOk="0">
                  <a:moveTo>
                    <a:pt x="38956" y="1"/>
                  </a:moveTo>
                  <a:cubicBezTo>
                    <a:pt x="38900" y="1"/>
                    <a:pt x="38842" y="5"/>
                    <a:pt x="38783" y="14"/>
                  </a:cubicBezTo>
                  <a:lnTo>
                    <a:pt x="7733" y="4968"/>
                  </a:lnTo>
                  <a:cubicBezTo>
                    <a:pt x="6746" y="5126"/>
                    <a:pt x="5919" y="5797"/>
                    <a:pt x="5561" y="6729"/>
                  </a:cubicBezTo>
                  <a:lnTo>
                    <a:pt x="1" y="21186"/>
                  </a:lnTo>
                  <a:lnTo>
                    <a:pt x="34013" y="13819"/>
                  </a:lnTo>
                  <a:lnTo>
                    <a:pt x="39900" y="1510"/>
                  </a:lnTo>
                  <a:cubicBezTo>
                    <a:pt x="40241" y="797"/>
                    <a:pt x="39707" y="1"/>
                    <a:pt x="38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293;p52">
              <a:extLst>
                <a:ext uri="{FF2B5EF4-FFF2-40B4-BE49-F238E27FC236}">
                  <a16:creationId xmlns:a16="http://schemas.microsoft.com/office/drawing/2014/main" id="{E05976A7-9C95-482C-ABEB-1FA7F870F048}"/>
                </a:ext>
              </a:extLst>
            </p:cNvPr>
            <p:cNvSpPr/>
            <p:nvPr/>
          </p:nvSpPr>
          <p:spPr>
            <a:xfrm>
              <a:off x="2436900" y="3621275"/>
              <a:ext cx="1017825" cy="543925"/>
            </a:xfrm>
            <a:custGeom>
              <a:avLst/>
              <a:gdLst/>
              <a:ahLst/>
              <a:cxnLst/>
              <a:rect l="l" t="t" r="r" b="b"/>
              <a:pathLst>
                <a:path w="40713" h="21757" extrusionOk="0">
                  <a:moveTo>
                    <a:pt x="39294" y="572"/>
                  </a:moveTo>
                  <a:cubicBezTo>
                    <a:pt x="39857" y="576"/>
                    <a:pt x="40225" y="1164"/>
                    <a:pt x="39982" y="1671"/>
                  </a:cubicBezTo>
                  <a:lnTo>
                    <a:pt x="34155" y="13854"/>
                  </a:lnTo>
                  <a:lnTo>
                    <a:pt x="799" y="21078"/>
                  </a:lnTo>
                  <a:lnTo>
                    <a:pt x="6168" y="7117"/>
                  </a:lnTo>
                  <a:cubicBezTo>
                    <a:pt x="6491" y="6281"/>
                    <a:pt x="7233" y="5679"/>
                    <a:pt x="8118" y="5537"/>
                  </a:cubicBezTo>
                  <a:lnTo>
                    <a:pt x="39168" y="582"/>
                  </a:lnTo>
                  <a:cubicBezTo>
                    <a:pt x="39210" y="575"/>
                    <a:pt x="39252" y="572"/>
                    <a:pt x="39294" y="572"/>
                  </a:cubicBezTo>
                  <a:close/>
                  <a:moveTo>
                    <a:pt x="39289" y="0"/>
                  </a:moveTo>
                  <a:cubicBezTo>
                    <a:pt x="39219" y="0"/>
                    <a:pt x="39149" y="6"/>
                    <a:pt x="39078" y="17"/>
                  </a:cubicBezTo>
                  <a:lnTo>
                    <a:pt x="8028" y="4971"/>
                  </a:lnTo>
                  <a:cubicBezTo>
                    <a:pt x="6942" y="5146"/>
                    <a:pt x="6030" y="5885"/>
                    <a:pt x="5633" y="6910"/>
                  </a:cubicBezTo>
                  <a:lnTo>
                    <a:pt x="73" y="21368"/>
                  </a:lnTo>
                  <a:cubicBezTo>
                    <a:pt x="0" y="21555"/>
                    <a:pt x="139" y="21756"/>
                    <a:pt x="341" y="21756"/>
                  </a:cubicBezTo>
                  <a:cubicBezTo>
                    <a:pt x="360" y="21756"/>
                    <a:pt x="381" y="21755"/>
                    <a:pt x="401" y="21751"/>
                  </a:cubicBezTo>
                  <a:lnTo>
                    <a:pt x="34415" y="14383"/>
                  </a:lnTo>
                  <a:cubicBezTo>
                    <a:pt x="34500" y="14365"/>
                    <a:pt x="34573" y="14307"/>
                    <a:pt x="34611" y="14227"/>
                  </a:cubicBezTo>
                  <a:lnTo>
                    <a:pt x="40499" y="1919"/>
                  </a:lnTo>
                  <a:cubicBezTo>
                    <a:pt x="40713" y="1469"/>
                    <a:pt x="40661" y="938"/>
                    <a:pt x="40362" y="539"/>
                  </a:cubicBezTo>
                  <a:cubicBezTo>
                    <a:pt x="40108" y="197"/>
                    <a:pt x="39708" y="0"/>
                    <a:pt x="39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94;p52">
              <a:extLst>
                <a:ext uri="{FF2B5EF4-FFF2-40B4-BE49-F238E27FC236}">
                  <a16:creationId xmlns:a16="http://schemas.microsoft.com/office/drawing/2014/main" id="{89F52BB7-C5D4-4477-8DC6-0EBCBA71F581}"/>
                </a:ext>
              </a:extLst>
            </p:cNvPr>
            <p:cNvSpPr/>
            <p:nvPr/>
          </p:nvSpPr>
          <p:spPr>
            <a:xfrm>
              <a:off x="1195850" y="1821050"/>
              <a:ext cx="2568325" cy="2568325"/>
            </a:xfrm>
            <a:custGeom>
              <a:avLst/>
              <a:gdLst/>
              <a:ahLst/>
              <a:cxnLst/>
              <a:rect l="l" t="t" r="r" b="b"/>
              <a:pathLst>
                <a:path w="102733" h="102733" extrusionOk="0">
                  <a:moveTo>
                    <a:pt x="51366" y="13046"/>
                  </a:moveTo>
                  <a:cubicBezTo>
                    <a:pt x="72529" y="13046"/>
                    <a:pt x="89687" y="30203"/>
                    <a:pt x="89687" y="51367"/>
                  </a:cubicBezTo>
                  <a:lnTo>
                    <a:pt x="89686" y="51367"/>
                  </a:lnTo>
                  <a:cubicBezTo>
                    <a:pt x="89686" y="72531"/>
                    <a:pt x="72529" y="89687"/>
                    <a:pt x="51365" y="89687"/>
                  </a:cubicBezTo>
                  <a:cubicBezTo>
                    <a:pt x="30202" y="89687"/>
                    <a:pt x="13045" y="72531"/>
                    <a:pt x="13045" y="51367"/>
                  </a:cubicBezTo>
                  <a:cubicBezTo>
                    <a:pt x="13045" y="30203"/>
                    <a:pt x="30202" y="13046"/>
                    <a:pt x="51366" y="13046"/>
                  </a:cubicBezTo>
                  <a:close/>
                  <a:moveTo>
                    <a:pt x="46271" y="0"/>
                  </a:moveTo>
                  <a:lnTo>
                    <a:pt x="44930" y="5894"/>
                  </a:lnTo>
                  <a:cubicBezTo>
                    <a:pt x="41375" y="6393"/>
                    <a:pt x="37892" y="7310"/>
                    <a:pt x="34553" y="8626"/>
                  </a:cubicBezTo>
                  <a:lnTo>
                    <a:pt x="30409" y="4153"/>
                  </a:lnTo>
                  <a:lnTo>
                    <a:pt x="21271" y="9430"/>
                  </a:lnTo>
                  <a:lnTo>
                    <a:pt x="23058" y="15211"/>
                  </a:lnTo>
                  <a:cubicBezTo>
                    <a:pt x="20235" y="17423"/>
                    <a:pt x="17681" y="19958"/>
                    <a:pt x="15445" y="22762"/>
                  </a:cubicBezTo>
                  <a:lnTo>
                    <a:pt x="9610" y="20957"/>
                  </a:lnTo>
                  <a:lnTo>
                    <a:pt x="4334" y="30096"/>
                  </a:lnTo>
                  <a:lnTo>
                    <a:pt x="8765" y="34200"/>
                  </a:lnTo>
                  <a:cubicBezTo>
                    <a:pt x="7440" y="37483"/>
                    <a:pt x="6478" y="40951"/>
                    <a:pt x="5941" y="44558"/>
                  </a:cubicBezTo>
                  <a:lnTo>
                    <a:pt x="0" y="45909"/>
                  </a:lnTo>
                  <a:lnTo>
                    <a:pt x="0" y="56461"/>
                  </a:lnTo>
                  <a:lnTo>
                    <a:pt x="5893" y="57803"/>
                  </a:lnTo>
                  <a:cubicBezTo>
                    <a:pt x="6392" y="61357"/>
                    <a:pt x="7309" y="64841"/>
                    <a:pt x="8625" y="68181"/>
                  </a:cubicBezTo>
                  <a:lnTo>
                    <a:pt x="4153" y="72323"/>
                  </a:lnTo>
                  <a:lnTo>
                    <a:pt x="9429" y="81462"/>
                  </a:lnTo>
                  <a:lnTo>
                    <a:pt x="15210" y="79674"/>
                  </a:lnTo>
                  <a:cubicBezTo>
                    <a:pt x="17423" y="82497"/>
                    <a:pt x="19958" y="85053"/>
                    <a:pt x="22762" y="87289"/>
                  </a:cubicBezTo>
                  <a:lnTo>
                    <a:pt x="20957" y="93122"/>
                  </a:lnTo>
                  <a:lnTo>
                    <a:pt x="30096" y="98399"/>
                  </a:lnTo>
                  <a:lnTo>
                    <a:pt x="34200" y="93969"/>
                  </a:lnTo>
                  <a:cubicBezTo>
                    <a:pt x="37483" y="95292"/>
                    <a:pt x="40950" y="96255"/>
                    <a:pt x="44558" y="96792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39"/>
                  </a:lnTo>
                  <a:cubicBezTo>
                    <a:pt x="61356" y="96341"/>
                    <a:pt x="64839" y="95423"/>
                    <a:pt x="68179" y="94108"/>
                  </a:cubicBezTo>
                  <a:lnTo>
                    <a:pt x="72323" y="98580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10"/>
                    <a:pt x="85052" y="82776"/>
                    <a:pt x="87288" y="79972"/>
                  </a:cubicBezTo>
                  <a:lnTo>
                    <a:pt x="93122" y="81776"/>
                  </a:lnTo>
                  <a:lnTo>
                    <a:pt x="98398" y="72638"/>
                  </a:lnTo>
                  <a:lnTo>
                    <a:pt x="93969" y="68533"/>
                  </a:lnTo>
                  <a:cubicBezTo>
                    <a:pt x="95292" y="65250"/>
                    <a:pt x="96255" y="61784"/>
                    <a:pt x="96792" y="58176"/>
                  </a:cubicBezTo>
                  <a:lnTo>
                    <a:pt x="102732" y="56824"/>
                  </a:lnTo>
                  <a:lnTo>
                    <a:pt x="102732" y="46272"/>
                  </a:lnTo>
                  <a:lnTo>
                    <a:pt x="96838" y="44932"/>
                  </a:lnTo>
                  <a:cubicBezTo>
                    <a:pt x="96339" y="41376"/>
                    <a:pt x="95422" y="37893"/>
                    <a:pt x="94107" y="34553"/>
                  </a:cubicBezTo>
                  <a:lnTo>
                    <a:pt x="98579" y="30410"/>
                  </a:lnTo>
                  <a:lnTo>
                    <a:pt x="93304" y="21272"/>
                  </a:lnTo>
                  <a:lnTo>
                    <a:pt x="87523" y="23059"/>
                  </a:lnTo>
                  <a:cubicBezTo>
                    <a:pt x="85310" y="20236"/>
                    <a:pt x="82776" y="17681"/>
                    <a:pt x="79972" y="15445"/>
                  </a:cubicBezTo>
                  <a:lnTo>
                    <a:pt x="81775" y="9612"/>
                  </a:lnTo>
                  <a:lnTo>
                    <a:pt x="72637" y="4335"/>
                  </a:lnTo>
                  <a:lnTo>
                    <a:pt x="68532" y="8765"/>
                  </a:lnTo>
                  <a:cubicBezTo>
                    <a:pt x="65249" y="7441"/>
                    <a:pt x="61783" y="6477"/>
                    <a:pt x="58175" y="5942"/>
                  </a:cubicBezTo>
                  <a:lnTo>
                    <a:pt x="56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95;p52">
              <a:extLst>
                <a:ext uri="{FF2B5EF4-FFF2-40B4-BE49-F238E27FC236}">
                  <a16:creationId xmlns:a16="http://schemas.microsoft.com/office/drawing/2014/main" id="{79BC1991-4134-438A-BA68-604BDC35B8B2}"/>
                </a:ext>
              </a:extLst>
            </p:cNvPr>
            <p:cNvSpPr/>
            <p:nvPr/>
          </p:nvSpPr>
          <p:spPr>
            <a:xfrm>
              <a:off x="1188325" y="1813500"/>
              <a:ext cx="2583400" cy="2583400"/>
            </a:xfrm>
            <a:custGeom>
              <a:avLst/>
              <a:gdLst/>
              <a:ahLst/>
              <a:cxnLst/>
              <a:rect l="l" t="t" r="r" b="b"/>
              <a:pathLst>
                <a:path w="103336" h="103336" extrusionOk="0">
                  <a:moveTo>
                    <a:pt x="51667" y="13649"/>
                  </a:moveTo>
                  <a:cubicBezTo>
                    <a:pt x="72631" y="13649"/>
                    <a:pt x="89686" y="30705"/>
                    <a:pt x="89686" y="51669"/>
                  </a:cubicBezTo>
                  <a:cubicBezTo>
                    <a:pt x="89686" y="72632"/>
                    <a:pt x="72630" y="89689"/>
                    <a:pt x="51667" y="89689"/>
                  </a:cubicBezTo>
                  <a:cubicBezTo>
                    <a:pt x="30703" y="89689"/>
                    <a:pt x="13647" y="72632"/>
                    <a:pt x="13647" y="51668"/>
                  </a:cubicBezTo>
                  <a:cubicBezTo>
                    <a:pt x="13647" y="30704"/>
                    <a:pt x="30703" y="13649"/>
                    <a:pt x="51667" y="13649"/>
                  </a:cubicBezTo>
                  <a:close/>
                  <a:moveTo>
                    <a:pt x="51667" y="13048"/>
                  </a:moveTo>
                  <a:cubicBezTo>
                    <a:pt x="30371" y="13048"/>
                    <a:pt x="13045" y="30372"/>
                    <a:pt x="13045" y="51669"/>
                  </a:cubicBezTo>
                  <a:cubicBezTo>
                    <a:pt x="13045" y="72966"/>
                    <a:pt x="30371" y="90290"/>
                    <a:pt x="51667" y="90290"/>
                  </a:cubicBezTo>
                  <a:cubicBezTo>
                    <a:pt x="72963" y="90290"/>
                    <a:pt x="90289" y="72964"/>
                    <a:pt x="90289" y="51669"/>
                  </a:cubicBezTo>
                  <a:cubicBezTo>
                    <a:pt x="90289" y="30373"/>
                    <a:pt x="72962" y="13048"/>
                    <a:pt x="51667" y="13048"/>
                  </a:cubicBezTo>
                  <a:close/>
                  <a:moveTo>
                    <a:pt x="56884" y="604"/>
                  </a:moveTo>
                  <a:lnTo>
                    <a:pt x="58228" y="6511"/>
                  </a:lnTo>
                  <a:lnTo>
                    <a:pt x="58432" y="6541"/>
                  </a:lnTo>
                  <a:cubicBezTo>
                    <a:pt x="61937" y="7063"/>
                    <a:pt x="65398" y="8006"/>
                    <a:pt x="68721" y="9347"/>
                  </a:cubicBezTo>
                  <a:lnTo>
                    <a:pt x="68913" y="9424"/>
                  </a:lnTo>
                  <a:lnTo>
                    <a:pt x="72996" y="5018"/>
                  </a:lnTo>
                  <a:lnTo>
                    <a:pt x="81718" y="10053"/>
                  </a:lnTo>
                  <a:lnTo>
                    <a:pt x="79924" y="15854"/>
                  </a:lnTo>
                  <a:lnTo>
                    <a:pt x="80085" y="15981"/>
                  </a:lnTo>
                  <a:cubicBezTo>
                    <a:pt x="82870" y="18204"/>
                    <a:pt x="85387" y="20743"/>
                    <a:pt x="87587" y="23546"/>
                  </a:cubicBezTo>
                  <a:lnTo>
                    <a:pt x="87714" y="23710"/>
                  </a:lnTo>
                  <a:lnTo>
                    <a:pt x="93464" y="21931"/>
                  </a:lnTo>
                  <a:lnTo>
                    <a:pt x="98500" y="30654"/>
                  </a:lnTo>
                  <a:lnTo>
                    <a:pt x="94052" y="34774"/>
                  </a:lnTo>
                  <a:lnTo>
                    <a:pt x="94128" y="34966"/>
                  </a:lnTo>
                  <a:cubicBezTo>
                    <a:pt x="95434" y="38283"/>
                    <a:pt x="96344" y="41744"/>
                    <a:pt x="96842" y="45275"/>
                  </a:cubicBezTo>
                  <a:lnTo>
                    <a:pt x="96871" y="45480"/>
                  </a:lnTo>
                  <a:lnTo>
                    <a:pt x="102733" y="46814"/>
                  </a:lnTo>
                  <a:lnTo>
                    <a:pt x="102733" y="56886"/>
                  </a:lnTo>
                  <a:lnTo>
                    <a:pt x="96824" y="58230"/>
                  </a:lnTo>
                  <a:lnTo>
                    <a:pt x="96794" y="58434"/>
                  </a:lnTo>
                  <a:cubicBezTo>
                    <a:pt x="96274" y="61938"/>
                    <a:pt x="95330" y="65399"/>
                    <a:pt x="93990" y="68722"/>
                  </a:cubicBezTo>
                  <a:lnTo>
                    <a:pt x="93912" y="68915"/>
                  </a:lnTo>
                  <a:lnTo>
                    <a:pt x="98319" y="72997"/>
                  </a:lnTo>
                  <a:lnTo>
                    <a:pt x="93283" y="81719"/>
                  </a:lnTo>
                  <a:lnTo>
                    <a:pt x="87482" y="79925"/>
                  </a:lnTo>
                  <a:lnTo>
                    <a:pt x="87354" y="80086"/>
                  </a:lnTo>
                  <a:cubicBezTo>
                    <a:pt x="85133" y="82872"/>
                    <a:pt x="82593" y="85390"/>
                    <a:pt x="79790" y="87588"/>
                  </a:cubicBezTo>
                  <a:lnTo>
                    <a:pt x="79627" y="87716"/>
                  </a:lnTo>
                  <a:lnTo>
                    <a:pt x="81404" y="93466"/>
                  </a:lnTo>
                  <a:lnTo>
                    <a:pt x="72682" y="98502"/>
                  </a:lnTo>
                  <a:lnTo>
                    <a:pt x="68563" y="94055"/>
                  </a:lnTo>
                  <a:lnTo>
                    <a:pt x="68370" y="94130"/>
                  </a:lnTo>
                  <a:cubicBezTo>
                    <a:pt x="65053" y="95436"/>
                    <a:pt x="61592" y="96346"/>
                    <a:pt x="58061" y="96844"/>
                  </a:cubicBezTo>
                  <a:lnTo>
                    <a:pt x="57855" y="96873"/>
                  </a:lnTo>
                  <a:lnTo>
                    <a:pt x="56523" y="102734"/>
                  </a:lnTo>
                  <a:lnTo>
                    <a:pt x="46451" y="102734"/>
                  </a:lnTo>
                  <a:lnTo>
                    <a:pt x="45106" y="96827"/>
                  </a:lnTo>
                  <a:lnTo>
                    <a:pt x="44903" y="96797"/>
                  </a:lnTo>
                  <a:cubicBezTo>
                    <a:pt x="41374" y="96269"/>
                    <a:pt x="37921" y="95327"/>
                    <a:pt x="34615" y="93991"/>
                  </a:cubicBezTo>
                  <a:lnTo>
                    <a:pt x="34421" y="93914"/>
                  </a:lnTo>
                  <a:lnTo>
                    <a:pt x="30339" y="98319"/>
                  </a:lnTo>
                  <a:lnTo>
                    <a:pt x="21617" y="93283"/>
                  </a:lnTo>
                  <a:lnTo>
                    <a:pt x="23410" y="87483"/>
                  </a:lnTo>
                  <a:lnTo>
                    <a:pt x="23249" y="87355"/>
                  </a:lnTo>
                  <a:cubicBezTo>
                    <a:pt x="20465" y="85133"/>
                    <a:pt x="17947" y="82594"/>
                    <a:pt x="15748" y="79790"/>
                  </a:cubicBezTo>
                  <a:lnTo>
                    <a:pt x="15620" y="79627"/>
                  </a:lnTo>
                  <a:lnTo>
                    <a:pt x="9871" y="81406"/>
                  </a:lnTo>
                  <a:lnTo>
                    <a:pt x="4835" y="72683"/>
                  </a:lnTo>
                  <a:lnTo>
                    <a:pt x="9282" y="68564"/>
                  </a:lnTo>
                  <a:lnTo>
                    <a:pt x="9207" y="68373"/>
                  </a:lnTo>
                  <a:cubicBezTo>
                    <a:pt x="7900" y="65055"/>
                    <a:pt x="6989" y="61594"/>
                    <a:pt x="6493" y="58064"/>
                  </a:cubicBezTo>
                  <a:lnTo>
                    <a:pt x="6464" y="57858"/>
                  </a:lnTo>
                  <a:lnTo>
                    <a:pt x="602" y="56524"/>
                  </a:lnTo>
                  <a:lnTo>
                    <a:pt x="602" y="46453"/>
                  </a:lnTo>
                  <a:lnTo>
                    <a:pt x="6509" y="45107"/>
                  </a:lnTo>
                  <a:lnTo>
                    <a:pt x="6540" y="44904"/>
                  </a:lnTo>
                  <a:cubicBezTo>
                    <a:pt x="7061" y="41400"/>
                    <a:pt x="8004" y="37939"/>
                    <a:pt x="9345" y="34616"/>
                  </a:cubicBezTo>
                  <a:lnTo>
                    <a:pt x="9422" y="34424"/>
                  </a:lnTo>
                  <a:lnTo>
                    <a:pt x="5017" y="30341"/>
                  </a:lnTo>
                  <a:lnTo>
                    <a:pt x="10053" y="21619"/>
                  </a:lnTo>
                  <a:lnTo>
                    <a:pt x="15853" y="23412"/>
                  </a:lnTo>
                  <a:lnTo>
                    <a:pt x="15982" y="23251"/>
                  </a:lnTo>
                  <a:cubicBezTo>
                    <a:pt x="18203" y="20466"/>
                    <a:pt x="20742" y="17948"/>
                    <a:pt x="23545" y="15750"/>
                  </a:cubicBezTo>
                  <a:lnTo>
                    <a:pt x="23709" y="15622"/>
                  </a:lnTo>
                  <a:lnTo>
                    <a:pt x="21930" y="9873"/>
                  </a:lnTo>
                  <a:lnTo>
                    <a:pt x="30652" y="4837"/>
                  </a:lnTo>
                  <a:lnTo>
                    <a:pt x="34773" y="9283"/>
                  </a:lnTo>
                  <a:lnTo>
                    <a:pt x="34964" y="9208"/>
                  </a:lnTo>
                  <a:cubicBezTo>
                    <a:pt x="38282" y="7902"/>
                    <a:pt x="41742" y="6991"/>
                    <a:pt x="45273" y="6495"/>
                  </a:cubicBezTo>
                  <a:lnTo>
                    <a:pt x="45479" y="6466"/>
                  </a:lnTo>
                  <a:lnTo>
                    <a:pt x="46813" y="604"/>
                  </a:lnTo>
                  <a:close/>
                  <a:moveTo>
                    <a:pt x="46333" y="0"/>
                  </a:moveTo>
                  <a:lnTo>
                    <a:pt x="44985" y="5927"/>
                  </a:lnTo>
                  <a:cubicBezTo>
                    <a:pt x="41546" y="6425"/>
                    <a:pt x="38174" y="7313"/>
                    <a:pt x="34936" y="8572"/>
                  </a:cubicBezTo>
                  <a:lnTo>
                    <a:pt x="30768" y="4073"/>
                  </a:lnTo>
                  <a:lnTo>
                    <a:pt x="21214" y="9590"/>
                  </a:lnTo>
                  <a:lnTo>
                    <a:pt x="23011" y="15403"/>
                  </a:lnTo>
                  <a:cubicBezTo>
                    <a:pt x="20289" y="17558"/>
                    <a:pt x="17815" y="20011"/>
                    <a:pt x="15639" y="22715"/>
                  </a:cubicBezTo>
                  <a:lnTo>
                    <a:pt x="9771" y="20901"/>
                  </a:lnTo>
                  <a:lnTo>
                    <a:pt x="4255" y="30455"/>
                  </a:lnTo>
                  <a:lnTo>
                    <a:pt x="8709" y="34582"/>
                  </a:lnTo>
                  <a:cubicBezTo>
                    <a:pt x="7422" y="37811"/>
                    <a:pt x="6504" y="41176"/>
                    <a:pt x="5976" y="44611"/>
                  </a:cubicBezTo>
                  <a:lnTo>
                    <a:pt x="0" y="45971"/>
                  </a:lnTo>
                  <a:lnTo>
                    <a:pt x="0" y="57004"/>
                  </a:lnTo>
                  <a:lnTo>
                    <a:pt x="5926" y="58353"/>
                  </a:lnTo>
                  <a:cubicBezTo>
                    <a:pt x="6426" y="61791"/>
                    <a:pt x="7312" y="65162"/>
                    <a:pt x="8571" y="68400"/>
                  </a:cubicBezTo>
                  <a:lnTo>
                    <a:pt x="4074" y="72568"/>
                  </a:lnTo>
                  <a:lnTo>
                    <a:pt x="9589" y="82122"/>
                  </a:lnTo>
                  <a:lnTo>
                    <a:pt x="15402" y="80325"/>
                  </a:lnTo>
                  <a:cubicBezTo>
                    <a:pt x="17556" y="83047"/>
                    <a:pt x="20009" y="85520"/>
                    <a:pt x="22712" y="87698"/>
                  </a:cubicBezTo>
                  <a:lnTo>
                    <a:pt x="20898" y="93564"/>
                  </a:lnTo>
                  <a:lnTo>
                    <a:pt x="30453" y="99081"/>
                  </a:lnTo>
                  <a:lnTo>
                    <a:pt x="34581" y="94627"/>
                  </a:lnTo>
                  <a:cubicBezTo>
                    <a:pt x="37810" y="95915"/>
                    <a:pt x="41174" y="96831"/>
                    <a:pt x="44610" y="97361"/>
                  </a:cubicBezTo>
                  <a:lnTo>
                    <a:pt x="45970" y="103335"/>
                  </a:lnTo>
                  <a:lnTo>
                    <a:pt x="57003" y="103335"/>
                  </a:lnTo>
                  <a:lnTo>
                    <a:pt x="58351" y="97411"/>
                  </a:lnTo>
                  <a:cubicBezTo>
                    <a:pt x="61789" y="96911"/>
                    <a:pt x="65160" y="96024"/>
                    <a:pt x="68399" y="94766"/>
                  </a:cubicBezTo>
                  <a:lnTo>
                    <a:pt x="72567" y="99263"/>
                  </a:lnTo>
                  <a:lnTo>
                    <a:pt x="82121" y="93746"/>
                  </a:lnTo>
                  <a:lnTo>
                    <a:pt x="80324" y="87932"/>
                  </a:lnTo>
                  <a:cubicBezTo>
                    <a:pt x="83046" y="85778"/>
                    <a:pt x="85519" y="83326"/>
                    <a:pt x="87696" y="80622"/>
                  </a:cubicBezTo>
                  <a:lnTo>
                    <a:pt x="93563" y="82436"/>
                  </a:lnTo>
                  <a:lnTo>
                    <a:pt x="99080" y="72881"/>
                  </a:lnTo>
                  <a:lnTo>
                    <a:pt x="94626" y="68754"/>
                  </a:lnTo>
                  <a:cubicBezTo>
                    <a:pt x="95914" y="65526"/>
                    <a:pt x="96830" y="62161"/>
                    <a:pt x="97360" y="58725"/>
                  </a:cubicBezTo>
                  <a:lnTo>
                    <a:pt x="103335" y="57366"/>
                  </a:lnTo>
                  <a:lnTo>
                    <a:pt x="103335" y="46334"/>
                  </a:lnTo>
                  <a:lnTo>
                    <a:pt x="97409" y="44985"/>
                  </a:lnTo>
                  <a:cubicBezTo>
                    <a:pt x="96909" y="41547"/>
                    <a:pt x="96021" y="38175"/>
                    <a:pt x="94764" y="34937"/>
                  </a:cubicBezTo>
                  <a:lnTo>
                    <a:pt x="99261" y="30770"/>
                  </a:lnTo>
                  <a:lnTo>
                    <a:pt x="93745" y="21215"/>
                  </a:lnTo>
                  <a:lnTo>
                    <a:pt x="87931" y="23012"/>
                  </a:lnTo>
                  <a:cubicBezTo>
                    <a:pt x="85777" y="20290"/>
                    <a:pt x="83325" y="17817"/>
                    <a:pt x="80621" y="15640"/>
                  </a:cubicBezTo>
                  <a:lnTo>
                    <a:pt x="82435" y="9772"/>
                  </a:lnTo>
                  <a:lnTo>
                    <a:pt x="72880" y="4255"/>
                  </a:lnTo>
                  <a:lnTo>
                    <a:pt x="68752" y="8709"/>
                  </a:lnTo>
                  <a:cubicBezTo>
                    <a:pt x="65523" y="7422"/>
                    <a:pt x="62159" y="6505"/>
                    <a:pt x="58724" y="5975"/>
                  </a:cubicBezTo>
                  <a:lnTo>
                    <a:pt x="573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296;p52">
              <a:extLst>
                <a:ext uri="{FF2B5EF4-FFF2-40B4-BE49-F238E27FC236}">
                  <a16:creationId xmlns:a16="http://schemas.microsoft.com/office/drawing/2014/main" id="{83BA822D-4BF7-4E03-BFFF-219F11D5DEE2}"/>
                </a:ext>
              </a:extLst>
            </p:cNvPr>
            <p:cNvSpPr/>
            <p:nvPr/>
          </p:nvSpPr>
          <p:spPr>
            <a:xfrm>
              <a:off x="1195850" y="1765500"/>
              <a:ext cx="2568325" cy="2568350"/>
            </a:xfrm>
            <a:custGeom>
              <a:avLst/>
              <a:gdLst/>
              <a:ahLst/>
              <a:cxnLst/>
              <a:rect l="l" t="t" r="r" b="b"/>
              <a:pathLst>
                <a:path w="102733" h="102734" extrusionOk="0">
                  <a:moveTo>
                    <a:pt x="51366" y="13046"/>
                  </a:moveTo>
                  <a:cubicBezTo>
                    <a:pt x="72529" y="13046"/>
                    <a:pt x="89687" y="30203"/>
                    <a:pt x="89687" y="51367"/>
                  </a:cubicBezTo>
                  <a:lnTo>
                    <a:pt x="89686" y="51367"/>
                  </a:lnTo>
                  <a:cubicBezTo>
                    <a:pt x="89686" y="72530"/>
                    <a:pt x="72529" y="89688"/>
                    <a:pt x="51365" y="89688"/>
                  </a:cubicBezTo>
                  <a:cubicBezTo>
                    <a:pt x="30202" y="89688"/>
                    <a:pt x="13045" y="72530"/>
                    <a:pt x="13045" y="51367"/>
                  </a:cubicBezTo>
                  <a:cubicBezTo>
                    <a:pt x="13045" y="30203"/>
                    <a:pt x="30202" y="13046"/>
                    <a:pt x="51366" y="13046"/>
                  </a:cubicBezTo>
                  <a:close/>
                  <a:moveTo>
                    <a:pt x="46271" y="1"/>
                  </a:moveTo>
                  <a:lnTo>
                    <a:pt x="44930" y="5894"/>
                  </a:lnTo>
                  <a:cubicBezTo>
                    <a:pt x="41375" y="6393"/>
                    <a:pt x="37892" y="7310"/>
                    <a:pt x="34553" y="8625"/>
                  </a:cubicBezTo>
                  <a:lnTo>
                    <a:pt x="30409" y="4154"/>
                  </a:lnTo>
                  <a:lnTo>
                    <a:pt x="21271" y="9431"/>
                  </a:lnTo>
                  <a:lnTo>
                    <a:pt x="23058" y="15212"/>
                  </a:lnTo>
                  <a:cubicBezTo>
                    <a:pt x="20235" y="17424"/>
                    <a:pt x="17680" y="19957"/>
                    <a:pt x="15445" y="22762"/>
                  </a:cubicBezTo>
                  <a:lnTo>
                    <a:pt x="9610" y="20958"/>
                  </a:lnTo>
                  <a:lnTo>
                    <a:pt x="4334" y="30096"/>
                  </a:lnTo>
                  <a:lnTo>
                    <a:pt x="8765" y="34201"/>
                  </a:lnTo>
                  <a:cubicBezTo>
                    <a:pt x="7440" y="37483"/>
                    <a:pt x="6478" y="40950"/>
                    <a:pt x="5941" y="44558"/>
                  </a:cubicBezTo>
                  <a:lnTo>
                    <a:pt x="0" y="45910"/>
                  </a:lnTo>
                  <a:lnTo>
                    <a:pt x="0" y="56462"/>
                  </a:lnTo>
                  <a:lnTo>
                    <a:pt x="5893" y="57803"/>
                  </a:lnTo>
                  <a:cubicBezTo>
                    <a:pt x="6392" y="61357"/>
                    <a:pt x="7309" y="64840"/>
                    <a:pt x="8625" y="68180"/>
                  </a:cubicBezTo>
                  <a:lnTo>
                    <a:pt x="4153" y="72324"/>
                  </a:lnTo>
                  <a:lnTo>
                    <a:pt x="9429" y="81463"/>
                  </a:lnTo>
                  <a:lnTo>
                    <a:pt x="15210" y="79675"/>
                  </a:lnTo>
                  <a:cubicBezTo>
                    <a:pt x="17423" y="82498"/>
                    <a:pt x="19958" y="85052"/>
                    <a:pt x="22762" y="87289"/>
                  </a:cubicBezTo>
                  <a:lnTo>
                    <a:pt x="20957" y="93123"/>
                  </a:lnTo>
                  <a:lnTo>
                    <a:pt x="30096" y="98398"/>
                  </a:lnTo>
                  <a:lnTo>
                    <a:pt x="34200" y="93969"/>
                  </a:lnTo>
                  <a:cubicBezTo>
                    <a:pt x="37483" y="95293"/>
                    <a:pt x="40950" y="96256"/>
                    <a:pt x="44558" y="96791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39"/>
                  </a:lnTo>
                  <a:cubicBezTo>
                    <a:pt x="61357" y="96340"/>
                    <a:pt x="64839" y="95424"/>
                    <a:pt x="68179" y="94107"/>
                  </a:cubicBezTo>
                  <a:lnTo>
                    <a:pt x="72323" y="98580"/>
                  </a:lnTo>
                  <a:lnTo>
                    <a:pt x="81462" y="93303"/>
                  </a:lnTo>
                  <a:lnTo>
                    <a:pt x="79674" y="87524"/>
                  </a:lnTo>
                  <a:cubicBezTo>
                    <a:pt x="82496" y="85310"/>
                    <a:pt x="85052" y="82777"/>
                    <a:pt x="87288" y="79972"/>
                  </a:cubicBezTo>
                  <a:lnTo>
                    <a:pt x="93122" y="81776"/>
                  </a:lnTo>
                  <a:lnTo>
                    <a:pt x="98398" y="72638"/>
                  </a:lnTo>
                  <a:lnTo>
                    <a:pt x="93969" y="68533"/>
                  </a:lnTo>
                  <a:cubicBezTo>
                    <a:pt x="95292" y="65250"/>
                    <a:pt x="96255" y="61784"/>
                    <a:pt x="96792" y="58175"/>
                  </a:cubicBezTo>
                  <a:lnTo>
                    <a:pt x="102732" y="56824"/>
                  </a:lnTo>
                  <a:lnTo>
                    <a:pt x="102732" y="46272"/>
                  </a:lnTo>
                  <a:lnTo>
                    <a:pt x="96838" y="44931"/>
                  </a:lnTo>
                  <a:cubicBezTo>
                    <a:pt x="96339" y="41376"/>
                    <a:pt x="95422" y="37893"/>
                    <a:pt x="94107" y="34554"/>
                  </a:cubicBezTo>
                  <a:lnTo>
                    <a:pt x="98579" y="30410"/>
                  </a:lnTo>
                  <a:lnTo>
                    <a:pt x="93304" y="21271"/>
                  </a:lnTo>
                  <a:lnTo>
                    <a:pt x="87523" y="23059"/>
                  </a:lnTo>
                  <a:cubicBezTo>
                    <a:pt x="85310" y="20236"/>
                    <a:pt x="82776" y="17680"/>
                    <a:pt x="79972" y="15444"/>
                  </a:cubicBezTo>
                  <a:lnTo>
                    <a:pt x="81775" y="9611"/>
                  </a:lnTo>
                  <a:lnTo>
                    <a:pt x="72637" y="4334"/>
                  </a:lnTo>
                  <a:lnTo>
                    <a:pt x="68532" y="8764"/>
                  </a:lnTo>
                  <a:cubicBezTo>
                    <a:pt x="65249" y="7441"/>
                    <a:pt x="61783" y="6478"/>
                    <a:pt x="58175" y="5941"/>
                  </a:cubicBezTo>
                  <a:lnTo>
                    <a:pt x="56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297;p52">
              <a:extLst>
                <a:ext uri="{FF2B5EF4-FFF2-40B4-BE49-F238E27FC236}">
                  <a16:creationId xmlns:a16="http://schemas.microsoft.com/office/drawing/2014/main" id="{70946529-360B-43BD-82E5-527FD11267FC}"/>
                </a:ext>
              </a:extLst>
            </p:cNvPr>
            <p:cNvSpPr/>
            <p:nvPr/>
          </p:nvSpPr>
          <p:spPr>
            <a:xfrm>
              <a:off x="1188675" y="1758350"/>
              <a:ext cx="2582675" cy="2582650"/>
            </a:xfrm>
            <a:custGeom>
              <a:avLst/>
              <a:gdLst/>
              <a:ahLst/>
              <a:cxnLst/>
              <a:rect l="l" t="t" r="r" b="b"/>
              <a:pathLst>
                <a:path w="103307" h="103306" extrusionOk="0">
                  <a:moveTo>
                    <a:pt x="51653" y="13619"/>
                  </a:moveTo>
                  <a:cubicBezTo>
                    <a:pt x="72625" y="13619"/>
                    <a:pt x="89687" y="30681"/>
                    <a:pt x="89687" y="51653"/>
                  </a:cubicBezTo>
                  <a:cubicBezTo>
                    <a:pt x="89687" y="72625"/>
                    <a:pt x="72624" y="89687"/>
                    <a:pt x="51653" y="89687"/>
                  </a:cubicBezTo>
                  <a:cubicBezTo>
                    <a:pt x="30681" y="89687"/>
                    <a:pt x="13618" y="72625"/>
                    <a:pt x="13618" y="51653"/>
                  </a:cubicBezTo>
                  <a:cubicBezTo>
                    <a:pt x="13618" y="30681"/>
                    <a:pt x="30681" y="13619"/>
                    <a:pt x="51653" y="13619"/>
                  </a:cubicBezTo>
                  <a:close/>
                  <a:moveTo>
                    <a:pt x="51653" y="13046"/>
                  </a:moveTo>
                  <a:cubicBezTo>
                    <a:pt x="30365" y="13046"/>
                    <a:pt x="13045" y="30364"/>
                    <a:pt x="13045" y="51653"/>
                  </a:cubicBezTo>
                  <a:cubicBezTo>
                    <a:pt x="13045" y="72941"/>
                    <a:pt x="30365" y="90260"/>
                    <a:pt x="51653" y="90260"/>
                  </a:cubicBezTo>
                  <a:cubicBezTo>
                    <a:pt x="72941" y="90260"/>
                    <a:pt x="90260" y="72941"/>
                    <a:pt x="90260" y="51653"/>
                  </a:cubicBezTo>
                  <a:cubicBezTo>
                    <a:pt x="90260" y="30365"/>
                    <a:pt x="72940" y="13046"/>
                    <a:pt x="51653" y="13046"/>
                  </a:cubicBezTo>
                  <a:close/>
                  <a:moveTo>
                    <a:pt x="56881" y="574"/>
                  </a:moveTo>
                  <a:lnTo>
                    <a:pt x="58183" y="6291"/>
                  </a:lnTo>
                  <a:cubicBezTo>
                    <a:pt x="58208" y="6407"/>
                    <a:pt x="58303" y="6495"/>
                    <a:pt x="58420" y="6511"/>
                  </a:cubicBezTo>
                  <a:cubicBezTo>
                    <a:pt x="61925" y="7031"/>
                    <a:pt x="65388" y="7977"/>
                    <a:pt x="68712" y="9316"/>
                  </a:cubicBezTo>
                  <a:cubicBezTo>
                    <a:pt x="68747" y="9331"/>
                    <a:pt x="68783" y="9337"/>
                    <a:pt x="68819" y="9337"/>
                  </a:cubicBezTo>
                  <a:cubicBezTo>
                    <a:pt x="68897" y="9337"/>
                    <a:pt x="68973" y="9305"/>
                    <a:pt x="69029" y="9246"/>
                  </a:cubicBezTo>
                  <a:lnTo>
                    <a:pt x="72978" y="4984"/>
                  </a:lnTo>
                  <a:lnTo>
                    <a:pt x="81721" y="10030"/>
                  </a:lnTo>
                  <a:lnTo>
                    <a:pt x="79984" y="15646"/>
                  </a:lnTo>
                  <a:cubicBezTo>
                    <a:pt x="79950" y="15758"/>
                    <a:pt x="79988" y="15881"/>
                    <a:pt x="80080" y="15955"/>
                  </a:cubicBezTo>
                  <a:cubicBezTo>
                    <a:pt x="82866" y="18177"/>
                    <a:pt x="85385" y="20716"/>
                    <a:pt x="87584" y="23522"/>
                  </a:cubicBezTo>
                  <a:cubicBezTo>
                    <a:pt x="87639" y="23593"/>
                    <a:pt x="87723" y="23632"/>
                    <a:pt x="87810" y="23632"/>
                  </a:cubicBezTo>
                  <a:cubicBezTo>
                    <a:pt x="87838" y="23632"/>
                    <a:pt x="87866" y="23628"/>
                    <a:pt x="87894" y="23619"/>
                  </a:cubicBezTo>
                  <a:lnTo>
                    <a:pt x="93457" y="21898"/>
                  </a:lnTo>
                  <a:lnTo>
                    <a:pt x="98504" y="30640"/>
                  </a:lnTo>
                  <a:lnTo>
                    <a:pt x="94200" y="34629"/>
                  </a:lnTo>
                  <a:cubicBezTo>
                    <a:pt x="94114" y="34709"/>
                    <a:pt x="94085" y="34834"/>
                    <a:pt x="94128" y="34944"/>
                  </a:cubicBezTo>
                  <a:cubicBezTo>
                    <a:pt x="95434" y="38263"/>
                    <a:pt x="96345" y="41723"/>
                    <a:pt x="96842" y="45257"/>
                  </a:cubicBezTo>
                  <a:cubicBezTo>
                    <a:pt x="96858" y="45373"/>
                    <a:pt x="96946" y="45469"/>
                    <a:pt x="97061" y="45496"/>
                  </a:cubicBezTo>
                  <a:lnTo>
                    <a:pt x="102732" y="46786"/>
                  </a:lnTo>
                  <a:lnTo>
                    <a:pt x="102732" y="56881"/>
                  </a:lnTo>
                  <a:lnTo>
                    <a:pt x="97014" y="58183"/>
                  </a:lnTo>
                  <a:cubicBezTo>
                    <a:pt x="96899" y="58208"/>
                    <a:pt x="96812" y="58303"/>
                    <a:pt x="96794" y="58420"/>
                  </a:cubicBezTo>
                  <a:cubicBezTo>
                    <a:pt x="96272" y="61925"/>
                    <a:pt x="95330" y="65389"/>
                    <a:pt x="93989" y="68711"/>
                  </a:cubicBezTo>
                  <a:cubicBezTo>
                    <a:pt x="93944" y="68823"/>
                    <a:pt x="93972" y="68949"/>
                    <a:pt x="94060" y="69030"/>
                  </a:cubicBezTo>
                  <a:lnTo>
                    <a:pt x="98322" y="72979"/>
                  </a:lnTo>
                  <a:lnTo>
                    <a:pt x="93275" y="81721"/>
                  </a:lnTo>
                  <a:lnTo>
                    <a:pt x="87660" y="79985"/>
                  </a:lnTo>
                  <a:cubicBezTo>
                    <a:pt x="87632" y="79976"/>
                    <a:pt x="87603" y="79972"/>
                    <a:pt x="87574" y="79972"/>
                  </a:cubicBezTo>
                  <a:cubicBezTo>
                    <a:pt x="87489" y="79972"/>
                    <a:pt x="87406" y="80011"/>
                    <a:pt x="87352" y="80080"/>
                  </a:cubicBezTo>
                  <a:cubicBezTo>
                    <a:pt x="85129" y="82866"/>
                    <a:pt x="82589" y="85385"/>
                    <a:pt x="79784" y="87584"/>
                  </a:cubicBezTo>
                  <a:cubicBezTo>
                    <a:pt x="79691" y="87657"/>
                    <a:pt x="79652" y="87781"/>
                    <a:pt x="79687" y="87894"/>
                  </a:cubicBezTo>
                  <a:lnTo>
                    <a:pt x="81407" y="93456"/>
                  </a:lnTo>
                  <a:lnTo>
                    <a:pt x="72665" y="98504"/>
                  </a:lnTo>
                  <a:lnTo>
                    <a:pt x="68677" y="94199"/>
                  </a:lnTo>
                  <a:cubicBezTo>
                    <a:pt x="68621" y="94139"/>
                    <a:pt x="68545" y="94108"/>
                    <a:pt x="68466" y="94108"/>
                  </a:cubicBezTo>
                  <a:cubicBezTo>
                    <a:pt x="68431" y="94108"/>
                    <a:pt x="68395" y="94114"/>
                    <a:pt x="68361" y="94127"/>
                  </a:cubicBezTo>
                  <a:cubicBezTo>
                    <a:pt x="65043" y="95433"/>
                    <a:pt x="61582" y="96345"/>
                    <a:pt x="58050" y="96841"/>
                  </a:cubicBezTo>
                  <a:cubicBezTo>
                    <a:pt x="57932" y="96858"/>
                    <a:pt x="57836" y="96946"/>
                    <a:pt x="57809" y="97061"/>
                  </a:cubicBezTo>
                  <a:lnTo>
                    <a:pt x="56519" y="102732"/>
                  </a:lnTo>
                  <a:lnTo>
                    <a:pt x="46424" y="102732"/>
                  </a:lnTo>
                  <a:lnTo>
                    <a:pt x="45124" y="97013"/>
                  </a:lnTo>
                  <a:cubicBezTo>
                    <a:pt x="45097" y="96898"/>
                    <a:pt x="45003" y="96811"/>
                    <a:pt x="44887" y="96794"/>
                  </a:cubicBezTo>
                  <a:cubicBezTo>
                    <a:pt x="41382" y="96273"/>
                    <a:pt x="37920" y="95329"/>
                    <a:pt x="34595" y="93989"/>
                  </a:cubicBezTo>
                  <a:cubicBezTo>
                    <a:pt x="34560" y="93974"/>
                    <a:pt x="34524" y="93967"/>
                    <a:pt x="34488" y="93967"/>
                  </a:cubicBezTo>
                  <a:cubicBezTo>
                    <a:pt x="34410" y="93967"/>
                    <a:pt x="34333" y="94000"/>
                    <a:pt x="34278" y="94059"/>
                  </a:cubicBezTo>
                  <a:lnTo>
                    <a:pt x="30328" y="98321"/>
                  </a:lnTo>
                  <a:lnTo>
                    <a:pt x="21586" y="93275"/>
                  </a:lnTo>
                  <a:lnTo>
                    <a:pt x="23322" y="87659"/>
                  </a:lnTo>
                  <a:cubicBezTo>
                    <a:pt x="23357" y="87547"/>
                    <a:pt x="23319" y="87424"/>
                    <a:pt x="23227" y="87351"/>
                  </a:cubicBezTo>
                  <a:cubicBezTo>
                    <a:pt x="20440" y="85128"/>
                    <a:pt x="17923" y="82588"/>
                    <a:pt x="15724" y="79784"/>
                  </a:cubicBezTo>
                  <a:cubicBezTo>
                    <a:pt x="15668" y="79713"/>
                    <a:pt x="15585" y="79674"/>
                    <a:pt x="15499" y="79674"/>
                  </a:cubicBezTo>
                  <a:cubicBezTo>
                    <a:pt x="15471" y="79674"/>
                    <a:pt x="15442" y="79678"/>
                    <a:pt x="15413" y="79687"/>
                  </a:cubicBezTo>
                  <a:lnTo>
                    <a:pt x="9849" y="81407"/>
                  </a:lnTo>
                  <a:lnTo>
                    <a:pt x="4802" y="72665"/>
                  </a:lnTo>
                  <a:lnTo>
                    <a:pt x="9107" y="68677"/>
                  </a:lnTo>
                  <a:cubicBezTo>
                    <a:pt x="9193" y="68596"/>
                    <a:pt x="9222" y="68471"/>
                    <a:pt x="9179" y="68361"/>
                  </a:cubicBezTo>
                  <a:cubicBezTo>
                    <a:pt x="7873" y="65042"/>
                    <a:pt x="6961" y="61580"/>
                    <a:pt x="6465" y="58048"/>
                  </a:cubicBezTo>
                  <a:cubicBezTo>
                    <a:pt x="6449" y="57931"/>
                    <a:pt x="6361" y="57835"/>
                    <a:pt x="6245" y="57809"/>
                  </a:cubicBezTo>
                  <a:lnTo>
                    <a:pt x="574" y="56519"/>
                  </a:lnTo>
                  <a:lnTo>
                    <a:pt x="574" y="46424"/>
                  </a:lnTo>
                  <a:lnTo>
                    <a:pt x="6293" y="45122"/>
                  </a:lnTo>
                  <a:cubicBezTo>
                    <a:pt x="6407" y="45097"/>
                    <a:pt x="6495" y="45002"/>
                    <a:pt x="6512" y="44885"/>
                  </a:cubicBezTo>
                  <a:cubicBezTo>
                    <a:pt x="7033" y="41380"/>
                    <a:pt x="7977" y="37917"/>
                    <a:pt x="9318" y="34593"/>
                  </a:cubicBezTo>
                  <a:cubicBezTo>
                    <a:pt x="9362" y="34483"/>
                    <a:pt x="9334" y="34357"/>
                    <a:pt x="9246" y="34276"/>
                  </a:cubicBezTo>
                  <a:lnTo>
                    <a:pt x="4984" y="30327"/>
                  </a:lnTo>
                  <a:lnTo>
                    <a:pt x="10032" y="21585"/>
                  </a:lnTo>
                  <a:lnTo>
                    <a:pt x="15646" y="23321"/>
                  </a:lnTo>
                  <a:cubicBezTo>
                    <a:pt x="15674" y="23329"/>
                    <a:pt x="15702" y="23333"/>
                    <a:pt x="15730" y="23333"/>
                  </a:cubicBezTo>
                  <a:cubicBezTo>
                    <a:pt x="15816" y="23333"/>
                    <a:pt x="15899" y="23295"/>
                    <a:pt x="15955" y="23226"/>
                  </a:cubicBezTo>
                  <a:cubicBezTo>
                    <a:pt x="18177" y="20439"/>
                    <a:pt x="20717" y="17920"/>
                    <a:pt x="23521" y="15721"/>
                  </a:cubicBezTo>
                  <a:cubicBezTo>
                    <a:pt x="23615" y="15648"/>
                    <a:pt x="23653" y="15524"/>
                    <a:pt x="23618" y="15411"/>
                  </a:cubicBezTo>
                  <a:lnTo>
                    <a:pt x="21898" y="9849"/>
                  </a:lnTo>
                  <a:lnTo>
                    <a:pt x="30641" y="4802"/>
                  </a:lnTo>
                  <a:lnTo>
                    <a:pt x="34630" y="9107"/>
                  </a:lnTo>
                  <a:cubicBezTo>
                    <a:pt x="34684" y="9167"/>
                    <a:pt x="34761" y="9198"/>
                    <a:pt x="34839" y="9198"/>
                  </a:cubicBezTo>
                  <a:cubicBezTo>
                    <a:pt x="34874" y="9198"/>
                    <a:pt x="34910" y="9192"/>
                    <a:pt x="34944" y="9179"/>
                  </a:cubicBezTo>
                  <a:cubicBezTo>
                    <a:pt x="38263" y="7873"/>
                    <a:pt x="41725" y="6961"/>
                    <a:pt x="45257" y="6465"/>
                  </a:cubicBezTo>
                  <a:cubicBezTo>
                    <a:pt x="45375" y="6448"/>
                    <a:pt x="45470" y="6360"/>
                    <a:pt x="45496" y="6245"/>
                  </a:cubicBezTo>
                  <a:lnTo>
                    <a:pt x="46786" y="574"/>
                  </a:lnTo>
                  <a:close/>
                  <a:moveTo>
                    <a:pt x="46556" y="1"/>
                  </a:moveTo>
                  <a:cubicBezTo>
                    <a:pt x="46423" y="1"/>
                    <a:pt x="46308" y="93"/>
                    <a:pt x="46279" y="223"/>
                  </a:cubicBezTo>
                  <a:lnTo>
                    <a:pt x="44983" y="5925"/>
                  </a:lnTo>
                  <a:cubicBezTo>
                    <a:pt x="41537" y="6424"/>
                    <a:pt x="38160" y="7313"/>
                    <a:pt x="34916" y="8574"/>
                  </a:cubicBezTo>
                  <a:lnTo>
                    <a:pt x="30905" y="4246"/>
                  </a:lnTo>
                  <a:cubicBezTo>
                    <a:pt x="30850" y="4185"/>
                    <a:pt x="30774" y="4154"/>
                    <a:pt x="30696" y="4154"/>
                  </a:cubicBezTo>
                  <a:cubicBezTo>
                    <a:pt x="30647" y="4154"/>
                    <a:pt x="30597" y="4166"/>
                    <a:pt x="30553" y="4192"/>
                  </a:cubicBezTo>
                  <a:lnTo>
                    <a:pt x="21414" y="9468"/>
                  </a:lnTo>
                  <a:cubicBezTo>
                    <a:pt x="21299" y="9535"/>
                    <a:pt x="21244" y="9673"/>
                    <a:pt x="21285" y="9801"/>
                  </a:cubicBezTo>
                  <a:lnTo>
                    <a:pt x="23014" y="15394"/>
                  </a:lnTo>
                  <a:cubicBezTo>
                    <a:pt x="20286" y="17551"/>
                    <a:pt x="17809" y="20007"/>
                    <a:pt x="15630" y="22717"/>
                  </a:cubicBezTo>
                  <a:lnTo>
                    <a:pt x="9982" y="20970"/>
                  </a:lnTo>
                  <a:cubicBezTo>
                    <a:pt x="9954" y="20961"/>
                    <a:pt x="9926" y="20957"/>
                    <a:pt x="9898" y="20957"/>
                  </a:cubicBezTo>
                  <a:cubicBezTo>
                    <a:pt x="9797" y="20957"/>
                    <a:pt x="9701" y="21010"/>
                    <a:pt x="9650" y="21101"/>
                  </a:cubicBezTo>
                  <a:lnTo>
                    <a:pt x="4373" y="30239"/>
                  </a:lnTo>
                  <a:cubicBezTo>
                    <a:pt x="4306" y="30355"/>
                    <a:pt x="4328" y="30501"/>
                    <a:pt x="4426" y="30592"/>
                  </a:cubicBezTo>
                  <a:lnTo>
                    <a:pt x="8713" y="34563"/>
                  </a:lnTo>
                  <a:cubicBezTo>
                    <a:pt x="7422" y="37797"/>
                    <a:pt x="6503" y="41167"/>
                    <a:pt x="5974" y="44608"/>
                  </a:cubicBezTo>
                  <a:lnTo>
                    <a:pt x="223" y="45916"/>
                  </a:lnTo>
                  <a:cubicBezTo>
                    <a:pt x="93" y="45946"/>
                    <a:pt x="0" y="46062"/>
                    <a:pt x="0" y="46196"/>
                  </a:cubicBezTo>
                  <a:lnTo>
                    <a:pt x="0" y="56748"/>
                  </a:lnTo>
                  <a:cubicBezTo>
                    <a:pt x="0" y="56881"/>
                    <a:pt x="93" y="56997"/>
                    <a:pt x="223" y="57027"/>
                  </a:cubicBezTo>
                  <a:lnTo>
                    <a:pt x="5925" y="58324"/>
                  </a:lnTo>
                  <a:cubicBezTo>
                    <a:pt x="6424" y="61769"/>
                    <a:pt x="7313" y="65145"/>
                    <a:pt x="8574" y="68389"/>
                  </a:cubicBezTo>
                  <a:lnTo>
                    <a:pt x="4246" y="72400"/>
                  </a:lnTo>
                  <a:cubicBezTo>
                    <a:pt x="4148" y="72490"/>
                    <a:pt x="4126" y="72637"/>
                    <a:pt x="4192" y="72753"/>
                  </a:cubicBezTo>
                  <a:lnTo>
                    <a:pt x="9468" y="81891"/>
                  </a:lnTo>
                  <a:cubicBezTo>
                    <a:pt x="9519" y="81982"/>
                    <a:pt x="9615" y="82035"/>
                    <a:pt x="9715" y="82035"/>
                  </a:cubicBezTo>
                  <a:cubicBezTo>
                    <a:pt x="9744" y="82035"/>
                    <a:pt x="9773" y="82031"/>
                    <a:pt x="9801" y="82022"/>
                  </a:cubicBezTo>
                  <a:lnTo>
                    <a:pt x="15394" y="80292"/>
                  </a:lnTo>
                  <a:cubicBezTo>
                    <a:pt x="17551" y="83019"/>
                    <a:pt x="20008" y="85496"/>
                    <a:pt x="22717" y="87676"/>
                  </a:cubicBezTo>
                  <a:lnTo>
                    <a:pt x="20970" y="93323"/>
                  </a:lnTo>
                  <a:cubicBezTo>
                    <a:pt x="20931" y="93451"/>
                    <a:pt x="20985" y="93589"/>
                    <a:pt x="21101" y="93656"/>
                  </a:cubicBezTo>
                  <a:lnTo>
                    <a:pt x="30239" y="98932"/>
                  </a:lnTo>
                  <a:cubicBezTo>
                    <a:pt x="30284" y="98958"/>
                    <a:pt x="30333" y="98971"/>
                    <a:pt x="30382" y="98971"/>
                  </a:cubicBezTo>
                  <a:cubicBezTo>
                    <a:pt x="30460" y="98971"/>
                    <a:pt x="30537" y="98939"/>
                    <a:pt x="30592" y="98879"/>
                  </a:cubicBezTo>
                  <a:lnTo>
                    <a:pt x="34564" y="94594"/>
                  </a:lnTo>
                  <a:cubicBezTo>
                    <a:pt x="37797" y="95884"/>
                    <a:pt x="41167" y="96802"/>
                    <a:pt x="44608" y="97332"/>
                  </a:cubicBezTo>
                  <a:lnTo>
                    <a:pt x="45916" y="103083"/>
                  </a:lnTo>
                  <a:cubicBezTo>
                    <a:pt x="45946" y="103212"/>
                    <a:pt x="46062" y="103305"/>
                    <a:pt x="46196" y="103305"/>
                  </a:cubicBezTo>
                  <a:lnTo>
                    <a:pt x="56748" y="103305"/>
                  </a:lnTo>
                  <a:cubicBezTo>
                    <a:pt x="56749" y="103305"/>
                    <a:pt x="56750" y="103305"/>
                    <a:pt x="56751" y="103305"/>
                  </a:cubicBezTo>
                  <a:cubicBezTo>
                    <a:pt x="56883" y="103305"/>
                    <a:pt x="56998" y="103213"/>
                    <a:pt x="57028" y="103083"/>
                  </a:cubicBezTo>
                  <a:lnTo>
                    <a:pt x="58325" y="97382"/>
                  </a:lnTo>
                  <a:cubicBezTo>
                    <a:pt x="61769" y="96882"/>
                    <a:pt x="65146" y="95993"/>
                    <a:pt x="68390" y="94732"/>
                  </a:cubicBezTo>
                  <a:lnTo>
                    <a:pt x="72401" y="99062"/>
                  </a:lnTo>
                  <a:cubicBezTo>
                    <a:pt x="72456" y="99122"/>
                    <a:pt x="72533" y="99153"/>
                    <a:pt x="72610" y="99153"/>
                  </a:cubicBezTo>
                  <a:cubicBezTo>
                    <a:pt x="72660" y="99153"/>
                    <a:pt x="72709" y="99141"/>
                    <a:pt x="72754" y="99115"/>
                  </a:cubicBezTo>
                  <a:lnTo>
                    <a:pt x="81893" y="93838"/>
                  </a:lnTo>
                  <a:cubicBezTo>
                    <a:pt x="82009" y="93771"/>
                    <a:pt x="82062" y="93633"/>
                    <a:pt x="82023" y="93505"/>
                  </a:cubicBezTo>
                  <a:lnTo>
                    <a:pt x="80293" y="87912"/>
                  </a:lnTo>
                  <a:cubicBezTo>
                    <a:pt x="83021" y="85755"/>
                    <a:pt x="85498" y="83299"/>
                    <a:pt x="87678" y="80589"/>
                  </a:cubicBezTo>
                  <a:lnTo>
                    <a:pt x="93325" y="82335"/>
                  </a:lnTo>
                  <a:cubicBezTo>
                    <a:pt x="93353" y="82344"/>
                    <a:pt x="93382" y="82348"/>
                    <a:pt x="93411" y="82348"/>
                  </a:cubicBezTo>
                  <a:cubicBezTo>
                    <a:pt x="93511" y="82348"/>
                    <a:pt x="93606" y="82296"/>
                    <a:pt x="93658" y="82206"/>
                  </a:cubicBezTo>
                  <a:lnTo>
                    <a:pt x="98933" y="73067"/>
                  </a:lnTo>
                  <a:cubicBezTo>
                    <a:pt x="99000" y="72951"/>
                    <a:pt x="98978" y="72805"/>
                    <a:pt x="98880" y="72714"/>
                  </a:cubicBezTo>
                  <a:lnTo>
                    <a:pt x="94595" y="68744"/>
                  </a:lnTo>
                  <a:cubicBezTo>
                    <a:pt x="95885" y="65509"/>
                    <a:pt x="96803" y="62139"/>
                    <a:pt x="97332" y="58699"/>
                  </a:cubicBezTo>
                  <a:lnTo>
                    <a:pt x="103083" y="57390"/>
                  </a:lnTo>
                  <a:cubicBezTo>
                    <a:pt x="103214" y="57360"/>
                    <a:pt x="103306" y="57244"/>
                    <a:pt x="103306" y="57111"/>
                  </a:cubicBezTo>
                  <a:lnTo>
                    <a:pt x="103306" y="46558"/>
                  </a:lnTo>
                  <a:cubicBezTo>
                    <a:pt x="103306" y="46424"/>
                    <a:pt x="103214" y="46308"/>
                    <a:pt x="103083" y="46279"/>
                  </a:cubicBezTo>
                  <a:lnTo>
                    <a:pt x="97382" y="44982"/>
                  </a:lnTo>
                  <a:cubicBezTo>
                    <a:pt x="96882" y="41537"/>
                    <a:pt x="95994" y="38161"/>
                    <a:pt x="94733" y="34917"/>
                  </a:cubicBezTo>
                  <a:lnTo>
                    <a:pt x="99061" y="30906"/>
                  </a:lnTo>
                  <a:cubicBezTo>
                    <a:pt x="99159" y="30815"/>
                    <a:pt x="99181" y="30668"/>
                    <a:pt x="99115" y="30552"/>
                  </a:cubicBezTo>
                  <a:lnTo>
                    <a:pt x="93838" y="21414"/>
                  </a:lnTo>
                  <a:cubicBezTo>
                    <a:pt x="93786" y="21324"/>
                    <a:pt x="93689" y="21271"/>
                    <a:pt x="93589" y="21271"/>
                  </a:cubicBezTo>
                  <a:cubicBezTo>
                    <a:pt x="93561" y="21271"/>
                    <a:pt x="93533" y="21275"/>
                    <a:pt x="93505" y="21283"/>
                  </a:cubicBezTo>
                  <a:lnTo>
                    <a:pt x="87913" y="23013"/>
                  </a:lnTo>
                  <a:cubicBezTo>
                    <a:pt x="85755" y="20286"/>
                    <a:pt x="83299" y="17809"/>
                    <a:pt x="80590" y="15630"/>
                  </a:cubicBezTo>
                  <a:lnTo>
                    <a:pt x="82335" y="9982"/>
                  </a:lnTo>
                  <a:cubicBezTo>
                    <a:pt x="82376" y="9854"/>
                    <a:pt x="82321" y="9717"/>
                    <a:pt x="82206" y="9650"/>
                  </a:cubicBezTo>
                  <a:lnTo>
                    <a:pt x="73067" y="4373"/>
                  </a:lnTo>
                  <a:cubicBezTo>
                    <a:pt x="73022" y="4347"/>
                    <a:pt x="72973" y="4335"/>
                    <a:pt x="72924" y="4335"/>
                  </a:cubicBezTo>
                  <a:cubicBezTo>
                    <a:pt x="72846" y="4335"/>
                    <a:pt x="72769" y="4366"/>
                    <a:pt x="72713" y="4426"/>
                  </a:cubicBezTo>
                  <a:lnTo>
                    <a:pt x="68743" y="8712"/>
                  </a:lnTo>
                  <a:cubicBezTo>
                    <a:pt x="65509" y="7421"/>
                    <a:pt x="62139" y="6503"/>
                    <a:pt x="58698" y="5974"/>
                  </a:cubicBezTo>
                  <a:lnTo>
                    <a:pt x="57389" y="223"/>
                  </a:lnTo>
                  <a:cubicBezTo>
                    <a:pt x="57360" y="93"/>
                    <a:pt x="57246" y="1"/>
                    <a:pt x="57113" y="1"/>
                  </a:cubicBezTo>
                  <a:cubicBezTo>
                    <a:pt x="57112" y="1"/>
                    <a:pt x="57111" y="1"/>
                    <a:pt x="57110" y="1"/>
                  </a:cubicBezTo>
                  <a:lnTo>
                    <a:pt x="46558" y="1"/>
                  </a:lnTo>
                  <a:cubicBezTo>
                    <a:pt x="46557" y="1"/>
                    <a:pt x="46557" y="1"/>
                    <a:pt x="46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488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B2CC-CB73-4013-978F-A53524FC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F0BB32-7866-49CC-B59E-E91FE71096A5}"/>
              </a:ext>
            </a:extLst>
          </p:cNvPr>
          <p:cNvSpPr/>
          <p:nvPr/>
        </p:nvSpPr>
        <p:spPr>
          <a:xfrm>
            <a:off x="395316" y="1008471"/>
            <a:ext cx="11399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Encryption for Data privacy.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Sufficient? Not really.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Coercive adversaries (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Oppressive governments, anti-encryption laws …)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8BA754-2BB1-4F81-A87D-CBBDDC56FCCA}"/>
              </a:ext>
            </a:extLst>
          </p:cNvPr>
          <p:cNvSpPr/>
          <p:nvPr/>
        </p:nvSpPr>
        <p:spPr>
          <a:xfrm>
            <a:off x="487680" y="2828835"/>
            <a:ext cx="10076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Real-life </a:t>
            </a:r>
            <a:r>
              <a:rPr lang="en-US" altLang="zh-CN" sz="2400" dirty="0">
                <a:solidFill>
                  <a:schemeClr val="tx2"/>
                </a:solidFill>
                <a:cs typeface="Times New Roman" panose="02020603050405020304" pitchFamily="18" charset="0"/>
              </a:rPr>
              <a:t>examples:</a:t>
            </a:r>
            <a:endParaRPr 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4FFE8-8F0C-4235-B801-6DB2AB1A8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1987">
            <a:off x="337324" y="3396691"/>
            <a:ext cx="6072390" cy="2348396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38F5C6-224A-4076-9F78-3825C48DC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916" y="4988568"/>
            <a:ext cx="7561861" cy="1681984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1F50FB-FAC1-467D-AF07-F2AD44700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13357">
            <a:off x="5915903" y="3321873"/>
            <a:ext cx="6436843" cy="261557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52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3F842A2C-6ECB-4572-8CFA-B3072793E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2512" y="5897764"/>
            <a:ext cx="646331" cy="646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C580F-A9AE-47CC-A154-ADBCBDD5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Plausible Deniability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E7AB8B-EDDE-4ECA-BAE0-1C3E4448492D}"/>
              </a:ext>
            </a:extLst>
          </p:cNvPr>
          <p:cNvSpPr txBox="1"/>
          <p:nvPr/>
        </p:nvSpPr>
        <p:spPr>
          <a:xfrm>
            <a:off x="6661158" y="2187302"/>
            <a:ext cx="147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Big Brother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6F673-1BF9-48E3-9F6A-BA6D4A50F471}"/>
              </a:ext>
            </a:extLst>
          </p:cNvPr>
          <p:cNvSpPr txBox="1"/>
          <p:nvPr/>
        </p:nvSpPr>
        <p:spPr>
          <a:xfrm>
            <a:off x="2393015" y="2193559"/>
            <a:ext cx="13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Mr. Smith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FFD041-1A2E-41BD-BF42-8199B59C6023}"/>
              </a:ext>
            </a:extLst>
          </p:cNvPr>
          <p:cNvCxnSpPr>
            <a:cxnSpLocks/>
          </p:cNvCxnSpPr>
          <p:nvPr/>
        </p:nvCxnSpPr>
        <p:spPr>
          <a:xfrm>
            <a:off x="3975329" y="2133600"/>
            <a:ext cx="2563091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E7EA042-99CC-448B-9E8E-C38C5288C096}"/>
              </a:ext>
            </a:extLst>
          </p:cNvPr>
          <p:cNvSpPr/>
          <p:nvPr/>
        </p:nvSpPr>
        <p:spPr>
          <a:xfrm>
            <a:off x="7667105" y="206772"/>
            <a:ext cx="2787535" cy="862149"/>
          </a:xfrm>
          <a:prstGeom prst="wedgeEllipseCallout">
            <a:avLst>
              <a:gd name="adj1" fmla="val -44374"/>
              <a:gd name="adj2" fmla="val 7395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FF2A0-361A-42CF-BA6E-B5FB9D7C6088}"/>
              </a:ext>
            </a:extLst>
          </p:cNvPr>
          <p:cNvSpPr txBox="1"/>
          <p:nvPr/>
        </p:nvSpPr>
        <p:spPr>
          <a:xfrm>
            <a:off x="7827816" y="422944"/>
            <a:ext cx="289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omic Sans MS" panose="030F0702030302020204" pitchFamily="66" charset="0"/>
              </a:rPr>
              <a:t>KEY OR TORTURE!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B64F5C-E26A-4B7E-A377-CCE6A9C8D56E}"/>
              </a:ext>
            </a:extLst>
          </p:cNvPr>
          <p:cNvCxnSpPr>
            <a:cxnSpLocks/>
          </p:cNvCxnSpPr>
          <p:nvPr/>
        </p:nvCxnSpPr>
        <p:spPr>
          <a:xfrm>
            <a:off x="3975329" y="3424382"/>
            <a:ext cx="2563091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C5EBD04-BB9E-4FDD-BD19-D814B1BC43F7}"/>
              </a:ext>
            </a:extLst>
          </p:cNvPr>
          <p:cNvSpPr txBox="1"/>
          <p:nvPr/>
        </p:nvSpPr>
        <p:spPr>
          <a:xfrm>
            <a:off x="8943228" y="4322017"/>
            <a:ext cx="1368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Faked</a:t>
            </a:r>
            <a:r>
              <a:rPr lang="en-US" dirty="0"/>
              <a:t> </a:t>
            </a:r>
            <a:r>
              <a:rPr lang="en-US" sz="16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explanation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9624DA-00B3-4488-84DA-470342598CE4}"/>
              </a:ext>
            </a:extLst>
          </p:cNvPr>
          <p:cNvSpPr txBox="1"/>
          <p:nvPr/>
        </p:nvSpPr>
        <p:spPr>
          <a:xfrm>
            <a:off x="8884333" y="3125636"/>
            <a:ext cx="176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Hard drive: sensitive data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8E256C-4FBD-40E8-A60F-680DF48231B0}"/>
              </a:ext>
            </a:extLst>
          </p:cNvPr>
          <p:cNvCxnSpPr>
            <a:cxnSpLocks/>
          </p:cNvCxnSpPr>
          <p:nvPr/>
        </p:nvCxnSpPr>
        <p:spPr>
          <a:xfrm>
            <a:off x="8178306" y="3992206"/>
            <a:ext cx="0" cy="148403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2ED790-8371-475A-B534-82D22B52C467}"/>
              </a:ext>
            </a:extLst>
          </p:cNvPr>
          <p:cNvSpPr txBox="1"/>
          <p:nvPr/>
        </p:nvSpPr>
        <p:spPr>
          <a:xfrm>
            <a:off x="8884333" y="5783656"/>
            <a:ext cx="2159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Non-sensitive data  or</a:t>
            </a:r>
          </a:p>
          <a:p>
            <a:r>
              <a:rPr lang="en-US" sz="16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random bits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409CB2-1E54-49CA-BF9B-109FA2782191}"/>
              </a:ext>
            </a:extLst>
          </p:cNvPr>
          <p:cNvSpPr txBox="1"/>
          <p:nvPr/>
        </p:nvSpPr>
        <p:spPr>
          <a:xfrm>
            <a:off x="143162" y="4871049"/>
            <a:ext cx="7569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Single-Snapshot: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The above game happens only once.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Multi-Snapshot: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It happens whenever B</a:t>
            </a:r>
            <a:r>
              <a:rPr lang="en-US" altLang="zh-CN" sz="1800" dirty="0">
                <a:solidFill>
                  <a:srgbClr val="002060"/>
                </a:solidFill>
              </a:rPr>
              <a:t>ig Brother wants (i.e., Unannounced Inspection)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zh-CN" sz="1800" dirty="0">
                <a:solidFill>
                  <a:srgbClr val="002060"/>
                </a:solidFill>
              </a:rPr>
              <a:t>Comparison between different snapshots to extract more information 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B0D11BE4-6D3F-4AC1-99E9-93833D17E9AB}"/>
              </a:ext>
            </a:extLst>
          </p:cNvPr>
          <p:cNvSpPr/>
          <p:nvPr/>
        </p:nvSpPr>
        <p:spPr>
          <a:xfrm>
            <a:off x="8440189" y="1559574"/>
            <a:ext cx="2613891" cy="1010906"/>
          </a:xfrm>
          <a:prstGeom prst="wedgeEllipseCallout">
            <a:avLst>
              <a:gd name="adj1" fmla="val -71401"/>
              <a:gd name="adj2" fmla="val -4818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217ACB-69CE-48BB-A0E8-F006684BFE4B}"/>
              </a:ext>
            </a:extLst>
          </p:cNvPr>
          <p:cNvSpPr txBox="1"/>
          <p:nvPr/>
        </p:nvSpPr>
        <p:spPr>
          <a:xfrm>
            <a:off x="8833657" y="1737198"/>
            <a:ext cx="215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omic Sans MS" panose="030F0702030302020204" pitchFamily="66" charset="0"/>
              </a:rPr>
              <a:t>EMMM… OK,</a:t>
            </a:r>
          </a:p>
          <a:p>
            <a:r>
              <a:rPr lang="en-US" altLang="zh-CN" sz="2000" dirty="0">
                <a:latin typeface="Comic Sans MS" panose="030F0702030302020204" pitchFamily="66" charset="0"/>
              </a:rPr>
              <a:t>YOU’RE GOOD.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6EE3552-2693-4350-957C-3DD7C2FC8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3440" y="1309727"/>
            <a:ext cx="745931" cy="74593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6F95099-8311-448E-A162-A4F2229F5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6405" y="934516"/>
            <a:ext cx="599441" cy="52105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242A752-D8A3-4DFB-A116-28760F52F6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8306" y="5566126"/>
            <a:ext cx="495813" cy="49581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B0D0107-E031-4C59-A9EE-B451F670F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2832170" y="2922529"/>
            <a:ext cx="512227" cy="50359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679C2132-77A6-4FD1-BBAE-A4DC5D0B28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2866966" y="3430436"/>
            <a:ext cx="566826" cy="56682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5431662-996F-4985-929B-38FD1C8A74FE}"/>
              </a:ext>
            </a:extLst>
          </p:cNvPr>
          <p:cNvSpPr txBox="1"/>
          <p:nvPr/>
        </p:nvSpPr>
        <p:spPr>
          <a:xfrm>
            <a:off x="792481" y="2973477"/>
            <a:ext cx="2162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Faked mechanism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E1A35F-F87F-419C-A5B9-7ED345C04FF4}"/>
              </a:ext>
            </a:extLst>
          </p:cNvPr>
          <p:cNvSpPr txBox="1"/>
          <p:nvPr/>
        </p:nvSpPr>
        <p:spPr>
          <a:xfrm>
            <a:off x="1253479" y="3520975"/>
            <a:ext cx="1506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Real</a:t>
            </a:r>
            <a:r>
              <a:rPr lang="en-US" dirty="0"/>
              <a:t> </a:t>
            </a:r>
            <a:r>
              <a:rPr lang="en-US" sz="1600" dirty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behavior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3E820CA-EBAC-43FD-9789-18705759B7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78" y="963979"/>
            <a:ext cx="860941" cy="12013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8951447-9B87-4063-A06E-2CB6935F3B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22" y="873759"/>
            <a:ext cx="860941" cy="136515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737DBCEE-69BE-4620-AD8D-FEF1FA109C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4825732" y="2873840"/>
            <a:ext cx="512227" cy="50359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E4A3E05-EE11-48BD-A6A4-00CF33EFA7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8376424" y="4434180"/>
            <a:ext cx="512227" cy="50359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ABA962F-C9B0-4E03-8266-7CD3A8AF0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5300" y="3064675"/>
            <a:ext cx="646332" cy="646332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E2D57B44-156F-452E-B6FD-4E61E3910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8545" y="2750423"/>
            <a:ext cx="519402" cy="451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5" grpId="0"/>
      <p:bldP spid="17" grpId="0"/>
      <p:bldP spid="18" grpId="0"/>
      <p:bldP spid="19" grpId="0" animBg="1"/>
      <p:bldP spid="20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3C8194-B5A7-4723-A96D-B03EBC79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455" y="2002270"/>
            <a:ext cx="7324725" cy="4552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830395-C3AA-4F27-9CFF-C8E75958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about Adver</a:t>
            </a:r>
            <a:r>
              <a:rPr lang="en-US" altLang="zh-CN" dirty="0"/>
              <a:t>s</a:t>
            </a:r>
            <a:r>
              <a:rPr lang="en-US" dirty="0"/>
              <a:t>aries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F6908-1A89-43AA-B734-CB6FBFB0652D}"/>
              </a:ext>
            </a:extLst>
          </p:cNvPr>
          <p:cNvSpPr/>
          <p:nvPr/>
        </p:nvSpPr>
        <p:spPr>
          <a:xfrm>
            <a:off x="487680" y="1183962"/>
            <a:ext cx="10076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Big Brother can: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Access to the design of system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Access to device.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Be Coercive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055DF8-1479-4487-AC5D-160C43149551}"/>
              </a:ext>
            </a:extLst>
          </p:cNvPr>
          <p:cNvSpPr txBox="1"/>
          <p:nvPr/>
        </p:nvSpPr>
        <p:spPr>
          <a:xfrm>
            <a:off x="464457" y="3135086"/>
            <a:ext cx="74022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But he is: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Computationally bounded (i.e., polynomial-time)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No access to passwords/keys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No access to run-time system state (e.g., DRAM, caches)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No malicious code injection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Rational: No  further coercion if it cannot prove the existence of any unrevealed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28C4-017D-411A-A1C1-C51281BC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EFE2D-209B-4A89-84E4-84AD1A1C5203}"/>
              </a:ext>
            </a:extLst>
          </p:cNvPr>
          <p:cNvSpPr txBox="1"/>
          <p:nvPr/>
        </p:nvSpPr>
        <p:spPr>
          <a:xfrm>
            <a:off x="2964874" y="1126839"/>
            <a:ext cx="7583054" cy="255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2060"/>
                </a:solidFill>
              </a:rPr>
              <a:t>Security-Efficiency Trade-Off: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Single-snapshot: </a:t>
            </a:r>
            <a:r>
              <a:rPr lang="en-US" altLang="zh-CN" sz="1800" dirty="0">
                <a:solidFill>
                  <a:srgbClr val="002060"/>
                </a:solidFill>
              </a:rPr>
              <a:t>F</a:t>
            </a:r>
            <a:r>
              <a:rPr lang="en-US" sz="1800" dirty="0">
                <a:solidFill>
                  <a:srgbClr val="002060"/>
                </a:solidFill>
              </a:rPr>
              <a:t>ast. Unsatisfactory security.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Multi-snapshot: Good security guarantee. Not as fast.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Relying on write-only ORAM, 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Making heuristic assumptions, 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Relaxing security requirements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002060"/>
              </a:solidFill>
            </a:endParaRPr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F9EFC-1652-4638-BEC8-BAC119269AF1}"/>
              </a:ext>
            </a:extLst>
          </p:cNvPr>
          <p:cNvSpPr txBox="1"/>
          <p:nvPr/>
        </p:nvSpPr>
        <p:spPr>
          <a:xfrm>
            <a:off x="2964874" y="3431297"/>
            <a:ext cx="83496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2060"/>
                </a:solidFill>
              </a:rPr>
              <a:t>Dependency on System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002060"/>
                </a:solidFill>
              </a:rPr>
              <a:t>E.g., File System, LVM, Block-Device, FTL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PD solutions are layer-specific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Complicated and ad hoc security analysis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Broken once (real-life) adversaries access more layers in the system. </a:t>
            </a:r>
          </a:p>
          <a:p>
            <a:pPr marL="285750" indent="-285750">
              <a:buFontTx/>
              <a:buChar char="-"/>
            </a:pPr>
            <a:endParaRPr lang="en-US" sz="1800" dirty="0">
              <a:solidFill>
                <a:srgbClr val="002060"/>
              </a:solidFill>
            </a:endParaRPr>
          </a:p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A3E62-1836-4818-999F-801C6AD5FF44}"/>
              </a:ext>
            </a:extLst>
          </p:cNvPr>
          <p:cNvSpPr txBox="1"/>
          <p:nvPr/>
        </p:nvSpPr>
        <p:spPr>
          <a:xfrm>
            <a:off x="2964874" y="5471912"/>
            <a:ext cx="7453746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2060"/>
                </a:solidFill>
              </a:rPr>
              <a:t>Lack of Unified Security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Customized definitions in different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Hard to perform comparative analysis of security</a:t>
            </a:r>
          </a:p>
        </p:txBody>
      </p:sp>
      <p:grpSp>
        <p:nvGrpSpPr>
          <p:cNvPr id="7" name="Google Shape;3133;p64">
            <a:extLst>
              <a:ext uri="{FF2B5EF4-FFF2-40B4-BE49-F238E27FC236}">
                <a16:creationId xmlns:a16="http://schemas.microsoft.com/office/drawing/2014/main" id="{2333CC2A-C114-4266-B761-1E106CC4F87B}"/>
              </a:ext>
            </a:extLst>
          </p:cNvPr>
          <p:cNvGrpSpPr/>
          <p:nvPr/>
        </p:nvGrpSpPr>
        <p:grpSpPr>
          <a:xfrm>
            <a:off x="674253" y="3288145"/>
            <a:ext cx="1516211" cy="1354164"/>
            <a:chOff x="1252700" y="238400"/>
            <a:chExt cx="5219700" cy="5237775"/>
          </a:xfrm>
        </p:grpSpPr>
        <p:sp>
          <p:nvSpPr>
            <p:cNvPr id="8" name="Google Shape;3134;p64">
              <a:extLst>
                <a:ext uri="{FF2B5EF4-FFF2-40B4-BE49-F238E27FC236}">
                  <a16:creationId xmlns:a16="http://schemas.microsoft.com/office/drawing/2014/main" id="{B37A4A65-82F9-4217-95BB-ECD158D1A459}"/>
                </a:ext>
              </a:extLst>
            </p:cNvPr>
            <p:cNvSpPr/>
            <p:nvPr/>
          </p:nvSpPr>
          <p:spPr>
            <a:xfrm>
              <a:off x="2451375" y="1351625"/>
              <a:ext cx="469250" cy="37725"/>
            </a:xfrm>
            <a:custGeom>
              <a:avLst/>
              <a:gdLst/>
              <a:ahLst/>
              <a:cxnLst/>
              <a:rect l="l" t="t" r="r" b="b"/>
              <a:pathLst>
                <a:path w="18770" h="1509" extrusionOk="0">
                  <a:moveTo>
                    <a:pt x="18770" y="1"/>
                  </a:moveTo>
                  <a:cubicBezTo>
                    <a:pt x="12824" y="577"/>
                    <a:pt x="6970" y="485"/>
                    <a:pt x="0" y="1077"/>
                  </a:cubicBezTo>
                  <a:cubicBezTo>
                    <a:pt x="74" y="1212"/>
                    <a:pt x="127" y="1357"/>
                    <a:pt x="156" y="1508"/>
                  </a:cubicBezTo>
                  <a:lnTo>
                    <a:pt x="18770" y="1508"/>
                  </a:lnTo>
                  <a:lnTo>
                    <a:pt x="18770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35;p64">
              <a:extLst>
                <a:ext uri="{FF2B5EF4-FFF2-40B4-BE49-F238E27FC236}">
                  <a16:creationId xmlns:a16="http://schemas.microsoft.com/office/drawing/2014/main" id="{2D54B5BE-770C-42D8-A176-88FBFEEFDCAC}"/>
                </a:ext>
              </a:extLst>
            </p:cNvPr>
            <p:cNvSpPr/>
            <p:nvPr/>
          </p:nvSpPr>
          <p:spPr>
            <a:xfrm>
              <a:off x="1252700" y="693600"/>
              <a:ext cx="5219700" cy="3620175"/>
            </a:xfrm>
            <a:custGeom>
              <a:avLst/>
              <a:gdLst/>
              <a:ahLst/>
              <a:cxnLst/>
              <a:rect l="l" t="t" r="r" b="b"/>
              <a:pathLst>
                <a:path w="208788" h="144807" extrusionOk="0">
                  <a:moveTo>
                    <a:pt x="166787" y="50315"/>
                  </a:moveTo>
                  <a:cubicBezTo>
                    <a:pt x="166836" y="50315"/>
                    <a:pt x="166886" y="50317"/>
                    <a:pt x="166937" y="50322"/>
                  </a:cubicBezTo>
                  <a:cubicBezTo>
                    <a:pt x="167741" y="50397"/>
                    <a:pt x="168355" y="51073"/>
                    <a:pt x="168355" y="51882"/>
                  </a:cubicBezTo>
                  <a:cubicBezTo>
                    <a:pt x="168355" y="52690"/>
                    <a:pt x="167741" y="53366"/>
                    <a:pt x="166937" y="53441"/>
                  </a:cubicBezTo>
                  <a:cubicBezTo>
                    <a:pt x="166886" y="53446"/>
                    <a:pt x="166836" y="53449"/>
                    <a:pt x="166787" y="53449"/>
                  </a:cubicBezTo>
                  <a:cubicBezTo>
                    <a:pt x="166043" y="53449"/>
                    <a:pt x="165392" y="52920"/>
                    <a:pt x="165250" y="52176"/>
                  </a:cubicBezTo>
                  <a:lnTo>
                    <a:pt x="145519" y="52176"/>
                  </a:lnTo>
                  <a:lnTo>
                    <a:pt x="145519" y="51587"/>
                  </a:lnTo>
                  <a:lnTo>
                    <a:pt x="165250" y="51587"/>
                  </a:lnTo>
                  <a:cubicBezTo>
                    <a:pt x="165392" y="50843"/>
                    <a:pt x="166043" y="50315"/>
                    <a:pt x="166787" y="50315"/>
                  </a:cubicBezTo>
                  <a:close/>
                  <a:moveTo>
                    <a:pt x="39992" y="50314"/>
                  </a:moveTo>
                  <a:cubicBezTo>
                    <a:pt x="39997" y="50314"/>
                    <a:pt x="40002" y="50314"/>
                    <a:pt x="40006" y="50314"/>
                  </a:cubicBezTo>
                  <a:cubicBezTo>
                    <a:pt x="40814" y="50314"/>
                    <a:pt x="41471" y="50928"/>
                    <a:pt x="41557" y="51713"/>
                  </a:cubicBezTo>
                  <a:lnTo>
                    <a:pt x="70690" y="51713"/>
                  </a:lnTo>
                  <a:lnTo>
                    <a:pt x="70690" y="52302"/>
                  </a:lnTo>
                  <a:lnTo>
                    <a:pt x="41510" y="52302"/>
                  </a:lnTo>
                  <a:cubicBezTo>
                    <a:pt x="41324" y="52962"/>
                    <a:pt x="40726" y="53449"/>
                    <a:pt x="40006" y="53449"/>
                  </a:cubicBezTo>
                  <a:cubicBezTo>
                    <a:pt x="40002" y="53449"/>
                    <a:pt x="39997" y="53449"/>
                    <a:pt x="39992" y="53449"/>
                  </a:cubicBezTo>
                  <a:cubicBezTo>
                    <a:pt x="39127" y="53449"/>
                    <a:pt x="38424" y="52748"/>
                    <a:pt x="38424" y="51882"/>
                  </a:cubicBezTo>
                  <a:cubicBezTo>
                    <a:pt x="38424" y="51015"/>
                    <a:pt x="39127" y="50314"/>
                    <a:pt x="39992" y="50314"/>
                  </a:cubicBezTo>
                  <a:close/>
                  <a:moveTo>
                    <a:pt x="189267" y="65419"/>
                  </a:moveTo>
                  <a:cubicBezTo>
                    <a:pt x="190075" y="65419"/>
                    <a:pt x="190750" y="66033"/>
                    <a:pt x="190827" y="66837"/>
                  </a:cubicBezTo>
                  <a:cubicBezTo>
                    <a:pt x="190904" y="67642"/>
                    <a:pt x="190355" y="68373"/>
                    <a:pt x="189561" y="68524"/>
                  </a:cubicBezTo>
                  <a:lnTo>
                    <a:pt x="189561" y="84816"/>
                  </a:lnTo>
                  <a:lnTo>
                    <a:pt x="180120" y="84816"/>
                  </a:lnTo>
                  <a:lnTo>
                    <a:pt x="180120" y="95311"/>
                  </a:lnTo>
                  <a:lnTo>
                    <a:pt x="179530" y="95311"/>
                  </a:lnTo>
                  <a:lnTo>
                    <a:pt x="179530" y="84226"/>
                  </a:lnTo>
                  <a:lnTo>
                    <a:pt x="188972" y="84226"/>
                  </a:lnTo>
                  <a:lnTo>
                    <a:pt x="188972" y="68524"/>
                  </a:lnTo>
                  <a:cubicBezTo>
                    <a:pt x="188178" y="68373"/>
                    <a:pt x="187629" y="67642"/>
                    <a:pt x="187706" y="66837"/>
                  </a:cubicBezTo>
                  <a:cubicBezTo>
                    <a:pt x="187782" y="66033"/>
                    <a:pt x="188458" y="65419"/>
                    <a:pt x="189267" y="65419"/>
                  </a:cubicBezTo>
                  <a:close/>
                  <a:moveTo>
                    <a:pt x="15147" y="88090"/>
                  </a:moveTo>
                  <a:cubicBezTo>
                    <a:pt x="15152" y="88090"/>
                    <a:pt x="15158" y="88090"/>
                    <a:pt x="15163" y="88090"/>
                  </a:cubicBezTo>
                  <a:cubicBezTo>
                    <a:pt x="15858" y="88090"/>
                    <a:pt x="16440" y="88545"/>
                    <a:pt x="16646" y="89172"/>
                  </a:cubicBezTo>
                  <a:lnTo>
                    <a:pt x="30860" y="89172"/>
                  </a:lnTo>
                  <a:lnTo>
                    <a:pt x="30860" y="94304"/>
                  </a:lnTo>
                  <a:cubicBezTo>
                    <a:pt x="31360" y="94499"/>
                    <a:pt x="31725" y="94938"/>
                    <a:pt x="31827" y="95467"/>
                  </a:cubicBezTo>
                  <a:lnTo>
                    <a:pt x="191326" y="95467"/>
                  </a:lnTo>
                  <a:cubicBezTo>
                    <a:pt x="191468" y="94722"/>
                    <a:pt x="192120" y="94193"/>
                    <a:pt x="192864" y="94193"/>
                  </a:cubicBezTo>
                  <a:cubicBezTo>
                    <a:pt x="192913" y="94193"/>
                    <a:pt x="192963" y="94195"/>
                    <a:pt x="193012" y="94200"/>
                  </a:cubicBezTo>
                  <a:cubicBezTo>
                    <a:pt x="193817" y="94277"/>
                    <a:pt x="194431" y="94952"/>
                    <a:pt x="194431" y="95760"/>
                  </a:cubicBezTo>
                  <a:cubicBezTo>
                    <a:pt x="194431" y="96569"/>
                    <a:pt x="193817" y="97244"/>
                    <a:pt x="193012" y="97321"/>
                  </a:cubicBezTo>
                  <a:cubicBezTo>
                    <a:pt x="192962" y="97326"/>
                    <a:pt x="192912" y="97328"/>
                    <a:pt x="192862" y="97328"/>
                  </a:cubicBezTo>
                  <a:cubicBezTo>
                    <a:pt x="192119" y="97328"/>
                    <a:pt x="191468" y="96800"/>
                    <a:pt x="191326" y="96055"/>
                  </a:cubicBezTo>
                  <a:lnTo>
                    <a:pt x="31826" y="96055"/>
                  </a:lnTo>
                  <a:cubicBezTo>
                    <a:pt x="31686" y="96793"/>
                    <a:pt x="31040" y="97327"/>
                    <a:pt x="30289" y="97327"/>
                  </a:cubicBezTo>
                  <a:cubicBezTo>
                    <a:pt x="29538" y="97327"/>
                    <a:pt x="28892" y="96793"/>
                    <a:pt x="28751" y="96055"/>
                  </a:cubicBezTo>
                  <a:lnTo>
                    <a:pt x="23560" y="96055"/>
                  </a:lnTo>
                  <a:cubicBezTo>
                    <a:pt x="23418" y="96800"/>
                    <a:pt x="22767" y="97328"/>
                    <a:pt x="22023" y="97328"/>
                  </a:cubicBezTo>
                  <a:cubicBezTo>
                    <a:pt x="21973" y="97328"/>
                    <a:pt x="21923" y="97326"/>
                    <a:pt x="21873" y="97321"/>
                  </a:cubicBezTo>
                  <a:cubicBezTo>
                    <a:pt x="21069" y="97244"/>
                    <a:pt x="20455" y="96569"/>
                    <a:pt x="20455" y="95760"/>
                  </a:cubicBezTo>
                  <a:cubicBezTo>
                    <a:pt x="20455" y="94952"/>
                    <a:pt x="21069" y="94276"/>
                    <a:pt x="21873" y="94200"/>
                  </a:cubicBezTo>
                  <a:cubicBezTo>
                    <a:pt x="21923" y="94195"/>
                    <a:pt x="21973" y="94193"/>
                    <a:pt x="22023" y="94193"/>
                  </a:cubicBezTo>
                  <a:cubicBezTo>
                    <a:pt x="22767" y="94193"/>
                    <a:pt x="23418" y="94721"/>
                    <a:pt x="23560" y="95465"/>
                  </a:cubicBezTo>
                  <a:lnTo>
                    <a:pt x="28751" y="95465"/>
                  </a:lnTo>
                  <a:cubicBezTo>
                    <a:pt x="28891" y="94734"/>
                    <a:pt x="29527" y="94203"/>
                    <a:pt x="30270" y="94195"/>
                  </a:cubicBezTo>
                  <a:lnTo>
                    <a:pt x="30270" y="89761"/>
                  </a:lnTo>
                  <a:lnTo>
                    <a:pt x="16720" y="89761"/>
                  </a:lnTo>
                  <a:cubicBezTo>
                    <a:pt x="16665" y="90577"/>
                    <a:pt x="15993" y="91224"/>
                    <a:pt x="15163" y="91224"/>
                  </a:cubicBezTo>
                  <a:cubicBezTo>
                    <a:pt x="15158" y="91224"/>
                    <a:pt x="15152" y="91224"/>
                    <a:pt x="15147" y="91224"/>
                  </a:cubicBezTo>
                  <a:cubicBezTo>
                    <a:pt x="14282" y="91224"/>
                    <a:pt x="13581" y="90523"/>
                    <a:pt x="13581" y="89657"/>
                  </a:cubicBezTo>
                  <a:cubicBezTo>
                    <a:pt x="13581" y="88791"/>
                    <a:pt x="14282" y="88090"/>
                    <a:pt x="15147" y="88090"/>
                  </a:cubicBezTo>
                  <a:close/>
                  <a:moveTo>
                    <a:pt x="169604" y="115323"/>
                  </a:moveTo>
                  <a:cubicBezTo>
                    <a:pt x="170357" y="115323"/>
                    <a:pt x="171001" y="115858"/>
                    <a:pt x="171142" y="116596"/>
                  </a:cubicBezTo>
                  <a:lnTo>
                    <a:pt x="191775" y="116596"/>
                  </a:lnTo>
                  <a:cubicBezTo>
                    <a:pt x="191917" y="115852"/>
                    <a:pt x="192569" y="115323"/>
                    <a:pt x="193312" y="115323"/>
                  </a:cubicBezTo>
                  <a:cubicBezTo>
                    <a:pt x="193362" y="115323"/>
                    <a:pt x="193412" y="115326"/>
                    <a:pt x="193462" y="115330"/>
                  </a:cubicBezTo>
                  <a:cubicBezTo>
                    <a:pt x="194267" y="115407"/>
                    <a:pt x="194880" y="116083"/>
                    <a:pt x="194880" y="116891"/>
                  </a:cubicBezTo>
                  <a:cubicBezTo>
                    <a:pt x="194880" y="117699"/>
                    <a:pt x="194267" y="118374"/>
                    <a:pt x="193462" y="118450"/>
                  </a:cubicBezTo>
                  <a:cubicBezTo>
                    <a:pt x="193412" y="118455"/>
                    <a:pt x="193362" y="118457"/>
                    <a:pt x="193312" y="118457"/>
                  </a:cubicBezTo>
                  <a:cubicBezTo>
                    <a:pt x="192569" y="118457"/>
                    <a:pt x="191917" y="117929"/>
                    <a:pt x="191775" y="117186"/>
                  </a:cubicBezTo>
                  <a:lnTo>
                    <a:pt x="171143" y="117186"/>
                  </a:lnTo>
                  <a:cubicBezTo>
                    <a:pt x="171016" y="117853"/>
                    <a:pt x="170464" y="118364"/>
                    <a:pt x="169780" y="118440"/>
                  </a:cubicBezTo>
                  <a:lnTo>
                    <a:pt x="169780" y="123789"/>
                  </a:lnTo>
                  <a:lnTo>
                    <a:pt x="191767" y="123789"/>
                  </a:lnTo>
                  <a:cubicBezTo>
                    <a:pt x="191869" y="123023"/>
                    <a:pt x="192518" y="122430"/>
                    <a:pt x="193313" y="122430"/>
                  </a:cubicBezTo>
                  <a:cubicBezTo>
                    <a:pt x="194172" y="122437"/>
                    <a:pt x="194865" y="123137"/>
                    <a:pt x="194865" y="123996"/>
                  </a:cubicBezTo>
                  <a:cubicBezTo>
                    <a:pt x="194865" y="124856"/>
                    <a:pt x="194172" y="125556"/>
                    <a:pt x="193313" y="125565"/>
                  </a:cubicBezTo>
                  <a:cubicBezTo>
                    <a:pt x="192579" y="125565"/>
                    <a:pt x="191969" y="125059"/>
                    <a:pt x="191797" y="124378"/>
                  </a:cubicBezTo>
                  <a:lnTo>
                    <a:pt x="169191" y="124378"/>
                  </a:lnTo>
                  <a:lnTo>
                    <a:pt x="169191" y="118395"/>
                  </a:lnTo>
                  <a:cubicBezTo>
                    <a:pt x="168620" y="118239"/>
                    <a:pt x="168179" y="117774"/>
                    <a:pt x="168067" y="117186"/>
                  </a:cubicBezTo>
                  <a:lnTo>
                    <a:pt x="142960" y="117186"/>
                  </a:lnTo>
                  <a:lnTo>
                    <a:pt x="142960" y="116596"/>
                  </a:lnTo>
                  <a:lnTo>
                    <a:pt x="168067" y="116596"/>
                  </a:lnTo>
                  <a:cubicBezTo>
                    <a:pt x="168207" y="115858"/>
                    <a:pt x="168853" y="115323"/>
                    <a:pt x="169604" y="115323"/>
                  </a:cubicBezTo>
                  <a:close/>
                  <a:moveTo>
                    <a:pt x="14087" y="111137"/>
                  </a:moveTo>
                  <a:cubicBezTo>
                    <a:pt x="14092" y="111137"/>
                    <a:pt x="14097" y="111137"/>
                    <a:pt x="14102" y="111137"/>
                  </a:cubicBezTo>
                  <a:cubicBezTo>
                    <a:pt x="14914" y="111137"/>
                    <a:pt x="15574" y="111758"/>
                    <a:pt x="15653" y="112550"/>
                  </a:cubicBezTo>
                  <a:lnTo>
                    <a:pt x="27665" y="112550"/>
                  </a:lnTo>
                  <a:cubicBezTo>
                    <a:pt x="27744" y="111758"/>
                    <a:pt x="28404" y="111137"/>
                    <a:pt x="29216" y="111137"/>
                  </a:cubicBezTo>
                  <a:cubicBezTo>
                    <a:pt x="30029" y="111137"/>
                    <a:pt x="30689" y="111758"/>
                    <a:pt x="30768" y="112550"/>
                  </a:cubicBezTo>
                  <a:lnTo>
                    <a:pt x="39402" y="112550"/>
                  </a:lnTo>
                  <a:lnTo>
                    <a:pt x="39402" y="122440"/>
                  </a:lnTo>
                  <a:lnTo>
                    <a:pt x="57801" y="122440"/>
                  </a:lnTo>
                  <a:cubicBezTo>
                    <a:pt x="57922" y="121811"/>
                    <a:pt x="58414" y="121318"/>
                    <a:pt x="59043" y="121197"/>
                  </a:cubicBezTo>
                  <a:lnTo>
                    <a:pt x="59043" y="116486"/>
                  </a:lnTo>
                  <a:lnTo>
                    <a:pt x="69556" y="116486"/>
                  </a:lnTo>
                  <a:lnTo>
                    <a:pt x="69556" y="117075"/>
                  </a:lnTo>
                  <a:lnTo>
                    <a:pt x="59632" y="117075"/>
                  </a:lnTo>
                  <a:lnTo>
                    <a:pt x="59632" y="121198"/>
                  </a:lnTo>
                  <a:cubicBezTo>
                    <a:pt x="60202" y="121307"/>
                    <a:pt x="60665" y="121721"/>
                    <a:pt x="60836" y="122275"/>
                  </a:cubicBezTo>
                  <a:cubicBezTo>
                    <a:pt x="61006" y="122830"/>
                    <a:pt x="60857" y="123433"/>
                    <a:pt x="60447" y="123843"/>
                  </a:cubicBezTo>
                  <a:cubicBezTo>
                    <a:pt x="60149" y="124142"/>
                    <a:pt x="59749" y="124302"/>
                    <a:pt x="59339" y="124302"/>
                  </a:cubicBezTo>
                  <a:cubicBezTo>
                    <a:pt x="59185" y="124302"/>
                    <a:pt x="59030" y="124280"/>
                    <a:pt x="58879" y="124233"/>
                  </a:cubicBezTo>
                  <a:cubicBezTo>
                    <a:pt x="58324" y="124062"/>
                    <a:pt x="57910" y="123600"/>
                    <a:pt x="57801" y="123030"/>
                  </a:cubicBezTo>
                  <a:lnTo>
                    <a:pt x="38812" y="123030"/>
                  </a:lnTo>
                  <a:lnTo>
                    <a:pt x="38812" y="113140"/>
                  </a:lnTo>
                  <a:lnTo>
                    <a:pt x="30715" y="113140"/>
                  </a:lnTo>
                  <a:cubicBezTo>
                    <a:pt x="30553" y="113700"/>
                    <a:pt x="30091" y="114132"/>
                    <a:pt x="29511" y="114243"/>
                  </a:cubicBezTo>
                  <a:lnTo>
                    <a:pt x="29511" y="129324"/>
                  </a:lnTo>
                  <a:lnTo>
                    <a:pt x="20101" y="129324"/>
                  </a:lnTo>
                  <a:cubicBezTo>
                    <a:pt x="19877" y="129917"/>
                    <a:pt x="19309" y="130341"/>
                    <a:pt x="18638" y="130341"/>
                  </a:cubicBezTo>
                  <a:cubicBezTo>
                    <a:pt x="18633" y="130341"/>
                    <a:pt x="18629" y="130341"/>
                    <a:pt x="18624" y="130341"/>
                  </a:cubicBezTo>
                  <a:cubicBezTo>
                    <a:pt x="17759" y="130341"/>
                    <a:pt x="17056" y="129640"/>
                    <a:pt x="17056" y="128773"/>
                  </a:cubicBezTo>
                  <a:cubicBezTo>
                    <a:pt x="17056" y="127907"/>
                    <a:pt x="17759" y="127206"/>
                    <a:pt x="18624" y="127206"/>
                  </a:cubicBezTo>
                  <a:cubicBezTo>
                    <a:pt x="18629" y="127206"/>
                    <a:pt x="18633" y="127206"/>
                    <a:pt x="18638" y="127206"/>
                  </a:cubicBezTo>
                  <a:cubicBezTo>
                    <a:pt x="19490" y="127206"/>
                    <a:pt x="20180" y="127888"/>
                    <a:pt x="20201" y="128735"/>
                  </a:cubicBezTo>
                  <a:lnTo>
                    <a:pt x="28921" y="128735"/>
                  </a:lnTo>
                  <a:lnTo>
                    <a:pt x="28921" y="114243"/>
                  </a:lnTo>
                  <a:cubicBezTo>
                    <a:pt x="28341" y="114132"/>
                    <a:pt x="27880" y="113700"/>
                    <a:pt x="27717" y="113140"/>
                  </a:cubicBezTo>
                  <a:lnTo>
                    <a:pt x="15601" y="113140"/>
                  </a:lnTo>
                  <a:cubicBezTo>
                    <a:pt x="15411" y="113792"/>
                    <a:pt x="14815" y="114272"/>
                    <a:pt x="14102" y="114272"/>
                  </a:cubicBezTo>
                  <a:cubicBezTo>
                    <a:pt x="14097" y="114272"/>
                    <a:pt x="14092" y="114272"/>
                    <a:pt x="14087" y="114272"/>
                  </a:cubicBezTo>
                  <a:cubicBezTo>
                    <a:pt x="13223" y="114272"/>
                    <a:pt x="12519" y="113571"/>
                    <a:pt x="12519" y="112705"/>
                  </a:cubicBezTo>
                  <a:cubicBezTo>
                    <a:pt x="12519" y="111838"/>
                    <a:pt x="13223" y="111137"/>
                    <a:pt x="14087" y="111137"/>
                  </a:cubicBezTo>
                  <a:close/>
                  <a:moveTo>
                    <a:pt x="136905" y="1"/>
                  </a:moveTo>
                  <a:cubicBezTo>
                    <a:pt x="132240" y="1"/>
                    <a:pt x="127894" y="738"/>
                    <a:pt x="123858" y="1748"/>
                  </a:cubicBezTo>
                  <a:cubicBezTo>
                    <a:pt x="110020" y="5210"/>
                    <a:pt x="103470" y="13062"/>
                    <a:pt x="88405" y="20150"/>
                  </a:cubicBezTo>
                  <a:lnTo>
                    <a:pt x="88405" y="23084"/>
                  </a:lnTo>
                  <a:lnTo>
                    <a:pt x="101149" y="23084"/>
                  </a:lnTo>
                  <a:lnTo>
                    <a:pt x="101149" y="23672"/>
                  </a:lnTo>
                  <a:lnTo>
                    <a:pt x="87817" y="23672"/>
                  </a:lnTo>
                  <a:lnTo>
                    <a:pt x="87817" y="20427"/>
                  </a:lnTo>
                  <a:cubicBezTo>
                    <a:pt x="86732" y="20929"/>
                    <a:pt x="85607" y="21426"/>
                    <a:pt x="84429" y="21917"/>
                  </a:cubicBezTo>
                  <a:cubicBezTo>
                    <a:pt x="78037" y="24581"/>
                    <a:pt x="72617" y="25705"/>
                    <a:pt x="67307" y="26261"/>
                  </a:cubicBezTo>
                  <a:lnTo>
                    <a:pt x="67307" y="28418"/>
                  </a:lnTo>
                  <a:lnTo>
                    <a:pt x="48103" y="28418"/>
                  </a:lnTo>
                  <a:cubicBezTo>
                    <a:pt x="47960" y="29163"/>
                    <a:pt x="47309" y="29691"/>
                    <a:pt x="46565" y="29691"/>
                  </a:cubicBezTo>
                  <a:cubicBezTo>
                    <a:pt x="46516" y="29691"/>
                    <a:pt x="46466" y="29688"/>
                    <a:pt x="46417" y="29684"/>
                  </a:cubicBezTo>
                  <a:cubicBezTo>
                    <a:pt x="45613" y="29607"/>
                    <a:pt x="44999" y="28931"/>
                    <a:pt x="44999" y="28124"/>
                  </a:cubicBezTo>
                  <a:cubicBezTo>
                    <a:pt x="44999" y="27968"/>
                    <a:pt x="45028" y="27819"/>
                    <a:pt x="45071" y="27678"/>
                  </a:cubicBezTo>
                  <a:lnTo>
                    <a:pt x="45071" y="27678"/>
                  </a:lnTo>
                  <a:cubicBezTo>
                    <a:pt x="41448" y="28073"/>
                    <a:pt x="37848" y="28655"/>
                    <a:pt x="34286" y="29422"/>
                  </a:cubicBezTo>
                  <a:cubicBezTo>
                    <a:pt x="12428" y="34111"/>
                    <a:pt x="0" y="63661"/>
                    <a:pt x="0" y="80547"/>
                  </a:cubicBezTo>
                  <a:cubicBezTo>
                    <a:pt x="0" y="97433"/>
                    <a:pt x="1314" y="121838"/>
                    <a:pt x="20143" y="134487"/>
                  </a:cubicBezTo>
                  <a:cubicBezTo>
                    <a:pt x="24099" y="137145"/>
                    <a:pt x="29192" y="138189"/>
                    <a:pt x="34933" y="138189"/>
                  </a:cubicBezTo>
                  <a:cubicBezTo>
                    <a:pt x="55990" y="138189"/>
                    <a:pt x="85762" y="124142"/>
                    <a:pt x="100094" y="124142"/>
                  </a:cubicBezTo>
                  <a:cubicBezTo>
                    <a:pt x="100454" y="124142"/>
                    <a:pt x="100804" y="124150"/>
                    <a:pt x="101144" y="124169"/>
                  </a:cubicBezTo>
                  <a:cubicBezTo>
                    <a:pt x="118716" y="125107"/>
                    <a:pt x="138858" y="144807"/>
                    <a:pt x="164145" y="144807"/>
                  </a:cubicBezTo>
                  <a:cubicBezTo>
                    <a:pt x="199570" y="144806"/>
                    <a:pt x="208787" y="98789"/>
                    <a:pt x="202926" y="65885"/>
                  </a:cubicBezTo>
                  <a:cubicBezTo>
                    <a:pt x="200074" y="49872"/>
                    <a:pt x="192226" y="37294"/>
                    <a:pt x="182144" y="25669"/>
                  </a:cubicBezTo>
                  <a:cubicBezTo>
                    <a:pt x="180993" y="24341"/>
                    <a:pt x="179852" y="23076"/>
                    <a:pt x="178721" y="21874"/>
                  </a:cubicBezTo>
                  <a:lnTo>
                    <a:pt x="148778" y="21874"/>
                  </a:lnTo>
                  <a:cubicBezTo>
                    <a:pt x="148554" y="22468"/>
                    <a:pt x="147986" y="22893"/>
                    <a:pt x="147314" y="22893"/>
                  </a:cubicBezTo>
                  <a:cubicBezTo>
                    <a:pt x="147313" y="22893"/>
                    <a:pt x="147313" y="22893"/>
                    <a:pt x="147312" y="22893"/>
                  </a:cubicBezTo>
                  <a:cubicBezTo>
                    <a:pt x="146447" y="22893"/>
                    <a:pt x="145746" y="22190"/>
                    <a:pt x="145747" y="21326"/>
                  </a:cubicBezTo>
                  <a:cubicBezTo>
                    <a:pt x="145747" y="20512"/>
                    <a:pt x="146369" y="19852"/>
                    <a:pt x="147161" y="19773"/>
                  </a:cubicBezTo>
                  <a:lnTo>
                    <a:pt x="147161" y="12882"/>
                  </a:lnTo>
                  <a:lnTo>
                    <a:pt x="129767" y="12882"/>
                  </a:lnTo>
                  <a:lnTo>
                    <a:pt x="129767" y="21874"/>
                  </a:lnTo>
                  <a:lnTo>
                    <a:pt x="109249" y="21874"/>
                  </a:lnTo>
                  <a:lnTo>
                    <a:pt x="109249" y="38214"/>
                  </a:lnTo>
                  <a:lnTo>
                    <a:pt x="108659" y="38214"/>
                  </a:lnTo>
                  <a:lnTo>
                    <a:pt x="108659" y="21285"/>
                  </a:lnTo>
                  <a:lnTo>
                    <a:pt x="129178" y="21285"/>
                  </a:lnTo>
                  <a:lnTo>
                    <a:pt x="129178" y="12293"/>
                  </a:lnTo>
                  <a:lnTo>
                    <a:pt x="161653" y="12293"/>
                  </a:lnTo>
                  <a:cubicBezTo>
                    <a:pt x="161795" y="11549"/>
                    <a:pt x="162447" y="11021"/>
                    <a:pt x="163191" y="11021"/>
                  </a:cubicBezTo>
                  <a:cubicBezTo>
                    <a:pt x="163240" y="11021"/>
                    <a:pt x="163291" y="11023"/>
                    <a:pt x="163341" y="11028"/>
                  </a:cubicBezTo>
                  <a:cubicBezTo>
                    <a:pt x="164145" y="11104"/>
                    <a:pt x="164759" y="11779"/>
                    <a:pt x="164759" y="12588"/>
                  </a:cubicBezTo>
                  <a:cubicBezTo>
                    <a:pt x="164759" y="13397"/>
                    <a:pt x="164145" y="14072"/>
                    <a:pt x="163341" y="14149"/>
                  </a:cubicBezTo>
                  <a:cubicBezTo>
                    <a:pt x="163291" y="14154"/>
                    <a:pt x="163242" y="14156"/>
                    <a:pt x="163193" y="14156"/>
                  </a:cubicBezTo>
                  <a:cubicBezTo>
                    <a:pt x="162448" y="14156"/>
                    <a:pt x="161795" y="13627"/>
                    <a:pt x="161653" y="12882"/>
                  </a:cubicBezTo>
                  <a:lnTo>
                    <a:pt x="147750" y="12882"/>
                  </a:lnTo>
                  <a:lnTo>
                    <a:pt x="147750" y="19828"/>
                  </a:lnTo>
                  <a:cubicBezTo>
                    <a:pt x="148403" y="20016"/>
                    <a:pt x="148859" y="20605"/>
                    <a:pt x="148878" y="21285"/>
                  </a:cubicBezTo>
                  <a:lnTo>
                    <a:pt x="178162" y="21285"/>
                  </a:lnTo>
                  <a:cubicBezTo>
                    <a:pt x="162316" y="4644"/>
                    <a:pt x="148608" y="1"/>
                    <a:pt x="13690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36;p64">
              <a:extLst>
                <a:ext uri="{FF2B5EF4-FFF2-40B4-BE49-F238E27FC236}">
                  <a16:creationId xmlns:a16="http://schemas.microsoft.com/office/drawing/2014/main" id="{E395F61B-23E3-4043-B722-6DB4912E9F79}"/>
                </a:ext>
              </a:extLst>
            </p:cNvPr>
            <p:cNvSpPr/>
            <p:nvPr/>
          </p:nvSpPr>
          <p:spPr>
            <a:xfrm>
              <a:off x="2451375" y="1351625"/>
              <a:ext cx="469250" cy="37725"/>
            </a:xfrm>
            <a:custGeom>
              <a:avLst/>
              <a:gdLst/>
              <a:ahLst/>
              <a:cxnLst/>
              <a:rect l="l" t="t" r="r" b="b"/>
              <a:pathLst>
                <a:path w="18770" h="1509" extrusionOk="0">
                  <a:moveTo>
                    <a:pt x="18770" y="1"/>
                  </a:moveTo>
                  <a:cubicBezTo>
                    <a:pt x="12824" y="577"/>
                    <a:pt x="6970" y="485"/>
                    <a:pt x="0" y="1077"/>
                  </a:cubicBezTo>
                  <a:cubicBezTo>
                    <a:pt x="74" y="1212"/>
                    <a:pt x="127" y="1357"/>
                    <a:pt x="156" y="1508"/>
                  </a:cubicBezTo>
                  <a:lnTo>
                    <a:pt x="18770" y="1508"/>
                  </a:lnTo>
                  <a:lnTo>
                    <a:pt x="187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37;p64">
              <a:extLst>
                <a:ext uri="{FF2B5EF4-FFF2-40B4-BE49-F238E27FC236}">
                  <a16:creationId xmlns:a16="http://schemas.microsoft.com/office/drawing/2014/main" id="{7968EF46-2136-4337-AC2A-BD8B34A66A57}"/>
                </a:ext>
              </a:extLst>
            </p:cNvPr>
            <p:cNvSpPr/>
            <p:nvPr/>
          </p:nvSpPr>
          <p:spPr>
            <a:xfrm>
              <a:off x="3739775" y="587475"/>
              <a:ext cx="435225" cy="424425"/>
            </a:xfrm>
            <a:custGeom>
              <a:avLst/>
              <a:gdLst/>
              <a:ahLst/>
              <a:cxnLst/>
              <a:rect l="l" t="t" r="r" b="b"/>
              <a:pathLst>
                <a:path w="17409" h="16977" extrusionOk="0">
                  <a:moveTo>
                    <a:pt x="8704" y="2482"/>
                  </a:moveTo>
                  <a:cubicBezTo>
                    <a:pt x="12135" y="2482"/>
                    <a:pt x="14927" y="5273"/>
                    <a:pt x="14927" y="8705"/>
                  </a:cubicBezTo>
                  <a:lnTo>
                    <a:pt x="14927" y="14496"/>
                  </a:lnTo>
                  <a:lnTo>
                    <a:pt x="2481" y="14496"/>
                  </a:lnTo>
                  <a:lnTo>
                    <a:pt x="2481" y="8705"/>
                  </a:lnTo>
                  <a:cubicBezTo>
                    <a:pt x="2481" y="5274"/>
                    <a:pt x="5273" y="2482"/>
                    <a:pt x="8704" y="2482"/>
                  </a:cubicBezTo>
                  <a:close/>
                  <a:moveTo>
                    <a:pt x="8704" y="0"/>
                  </a:moveTo>
                  <a:cubicBezTo>
                    <a:pt x="3905" y="0"/>
                    <a:pt x="1" y="3905"/>
                    <a:pt x="1" y="8705"/>
                  </a:cubicBezTo>
                  <a:lnTo>
                    <a:pt x="1" y="15736"/>
                  </a:lnTo>
                  <a:cubicBezTo>
                    <a:pt x="1" y="16420"/>
                    <a:pt x="556" y="16976"/>
                    <a:pt x="1241" y="16976"/>
                  </a:cubicBezTo>
                  <a:lnTo>
                    <a:pt x="16167" y="16976"/>
                  </a:lnTo>
                  <a:cubicBezTo>
                    <a:pt x="16852" y="16976"/>
                    <a:pt x="17407" y="16421"/>
                    <a:pt x="17408" y="15736"/>
                  </a:cubicBezTo>
                  <a:lnTo>
                    <a:pt x="17408" y="8705"/>
                  </a:lnTo>
                  <a:cubicBezTo>
                    <a:pt x="17408" y="3905"/>
                    <a:pt x="13504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38;p64">
              <a:extLst>
                <a:ext uri="{FF2B5EF4-FFF2-40B4-BE49-F238E27FC236}">
                  <a16:creationId xmlns:a16="http://schemas.microsoft.com/office/drawing/2014/main" id="{0ABE1E4B-FA4B-4879-B4BC-85B2550247B6}"/>
                </a:ext>
              </a:extLst>
            </p:cNvPr>
            <p:cNvSpPr/>
            <p:nvPr/>
          </p:nvSpPr>
          <p:spPr>
            <a:xfrm>
              <a:off x="3732400" y="580100"/>
              <a:ext cx="449950" cy="439125"/>
            </a:xfrm>
            <a:custGeom>
              <a:avLst/>
              <a:gdLst/>
              <a:ahLst/>
              <a:cxnLst/>
              <a:rect l="l" t="t" r="r" b="b"/>
              <a:pathLst>
                <a:path w="17998" h="17565" extrusionOk="0">
                  <a:moveTo>
                    <a:pt x="8998" y="3070"/>
                  </a:moveTo>
                  <a:cubicBezTo>
                    <a:pt x="12268" y="3070"/>
                    <a:pt x="14927" y="5730"/>
                    <a:pt x="14927" y="8999"/>
                  </a:cubicBezTo>
                  <a:lnTo>
                    <a:pt x="14927" y="14496"/>
                  </a:lnTo>
                  <a:lnTo>
                    <a:pt x="3070" y="14496"/>
                  </a:lnTo>
                  <a:lnTo>
                    <a:pt x="3070" y="8999"/>
                  </a:lnTo>
                  <a:cubicBezTo>
                    <a:pt x="3070" y="5729"/>
                    <a:pt x="5728" y="3070"/>
                    <a:pt x="8998" y="3070"/>
                  </a:cubicBezTo>
                  <a:close/>
                  <a:moveTo>
                    <a:pt x="8999" y="2482"/>
                  </a:moveTo>
                  <a:cubicBezTo>
                    <a:pt x="5406" y="2482"/>
                    <a:pt x="2482" y="5405"/>
                    <a:pt x="2482" y="9000"/>
                  </a:cubicBezTo>
                  <a:lnTo>
                    <a:pt x="2482" y="14791"/>
                  </a:lnTo>
                  <a:cubicBezTo>
                    <a:pt x="2482" y="14953"/>
                    <a:pt x="2614" y="15085"/>
                    <a:pt x="2777" y="15085"/>
                  </a:cubicBezTo>
                  <a:lnTo>
                    <a:pt x="15223" y="15085"/>
                  </a:lnTo>
                  <a:cubicBezTo>
                    <a:pt x="15385" y="15085"/>
                    <a:pt x="15517" y="14953"/>
                    <a:pt x="15517" y="14791"/>
                  </a:cubicBezTo>
                  <a:lnTo>
                    <a:pt x="15517" y="9000"/>
                  </a:lnTo>
                  <a:cubicBezTo>
                    <a:pt x="15517" y="5405"/>
                    <a:pt x="12592" y="2482"/>
                    <a:pt x="8999" y="2482"/>
                  </a:cubicBezTo>
                  <a:close/>
                  <a:moveTo>
                    <a:pt x="8999" y="590"/>
                  </a:moveTo>
                  <a:cubicBezTo>
                    <a:pt x="13636" y="590"/>
                    <a:pt x="17408" y="4362"/>
                    <a:pt x="17407" y="9000"/>
                  </a:cubicBezTo>
                  <a:lnTo>
                    <a:pt x="17407" y="16031"/>
                  </a:lnTo>
                  <a:cubicBezTo>
                    <a:pt x="17406" y="16553"/>
                    <a:pt x="16984" y="16976"/>
                    <a:pt x="16462" y="16977"/>
                  </a:cubicBezTo>
                  <a:lnTo>
                    <a:pt x="1535" y="16977"/>
                  </a:lnTo>
                  <a:cubicBezTo>
                    <a:pt x="1013" y="16976"/>
                    <a:pt x="590" y="16553"/>
                    <a:pt x="590" y="16031"/>
                  </a:cubicBezTo>
                  <a:lnTo>
                    <a:pt x="590" y="9000"/>
                  </a:lnTo>
                  <a:cubicBezTo>
                    <a:pt x="590" y="4362"/>
                    <a:pt x="4362" y="590"/>
                    <a:pt x="8999" y="590"/>
                  </a:cubicBezTo>
                  <a:close/>
                  <a:moveTo>
                    <a:pt x="8999" y="0"/>
                  </a:moveTo>
                  <a:cubicBezTo>
                    <a:pt x="4037" y="0"/>
                    <a:pt x="1" y="4038"/>
                    <a:pt x="1" y="9000"/>
                  </a:cubicBezTo>
                  <a:lnTo>
                    <a:pt x="1" y="16030"/>
                  </a:lnTo>
                  <a:cubicBezTo>
                    <a:pt x="2" y="16877"/>
                    <a:pt x="688" y="17564"/>
                    <a:pt x="1536" y="17565"/>
                  </a:cubicBezTo>
                  <a:lnTo>
                    <a:pt x="16462" y="17565"/>
                  </a:lnTo>
                  <a:cubicBezTo>
                    <a:pt x="17310" y="17565"/>
                    <a:pt x="17996" y="16878"/>
                    <a:pt x="17997" y="16031"/>
                  </a:cubicBezTo>
                  <a:lnTo>
                    <a:pt x="17997" y="9000"/>
                  </a:lnTo>
                  <a:cubicBezTo>
                    <a:pt x="17997" y="4038"/>
                    <a:pt x="13961" y="0"/>
                    <a:pt x="89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39;p64">
              <a:extLst>
                <a:ext uri="{FF2B5EF4-FFF2-40B4-BE49-F238E27FC236}">
                  <a16:creationId xmlns:a16="http://schemas.microsoft.com/office/drawing/2014/main" id="{9E193AC0-5C81-4F68-98E2-3FABF7BC29B1}"/>
                </a:ext>
              </a:extLst>
            </p:cNvPr>
            <p:cNvSpPr/>
            <p:nvPr/>
          </p:nvSpPr>
          <p:spPr>
            <a:xfrm>
              <a:off x="3716725" y="927125"/>
              <a:ext cx="475125" cy="401500"/>
            </a:xfrm>
            <a:custGeom>
              <a:avLst/>
              <a:gdLst/>
              <a:ahLst/>
              <a:cxnLst/>
              <a:rect l="l" t="t" r="r" b="b"/>
              <a:pathLst>
                <a:path w="19005" h="16060" extrusionOk="0">
                  <a:moveTo>
                    <a:pt x="1" y="1"/>
                  </a:moveTo>
                  <a:lnTo>
                    <a:pt x="1" y="16060"/>
                  </a:lnTo>
                  <a:lnTo>
                    <a:pt x="19005" y="16060"/>
                  </a:lnTo>
                  <a:lnTo>
                    <a:pt x="19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40;p64">
              <a:extLst>
                <a:ext uri="{FF2B5EF4-FFF2-40B4-BE49-F238E27FC236}">
                  <a16:creationId xmlns:a16="http://schemas.microsoft.com/office/drawing/2014/main" id="{15D7F28A-2104-4C2B-87BE-6119C42ED41B}"/>
                </a:ext>
              </a:extLst>
            </p:cNvPr>
            <p:cNvSpPr/>
            <p:nvPr/>
          </p:nvSpPr>
          <p:spPr>
            <a:xfrm>
              <a:off x="3709350" y="919775"/>
              <a:ext cx="489875" cy="416200"/>
            </a:xfrm>
            <a:custGeom>
              <a:avLst/>
              <a:gdLst/>
              <a:ahLst/>
              <a:cxnLst/>
              <a:rect l="l" t="t" r="r" b="b"/>
              <a:pathLst>
                <a:path w="19595" h="16648" extrusionOk="0">
                  <a:moveTo>
                    <a:pt x="19005" y="590"/>
                  </a:moveTo>
                  <a:lnTo>
                    <a:pt x="19005" y="16059"/>
                  </a:lnTo>
                  <a:lnTo>
                    <a:pt x="589" y="16059"/>
                  </a:lnTo>
                  <a:lnTo>
                    <a:pt x="589" y="590"/>
                  </a:lnTo>
                  <a:close/>
                  <a:moveTo>
                    <a:pt x="296" y="1"/>
                  </a:moveTo>
                  <a:cubicBezTo>
                    <a:pt x="132" y="1"/>
                    <a:pt x="1" y="132"/>
                    <a:pt x="1" y="295"/>
                  </a:cubicBezTo>
                  <a:lnTo>
                    <a:pt x="1" y="16352"/>
                  </a:lnTo>
                  <a:cubicBezTo>
                    <a:pt x="1" y="16516"/>
                    <a:pt x="132" y="16647"/>
                    <a:pt x="296" y="16647"/>
                  </a:cubicBezTo>
                  <a:lnTo>
                    <a:pt x="19300" y="16647"/>
                  </a:lnTo>
                  <a:cubicBezTo>
                    <a:pt x="19462" y="16647"/>
                    <a:pt x="19595" y="16516"/>
                    <a:pt x="19594" y="16352"/>
                  </a:cubicBezTo>
                  <a:lnTo>
                    <a:pt x="19594" y="295"/>
                  </a:lnTo>
                  <a:cubicBezTo>
                    <a:pt x="19595" y="132"/>
                    <a:pt x="19462" y="1"/>
                    <a:pt x="19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41;p64">
              <a:extLst>
                <a:ext uri="{FF2B5EF4-FFF2-40B4-BE49-F238E27FC236}">
                  <a16:creationId xmlns:a16="http://schemas.microsoft.com/office/drawing/2014/main" id="{93B455A6-408E-4FF6-9F92-FF10FB410664}"/>
                </a:ext>
              </a:extLst>
            </p:cNvPr>
            <p:cNvSpPr/>
            <p:nvPr/>
          </p:nvSpPr>
          <p:spPr>
            <a:xfrm>
              <a:off x="3899800" y="1042075"/>
              <a:ext cx="103925" cy="188500"/>
            </a:xfrm>
            <a:custGeom>
              <a:avLst/>
              <a:gdLst/>
              <a:ahLst/>
              <a:cxnLst/>
              <a:rect l="l" t="t" r="r" b="b"/>
              <a:pathLst>
                <a:path w="4157" h="7540" extrusionOk="0">
                  <a:moveTo>
                    <a:pt x="2086" y="1"/>
                  </a:moveTo>
                  <a:cubicBezTo>
                    <a:pt x="1719" y="1"/>
                    <a:pt x="1352" y="98"/>
                    <a:pt x="1026" y="293"/>
                  </a:cubicBezTo>
                  <a:cubicBezTo>
                    <a:pt x="385" y="675"/>
                    <a:pt x="0" y="1371"/>
                    <a:pt x="17" y="2116"/>
                  </a:cubicBezTo>
                  <a:cubicBezTo>
                    <a:pt x="33" y="2860"/>
                    <a:pt x="449" y="3539"/>
                    <a:pt x="1105" y="3892"/>
                  </a:cubicBezTo>
                  <a:lnTo>
                    <a:pt x="757" y="7539"/>
                  </a:lnTo>
                  <a:lnTo>
                    <a:pt x="3417" y="7539"/>
                  </a:lnTo>
                  <a:lnTo>
                    <a:pt x="3070" y="3892"/>
                  </a:lnTo>
                  <a:cubicBezTo>
                    <a:pt x="3738" y="3531"/>
                    <a:pt x="4156" y="2832"/>
                    <a:pt x="4156" y="2072"/>
                  </a:cubicBezTo>
                  <a:cubicBezTo>
                    <a:pt x="4156" y="1326"/>
                    <a:pt x="3756" y="639"/>
                    <a:pt x="3108" y="271"/>
                  </a:cubicBezTo>
                  <a:cubicBezTo>
                    <a:pt x="2791" y="91"/>
                    <a:pt x="2438" y="1"/>
                    <a:pt x="2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42;p64">
              <a:extLst>
                <a:ext uri="{FF2B5EF4-FFF2-40B4-BE49-F238E27FC236}">
                  <a16:creationId xmlns:a16="http://schemas.microsoft.com/office/drawing/2014/main" id="{93563F7C-C75E-44F8-9068-5A09DA906963}"/>
                </a:ext>
              </a:extLst>
            </p:cNvPr>
            <p:cNvSpPr/>
            <p:nvPr/>
          </p:nvSpPr>
          <p:spPr>
            <a:xfrm>
              <a:off x="3892850" y="1034750"/>
              <a:ext cx="118250" cy="203200"/>
            </a:xfrm>
            <a:custGeom>
              <a:avLst/>
              <a:gdLst/>
              <a:ahLst/>
              <a:cxnLst/>
              <a:rect l="l" t="t" r="r" b="b"/>
              <a:pathLst>
                <a:path w="4730" h="8128" extrusionOk="0">
                  <a:moveTo>
                    <a:pt x="2364" y="589"/>
                  </a:moveTo>
                  <a:cubicBezTo>
                    <a:pt x="3343" y="589"/>
                    <a:pt x="4139" y="1386"/>
                    <a:pt x="4139" y="2364"/>
                  </a:cubicBezTo>
                  <a:cubicBezTo>
                    <a:pt x="4139" y="3016"/>
                    <a:pt x="3782" y="3617"/>
                    <a:pt x="3207" y="3926"/>
                  </a:cubicBezTo>
                  <a:lnTo>
                    <a:pt x="3035" y="4019"/>
                  </a:lnTo>
                  <a:lnTo>
                    <a:pt x="3371" y="7537"/>
                  </a:lnTo>
                  <a:lnTo>
                    <a:pt x="1358" y="7537"/>
                  </a:lnTo>
                  <a:lnTo>
                    <a:pt x="1694" y="4019"/>
                  </a:lnTo>
                  <a:lnTo>
                    <a:pt x="1522" y="3926"/>
                  </a:lnTo>
                  <a:cubicBezTo>
                    <a:pt x="947" y="3617"/>
                    <a:pt x="590" y="3016"/>
                    <a:pt x="590" y="2364"/>
                  </a:cubicBezTo>
                  <a:cubicBezTo>
                    <a:pt x="590" y="1386"/>
                    <a:pt x="1386" y="589"/>
                    <a:pt x="2364" y="589"/>
                  </a:cubicBezTo>
                  <a:close/>
                  <a:moveTo>
                    <a:pt x="2365" y="1"/>
                  </a:moveTo>
                  <a:cubicBezTo>
                    <a:pt x="1061" y="1"/>
                    <a:pt x="1" y="1061"/>
                    <a:pt x="1" y="2365"/>
                  </a:cubicBezTo>
                  <a:cubicBezTo>
                    <a:pt x="1" y="3162"/>
                    <a:pt x="403" y="3907"/>
                    <a:pt x="1072" y="4343"/>
                  </a:cubicBezTo>
                  <a:lnTo>
                    <a:pt x="711" y="8127"/>
                  </a:lnTo>
                  <a:lnTo>
                    <a:pt x="4019" y="8127"/>
                  </a:lnTo>
                  <a:lnTo>
                    <a:pt x="3658" y="4343"/>
                  </a:lnTo>
                  <a:cubicBezTo>
                    <a:pt x="4326" y="3907"/>
                    <a:pt x="4729" y="3162"/>
                    <a:pt x="4728" y="2365"/>
                  </a:cubicBezTo>
                  <a:cubicBezTo>
                    <a:pt x="4728" y="1061"/>
                    <a:pt x="3668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43;p64">
              <a:extLst>
                <a:ext uri="{FF2B5EF4-FFF2-40B4-BE49-F238E27FC236}">
                  <a16:creationId xmlns:a16="http://schemas.microsoft.com/office/drawing/2014/main" id="{2B8389BC-1093-4F27-9879-32654B0410A2}"/>
                </a:ext>
              </a:extLst>
            </p:cNvPr>
            <p:cNvSpPr/>
            <p:nvPr/>
          </p:nvSpPr>
          <p:spPr>
            <a:xfrm>
              <a:off x="5477025" y="2569425"/>
              <a:ext cx="435225" cy="424400"/>
            </a:xfrm>
            <a:custGeom>
              <a:avLst/>
              <a:gdLst/>
              <a:ahLst/>
              <a:cxnLst/>
              <a:rect l="l" t="t" r="r" b="b"/>
              <a:pathLst>
                <a:path w="17409" h="16976" extrusionOk="0">
                  <a:moveTo>
                    <a:pt x="8705" y="2481"/>
                  </a:moveTo>
                  <a:cubicBezTo>
                    <a:pt x="12136" y="2481"/>
                    <a:pt x="14928" y="5273"/>
                    <a:pt x="14928" y="8704"/>
                  </a:cubicBezTo>
                  <a:lnTo>
                    <a:pt x="14928" y="14495"/>
                  </a:lnTo>
                  <a:lnTo>
                    <a:pt x="2482" y="14495"/>
                  </a:lnTo>
                  <a:lnTo>
                    <a:pt x="2482" y="8704"/>
                  </a:lnTo>
                  <a:cubicBezTo>
                    <a:pt x="2482" y="5273"/>
                    <a:pt x="5273" y="2481"/>
                    <a:pt x="8705" y="2481"/>
                  </a:cubicBezTo>
                  <a:close/>
                  <a:moveTo>
                    <a:pt x="8705" y="0"/>
                  </a:moveTo>
                  <a:cubicBezTo>
                    <a:pt x="3906" y="0"/>
                    <a:pt x="1" y="3904"/>
                    <a:pt x="1" y="8704"/>
                  </a:cubicBezTo>
                  <a:lnTo>
                    <a:pt x="1" y="15735"/>
                  </a:lnTo>
                  <a:cubicBezTo>
                    <a:pt x="1" y="16420"/>
                    <a:pt x="557" y="16975"/>
                    <a:pt x="1242" y="16975"/>
                  </a:cubicBezTo>
                  <a:lnTo>
                    <a:pt x="16168" y="16975"/>
                  </a:lnTo>
                  <a:cubicBezTo>
                    <a:pt x="16854" y="16975"/>
                    <a:pt x="17409" y="16420"/>
                    <a:pt x="17409" y="15735"/>
                  </a:cubicBezTo>
                  <a:lnTo>
                    <a:pt x="17409" y="8704"/>
                  </a:lnTo>
                  <a:cubicBezTo>
                    <a:pt x="17409" y="3905"/>
                    <a:pt x="13505" y="0"/>
                    <a:pt x="870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44;p64">
              <a:extLst>
                <a:ext uri="{FF2B5EF4-FFF2-40B4-BE49-F238E27FC236}">
                  <a16:creationId xmlns:a16="http://schemas.microsoft.com/office/drawing/2014/main" id="{E83CD64E-6AAF-44CF-8839-6E17A6F8967E}"/>
                </a:ext>
              </a:extLst>
            </p:cNvPr>
            <p:cNvSpPr/>
            <p:nvPr/>
          </p:nvSpPr>
          <p:spPr>
            <a:xfrm>
              <a:off x="5469700" y="2562050"/>
              <a:ext cx="449925" cy="439125"/>
            </a:xfrm>
            <a:custGeom>
              <a:avLst/>
              <a:gdLst/>
              <a:ahLst/>
              <a:cxnLst/>
              <a:rect l="l" t="t" r="r" b="b"/>
              <a:pathLst>
                <a:path w="17997" h="17565" extrusionOk="0">
                  <a:moveTo>
                    <a:pt x="8998" y="3069"/>
                  </a:moveTo>
                  <a:cubicBezTo>
                    <a:pt x="12267" y="3069"/>
                    <a:pt x="14926" y="5729"/>
                    <a:pt x="14926" y="8999"/>
                  </a:cubicBezTo>
                  <a:lnTo>
                    <a:pt x="14926" y="14495"/>
                  </a:lnTo>
                  <a:lnTo>
                    <a:pt x="3069" y="14495"/>
                  </a:lnTo>
                  <a:lnTo>
                    <a:pt x="3069" y="8999"/>
                  </a:lnTo>
                  <a:cubicBezTo>
                    <a:pt x="3069" y="5729"/>
                    <a:pt x="5728" y="3069"/>
                    <a:pt x="8998" y="3069"/>
                  </a:cubicBezTo>
                  <a:close/>
                  <a:moveTo>
                    <a:pt x="8998" y="2481"/>
                  </a:moveTo>
                  <a:cubicBezTo>
                    <a:pt x="5405" y="2481"/>
                    <a:pt x="2480" y="5405"/>
                    <a:pt x="2480" y="8999"/>
                  </a:cubicBezTo>
                  <a:lnTo>
                    <a:pt x="2480" y="14790"/>
                  </a:lnTo>
                  <a:cubicBezTo>
                    <a:pt x="2480" y="14952"/>
                    <a:pt x="2613" y="15085"/>
                    <a:pt x="2775" y="15085"/>
                  </a:cubicBezTo>
                  <a:lnTo>
                    <a:pt x="15221" y="15085"/>
                  </a:lnTo>
                  <a:cubicBezTo>
                    <a:pt x="15383" y="15085"/>
                    <a:pt x="15516" y="14952"/>
                    <a:pt x="15516" y="14790"/>
                  </a:cubicBezTo>
                  <a:lnTo>
                    <a:pt x="15516" y="8999"/>
                  </a:lnTo>
                  <a:cubicBezTo>
                    <a:pt x="15516" y="5405"/>
                    <a:pt x="12592" y="2481"/>
                    <a:pt x="8998" y="2481"/>
                  </a:cubicBezTo>
                  <a:close/>
                  <a:moveTo>
                    <a:pt x="8998" y="589"/>
                  </a:moveTo>
                  <a:cubicBezTo>
                    <a:pt x="13634" y="589"/>
                    <a:pt x="17408" y="4361"/>
                    <a:pt x="17407" y="8999"/>
                  </a:cubicBezTo>
                  <a:lnTo>
                    <a:pt x="17407" y="16030"/>
                  </a:lnTo>
                  <a:cubicBezTo>
                    <a:pt x="17407" y="16552"/>
                    <a:pt x="16983" y="16975"/>
                    <a:pt x="16461" y="16975"/>
                  </a:cubicBezTo>
                  <a:lnTo>
                    <a:pt x="1534" y="16975"/>
                  </a:lnTo>
                  <a:cubicBezTo>
                    <a:pt x="1012" y="16974"/>
                    <a:pt x="589" y="16552"/>
                    <a:pt x="589" y="16030"/>
                  </a:cubicBezTo>
                  <a:lnTo>
                    <a:pt x="589" y="8999"/>
                  </a:lnTo>
                  <a:cubicBezTo>
                    <a:pt x="589" y="4361"/>
                    <a:pt x="4361" y="589"/>
                    <a:pt x="8998" y="589"/>
                  </a:cubicBezTo>
                  <a:close/>
                  <a:moveTo>
                    <a:pt x="8998" y="1"/>
                  </a:moveTo>
                  <a:cubicBezTo>
                    <a:pt x="4036" y="1"/>
                    <a:pt x="0" y="4037"/>
                    <a:pt x="0" y="8999"/>
                  </a:cubicBezTo>
                  <a:lnTo>
                    <a:pt x="0" y="16030"/>
                  </a:lnTo>
                  <a:cubicBezTo>
                    <a:pt x="1" y="16877"/>
                    <a:pt x="688" y="17564"/>
                    <a:pt x="1535" y="17565"/>
                  </a:cubicBezTo>
                  <a:lnTo>
                    <a:pt x="16461" y="17565"/>
                  </a:lnTo>
                  <a:cubicBezTo>
                    <a:pt x="17309" y="17564"/>
                    <a:pt x="17996" y="16877"/>
                    <a:pt x="17996" y="16030"/>
                  </a:cubicBezTo>
                  <a:lnTo>
                    <a:pt x="17996" y="8999"/>
                  </a:lnTo>
                  <a:cubicBezTo>
                    <a:pt x="17996" y="4037"/>
                    <a:pt x="13960" y="1"/>
                    <a:pt x="8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5;p64">
              <a:extLst>
                <a:ext uri="{FF2B5EF4-FFF2-40B4-BE49-F238E27FC236}">
                  <a16:creationId xmlns:a16="http://schemas.microsoft.com/office/drawing/2014/main" id="{FAA9A5A7-E8D4-437D-B971-C79AA209F095}"/>
                </a:ext>
              </a:extLst>
            </p:cNvPr>
            <p:cNvSpPr/>
            <p:nvPr/>
          </p:nvSpPr>
          <p:spPr>
            <a:xfrm>
              <a:off x="5453975" y="2909075"/>
              <a:ext cx="475150" cy="401475"/>
            </a:xfrm>
            <a:custGeom>
              <a:avLst/>
              <a:gdLst/>
              <a:ahLst/>
              <a:cxnLst/>
              <a:rect l="l" t="t" r="r" b="b"/>
              <a:pathLst>
                <a:path w="19006" h="16059" extrusionOk="0">
                  <a:moveTo>
                    <a:pt x="1" y="1"/>
                  </a:moveTo>
                  <a:lnTo>
                    <a:pt x="1" y="16059"/>
                  </a:lnTo>
                  <a:lnTo>
                    <a:pt x="19006" y="16059"/>
                  </a:lnTo>
                  <a:lnTo>
                    <a:pt x="19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6;p64">
              <a:extLst>
                <a:ext uri="{FF2B5EF4-FFF2-40B4-BE49-F238E27FC236}">
                  <a16:creationId xmlns:a16="http://schemas.microsoft.com/office/drawing/2014/main" id="{AD597FDF-084C-42E9-94F7-674446263A16}"/>
                </a:ext>
              </a:extLst>
            </p:cNvPr>
            <p:cNvSpPr/>
            <p:nvPr/>
          </p:nvSpPr>
          <p:spPr>
            <a:xfrm>
              <a:off x="5446600" y="2901700"/>
              <a:ext cx="489875" cy="416225"/>
            </a:xfrm>
            <a:custGeom>
              <a:avLst/>
              <a:gdLst/>
              <a:ahLst/>
              <a:cxnLst/>
              <a:rect l="l" t="t" r="r" b="b"/>
              <a:pathLst>
                <a:path w="19595" h="16649" extrusionOk="0">
                  <a:moveTo>
                    <a:pt x="19006" y="590"/>
                  </a:moveTo>
                  <a:lnTo>
                    <a:pt x="19006" y="16059"/>
                  </a:lnTo>
                  <a:lnTo>
                    <a:pt x="590" y="16059"/>
                  </a:lnTo>
                  <a:lnTo>
                    <a:pt x="591" y="590"/>
                  </a:lnTo>
                  <a:close/>
                  <a:moveTo>
                    <a:pt x="296" y="1"/>
                  </a:moveTo>
                  <a:cubicBezTo>
                    <a:pt x="133" y="1"/>
                    <a:pt x="1" y="132"/>
                    <a:pt x="2" y="296"/>
                  </a:cubicBezTo>
                  <a:lnTo>
                    <a:pt x="2" y="16354"/>
                  </a:lnTo>
                  <a:cubicBezTo>
                    <a:pt x="2" y="16516"/>
                    <a:pt x="133" y="16649"/>
                    <a:pt x="296" y="16649"/>
                  </a:cubicBezTo>
                  <a:lnTo>
                    <a:pt x="19301" y="16649"/>
                  </a:lnTo>
                  <a:cubicBezTo>
                    <a:pt x="19463" y="16649"/>
                    <a:pt x="19595" y="16516"/>
                    <a:pt x="19595" y="16354"/>
                  </a:cubicBezTo>
                  <a:lnTo>
                    <a:pt x="19595" y="296"/>
                  </a:lnTo>
                  <a:cubicBezTo>
                    <a:pt x="19595" y="132"/>
                    <a:pt x="19463" y="1"/>
                    <a:pt x="19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47;p64">
              <a:extLst>
                <a:ext uri="{FF2B5EF4-FFF2-40B4-BE49-F238E27FC236}">
                  <a16:creationId xmlns:a16="http://schemas.microsoft.com/office/drawing/2014/main" id="{9AE0337F-1163-4DDE-A891-D999B100B53A}"/>
                </a:ext>
              </a:extLst>
            </p:cNvPr>
            <p:cNvSpPr/>
            <p:nvPr/>
          </p:nvSpPr>
          <p:spPr>
            <a:xfrm>
              <a:off x="5637075" y="3024025"/>
              <a:ext cx="103925" cy="188500"/>
            </a:xfrm>
            <a:custGeom>
              <a:avLst/>
              <a:gdLst/>
              <a:ahLst/>
              <a:cxnLst/>
              <a:rect l="l" t="t" r="r" b="b"/>
              <a:pathLst>
                <a:path w="4157" h="7540" extrusionOk="0">
                  <a:moveTo>
                    <a:pt x="2085" y="0"/>
                  </a:moveTo>
                  <a:cubicBezTo>
                    <a:pt x="1718" y="0"/>
                    <a:pt x="1351" y="98"/>
                    <a:pt x="1025" y="292"/>
                  </a:cubicBezTo>
                  <a:cubicBezTo>
                    <a:pt x="385" y="675"/>
                    <a:pt x="1" y="1370"/>
                    <a:pt x="17" y="2116"/>
                  </a:cubicBezTo>
                  <a:cubicBezTo>
                    <a:pt x="33" y="2860"/>
                    <a:pt x="448" y="3539"/>
                    <a:pt x="1104" y="3892"/>
                  </a:cubicBezTo>
                  <a:lnTo>
                    <a:pt x="757" y="7539"/>
                  </a:lnTo>
                  <a:lnTo>
                    <a:pt x="3416" y="7539"/>
                  </a:lnTo>
                  <a:lnTo>
                    <a:pt x="3069" y="3892"/>
                  </a:lnTo>
                  <a:cubicBezTo>
                    <a:pt x="3739" y="3531"/>
                    <a:pt x="4155" y="2832"/>
                    <a:pt x="4155" y="2071"/>
                  </a:cubicBezTo>
                  <a:cubicBezTo>
                    <a:pt x="4156" y="1326"/>
                    <a:pt x="3756" y="639"/>
                    <a:pt x="3108" y="270"/>
                  </a:cubicBezTo>
                  <a:cubicBezTo>
                    <a:pt x="2790" y="90"/>
                    <a:pt x="2438" y="0"/>
                    <a:pt x="208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48;p64">
              <a:extLst>
                <a:ext uri="{FF2B5EF4-FFF2-40B4-BE49-F238E27FC236}">
                  <a16:creationId xmlns:a16="http://schemas.microsoft.com/office/drawing/2014/main" id="{C3148FD0-5067-422D-AFD1-4AC3C06178D8}"/>
                </a:ext>
              </a:extLst>
            </p:cNvPr>
            <p:cNvSpPr/>
            <p:nvPr/>
          </p:nvSpPr>
          <p:spPr>
            <a:xfrm>
              <a:off x="5630150" y="3016700"/>
              <a:ext cx="118200" cy="203200"/>
            </a:xfrm>
            <a:custGeom>
              <a:avLst/>
              <a:gdLst/>
              <a:ahLst/>
              <a:cxnLst/>
              <a:rect l="l" t="t" r="r" b="b"/>
              <a:pathLst>
                <a:path w="4728" h="8128" extrusionOk="0">
                  <a:moveTo>
                    <a:pt x="2364" y="590"/>
                  </a:moveTo>
                  <a:cubicBezTo>
                    <a:pt x="3342" y="590"/>
                    <a:pt x="4138" y="1386"/>
                    <a:pt x="4138" y="2364"/>
                  </a:cubicBezTo>
                  <a:cubicBezTo>
                    <a:pt x="4138" y="3016"/>
                    <a:pt x="3781" y="3616"/>
                    <a:pt x="3206" y="3926"/>
                  </a:cubicBezTo>
                  <a:lnTo>
                    <a:pt x="3034" y="4018"/>
                  </a:lnTo>
                  <a:lnTo>
                    <a:pt x="3370" y="7537"/>
                  </a:lnTo>
                  <a:lnTo>
                    <a:pt x="1358" y="7537"/>
                  </a:lnTo>
                  <a:lnTo>
                    <a:pt x="1693" y="4018"/>
                  </a:lnTo>
                  <a:lnTo>
                    <a:pt x="1521" y="3926"/>
                  </a:lnTo>
                  <a:cubicBezTo>
                    <a:pt x="947" y="3616"/>
                    <a:pt x="589" y="3016"/>
                    <a:pt x="589" y="2364"/>
                  </a:cubicBezTo>
                  <a:cubicBezTo>
                    <a:pt x="589" y="1386"/>
                    <a:pt x="1386" y="590"/>
                    <a:pt x="2364" y="590"/>
                  </a:cubicBezTo>
                  <a:close/>
                  <a:moveTo>
                    <a:pt x="2364" y="1"/>
                  </a:moveTo>
                  <a:cubicBezTo>
                    <a:pt x="1060" y="1"/>
                    <a:pt x="0" y="1060"/>
                    <a:pt x="0" y="2364"/>
                  </a:cubicBezTo>
                  <a:cubicBezTo>
                    <a:pt x="0" y="3162"/>
                    <a:pt x="403" y="3907"/>
                    <a:pt x="1070" y="4343"/>
                  </a:cubicBezTo>
                  <a:lnTo>
                    <a:pt x="710" y="8127"/>
                  </a:lnTo>
                  <a:lnTo>
                    <a:pt x="4018" y="8127"/>
                  </a:lnTo>
                  <a:lnTo>
                    <a:pt x="3657" y="4343"/>
                  </a:lnTo>
                  <a:cubicBezTo>
                    <a:pt x="4325" y="3907"/>
                    <a:pt x="4727" y="3162"/>
                    <a:pt x="4727" y="2364"/>
                  </a:cubicBezTo>
                  <a:cubicBezTo>
                    <a:pt x="4727" y="1060"/>
                    <a:pt x="3667" y="1"/>
                    <a:pt x="2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49;p64">
              <a:extLst>
                <a:ext uri="{FF2B5EF4-FFF2-40B4-BE49-F238E27FC236}">
                  <a16:creationId xmlns:a16="http://schemas.microsoft.com/office/drawing/2014/main" id="{7643A106-1DE5-4A2D-841C-04DE668F43AD}"/>
                </a:ext>
              </a:extLst>
            </p:cNvPr>
            <p:cNvSpPr/>
            <p:nvPr/>
          </p:nvSpPr>
          <p:spPr>
            <a:xfrm>
              <a:off x="1981725" y="2569425"/>
              <a:ext cx="435225" cy="424400"/>
            </a:xfrm>
            <a:custGeom>
              <a:avLst/>
              <a:gdLst/>
              <a:ahLst/>
              <a:cxnLst/>
              <a:rect l="l" t="t" r="r" b="b"/>
              <a:pathLst>
                <a:path w="17409" h="16976" extrusionOk="0">
                  <a:moveTo>
                    <a:pt x="8704" y="2481"/>
                  </a:moveTo>
                  <a:cubicBezTo>
                    <a:pt x="12135" y="2481"/>
                    <a:pt x="14927" y="5273"/>
                    <a:pt x="14927" y="8704"/>
                  </a:cubicBezTo>
                  <a:lnTo>
                    <a:pt x="14927" y="14495"/>
                  </a:lnTo>
                  <a:lnTo>
                    <a:pt x="2481" y="14495"/>
                  </a:lnTo>
                  <a:lnTo>
                    <a:pt x="2481" y="8704"/>
                  </a:lnTo>
                  <a:cubicBezTo>
                    <a:pt x="2481" y="5273"/>
                    <a:pt x="5273" y="2481"/>
                    <a:pt x="8704" y="2481"/>
                  </a:cubicBezTo>
                  <a:close/>
                  <a:moveTo>
                    <a:pt x="8704" y="0"/>
                  </a:moveTo>
                  <a:cubicBezTo>
                    <a:pt x="3905" y="0"/>
                    <a:pt x="0" y="3904"/>
                    <a:pt x="0" y="8704"/>
                  </a:cubicBezTo>
                  <a:lnTo>
                    <a:pt x="0" y="15735"/>
                  </a:lnTo>
                  <a:cubicBezTo>
                    <a:pt x="0" y="16420"/>
                    <a:pt x="555" y="16975"/>
                    <a:pt x="1241" y="16975"/>
                  </a:cubicBezTo>
                  <a:lnTo>
                    <a:pt x="16168" y="16975"/>
                  </a:lnTo>
                  <a:cubicBezTo>
                    <a:pt x="16852" y="16975"/>
                    <a:pt x="17408" y="16420"/>
                    <a:pt x="17408" y="15735"/>
                  </a:cubicBezTo>
                  <a:lnTo>
                    <a:pt x="17408" y="8704"/>
                  </a:lnTo>
                  <a:cubicBezTo>
                    <a:pt x="17408" y="3905"/>
                    <a:pt x="13503" y="0"/>
                    <a:pt x="870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50;p64">
              <a:extLst>
                <a:ext uri="{FF2B5EF4-FFF2-40B4-BE49-F238E27FC236}">
                  <a16:creationId xmlns:a16="http://schemas.microsoft.com/office/drawing/2014/main" id="{A3F934C2-7244-4919-ACC9-76182461A7D1}"/>
                </a:ext>
              </a:extLst>
            </p:cNvPr>
            <p:cNvSpPr/>
            <p:nvPr/>
          </p:nvSpPr>
          <p:spPr>
            <a:xfrm>
              <a:off x="1974350" y="2562050"/>
              <a:ext cx="449975" cy="439125"/>
            </a:xfrm>
            <a:custGeom>
              <a:avLst/>
              <a:gdLst/>
              <a:ahLst/>
              <a:cxnLst/>
              <a:rect l="l" t="t" r="r" b="b"/>
              <a:pathLst>
                <a:path w="17999" h="17565" extrusionOk="0">
                  <a:moveTo>
                    <a:pt x="8999" y="3069"/>
                  </a:moveTo>
                  <a:cubicBezTo>
                    <a:pt x="12269" y="3069"/>
                    <a:pt x="14928" y="5729"/>
                    <a:pt x="14928" y="8999"/>
                  </a:cubicBezTo>
                  <a:lnTo>
                    <a:pt x="14928" y="14495"/>
                  </a:lnTo>
                  <a:lnTo>
                    <a:pt x="3070" y="14495"/>
                  </a:lnTo>
                  <a:lnTo>
                    <a:pt x="3071" y="8999"/>
                  </a:lnTo>
                  <a:cubicBezTo>
                    <a:pt x="3071" y="5730"/>
                    <a:pt x="5729" y="3069"/>
                    <a:pt x="8999" y="3069"/>
                  </a:cubicBezTo>
                  <a:close/>
                  <a:moveTo>
                    <a:pt x="9000" y="2481"/>
                  </a:moveTo>
                  <a:cubicBezTo>
                    <a:pt x="5405" y="2481"/>
                    <a:pt x="2482" y="5405"/>
                    <a:pt x="2482" y="8999"/>
                  </a:cubicBezTo>
                  <a:lnTo>
                    <a:pt x="2482" y="14790"/>
                  </a:lnTo>
                  <a:cubicBezTo>
                    <a:pt x="2481" y="14952"/>
                    <a:pt x="2614" y="15085"/>
                    <a:pt x="2776" y="15085"/>
                  </a:cubicBezTo>
                  <a:lnTo>
                    <a:pt x="15223" y="15085"/>
                  </a:lnTo>
                  <a:cubicBezTo>
                    <a:pt x="15385" y="15085"/>
                    <a:pt x="15517" y="14952"/>
                    <a:pt x="15517" y="14790"/>
                  </a:cubicBezTo>
                  <a:lnTo>
                    <a:pt x="15517" y="8999"/>
                  </a:lnTo>
                  <a:cubicBezTo>
                    <a:pt x="15517" y="5405"/>
                    <a:pt x="12593" y="2481"/>
                    <a:pt x="9000" y="2481"/>
                  </a:cubicBezTo>
                  <a:close/>
                  <a:moveTo>
                    <a:pt x="9000" y="589"/>
                  </a:moveTo>
                  <a:cubicBezTo>
                    <a:pt x="13636" y="589"/>
                    <a:pt x="17409" y="4361"/>
                    <a:pt x="17408" y="8999"/>
                  </a:cubicBezTo>
                  <a:lnTo>
                    <a:pt x="17408" y="16030"/>
                  </a:lnTo>
                  <a:cubicBezTo>
                    <a:pt x="17407" y="16552"/>
                    <a:pt x="16985" y="16974"/>
                    <a:pt x="16463" y="16975"/>
                  </a:cubicBezTo>
                  <a:lnTo>
                    <a:pt x="1536" y="16975"/>
                  </a:lnTo>
                  <a:cubicBezTo>
                    <a:pt x="1013" y="16975"/>
                    <a:pt x="590" y="16552"/>
                    <a:pt x="589" y="16030"/>
                  </a:cubicBezTo>
                  <a:lnTo>
                    <a:pt x="589" y="8999"/>
                  </a:lnTo>
                  <a:cubicBezTo>
                    <a:pt x="589" y="4361"/>
                    <a:pt x="4361" y="589"/>
                    <a:pt x="8999" y="589"/>
                  </a:cubicBezTo>
                  <a:close/>
                  <a:moveTo>
                    <a:pt x="8999" y="1"/>
                  </a:moveTo>
                  <a:cubicBezTo>
                    <a:pt x="4038" y="1"/>
                    <a:pt x="0" y="4037"/>
                    <a:pt x="0" y="8999"/>
                  </a:cubicBezTo>
                  <a:lnTo>
                    <a:pt x="0" y="16030"/>
                  </a:lnTo>
                  <a:cubicBezTo>
                    <a:pt x="2" y="16877"/>
                    <a:pt x="688" y="17564"/>
                    <a:pt x="1536" y="17565"/>
                  </a:cubicBezTo>
                  <a:lnTo>
                    <a:pt x="16463" y="17565"/>
                  </a:lnTo>
                  <a:cubicBezTo>
                    <a:pt x="17309" y="17564"/>
                    <a:pt x="17997" y="16877"/>
                    <a:pt x="17998" y="16030"/>
                  </a:cubicBezTo>
                  <a:lnTo>
                    <a:pt x="17998" y="8999"/>
                  </a:lnTo>
                  <a:cubicBezTo>
                    <a:pt x="17998" y="4037"/>
                    <a:pt x="13961" y="1"/>
                    <a:pt x="8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51;p64">
              <a:extLst>
                <a:ext uri="{FF2B5EF4-FFF2-40B4-BE49-F238E27FC236}">
                  <a16:creationId xmlns:a16="http://schemas.microsoft.com/office/drawing/2014/main" id="{EAE3F63E-989F-442D-9885-0C6EEDE17B58}"/>
                </a:ext>
              </a:extLst>
            </p:cNvPr>
            <p:cNvSpPr/>
            <p:nvPr/>
          </p:nvSpPr>
          <p:spPr>
            <a:xfrm>
              <a:off x="1958675" y="2909075"/>
              <a:ext cx="475150" cy="401475"/>
            </a:xfrm>
            <a:custGeom>
              <a:avLst/>
              <a:gdLst/>
              <a:ahLst/>
              <a:cxnLst/>
              <a:rect l="l" t="t" r="r" b="b"/>
              <a:pathLst>
                <a:path w="19006" h="16059" extrusionOk="0">
                  <a:moveTo>
                    <a:pt x="0" y="1"/>
                  </a:moveTo>
                  <a:lnTo>
                    <a:pt x="0" y="16059"/>
                  </a:lnTo>
                  <a:lnTo>
                    <a:pt x="19006" y="16059"/>
                  </a:lnTo>
                  <a:lnTo>
                    <a:pt x="19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52;p64">
              <a:extLst>
                <a:ext uri="{FF2B5EF4-FFF2-40B4-BE49-F238E27FC236}">
                  <a16:creationId xmlns:a16="http://schemas.microsoft.com/office/drawing/2014/main" id="{5F880CD8-6AF6-4EFF-A252-1086C6D1E8FB}"/>
                </a:ext>
              </a:extLst>
            </p:cNvPr>
            <p:cNvSpPr/>
            <p:nvPr/>
          </p:nvSpPr>
          <p:spPr>
            <a:xfrm>
              <a:off x="1951300" y="2901700"/>
              <a:ext cx="489875" cy="416225"/>
            </a:xfrm>
            <a:custGeom>
              <a:avLst/>
              <a:gdLst/>
              <a:ahLst/>
              <a:cxnLst/>
              <a:rect l="l" t="t" r="r" b="b"/>
              <a:pathLst>
                <a:path w="19595" h="16649" extrusionOk="0">
                  <a:moveTo>
                    <a:pt x="19006" y="590"/>
                  </a:moveTo>
                  <a:lnTo>
                    <a:pt x="19006" y="16059"/>
                  </a:lnTo>
                  <a:lnTo>
                    <a:pt x="590" y="16059"/>
                  </a:lnTo>
                  <a:lnTo>
                    <a:pt x="590" y="590"/>
                  </a:lnTo>
                  <a:close/>
                  <a:moveTo>
                    <a:pt x="295" y="1"/>
                  </a:moveTo>
                  <a:cubicBezTo>
                    <a:pt x="133" y="1"/>
                    <a:pt x="0" y="132"/>
                    <a:pt x="1" y="296"/>
                  </a:cubicBezTo>
                  <a:lnTo>
                    <a:pt x="1" y="16354"/>
                  </a:lnTo>
                  <a:cubicBezTo>
                    <a:pt x="0" y="16516"/>
                    <a:pt x="133" y="16649"/>
                    <a:pt x="295" y="16649"/>
                  </a:cubicBezTo>
                  <a:lnTo>
                    <a:pt x="19299" y="16649"/>
                  </a:lnTo>
                  <a:cubicBezTo>
                    <a:pt x="19463" y="16649"/>
                    <a:pt x="19594" y="16516"/>
                    <a:pt x="19594" y="16354"/>
                  </a:cubicBezTo>
                  <a:lnTo>
                    <a:pt x="19594" y="296"/>
                  </a:lnTo>
                  <a:cubicBezTo>
                    <a:pt x="19594" y="132"/>
                    <a:pt x="19463" y="1"/>
                    <a:pt x="19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53;p64">
              <a:extLst>
                <a:ext uri="{FF2B5EF4-FFF2-40B4-BE49-F238E27FC236}">
                  <a16:creationId xmlns:a16="http://schemas.microsoft.com/office/drawing/2014/main" id="{C05E30F7-1F48-43B1-83FF-916ECE5CD60C}"/>
                </a:ext>
              </a:extLst>
            </p:cNvPr>
            <p:cNvSpPr/>
            <p:nvPr/>
          </p:nvSpPr>
          <p:spPr>
            <a:xfrm>
              <a:off x="2141775" y="3024025"/>
              <a:ext cx="103875" cy="188500"/>
            </a:xfrm>
            <a:custGeom>
              <a:avLst/>
              <a:gdLst/>
              <a:ahLst/>
              <a:cxnLst/>
              <a:rect l="l" t="t" r="r" b="b"/>
              <a:pathLst>
                <a:path w="4155" h="7540" extrusionOk="0">
                  <a:moveTo>
                    <a:pt x="2084" y="0"/>
                  </a:moveTo>
                  <a:cubicBezTo>
                    <a:pt x="1717" y="0"/>
                    <a:pt x="1351" y="98"/>
                    <a:pt x="1024" y="292"/>
                  </a:cubicBezTo>
                  <a:cubicBezTo>
                    <a:pt x="385" y="675"/>
                    <a:pt x="0" y="1370"/>
                    <a:pt x="15" y="2116"/>
                  </a:cubicBezTo>
                  <a:cubicBezTo>
                    <a:pt x="32" y="2860"/>
                    <a:pt x="447" y="3539"/>
                    <a:pt x="1103" y="3892"/>
                  </a:cubicBezTo>
                  <a:lnTo>
                    <a:pt x="756" y="7539"/>
                  </a:lnTo>
                  <a:lnTo>
                    <a:pt x="3416" y="7539"/>
                  </a:lnTo>
                  <a:lnTo>
                    <a:pt x="3068" y="3892"/>
                  </a:lnTo>
                  <a:cubicBezTo>
                    <a:pt x="3738" y="3531"/>
                    <a:pt x="4155" y="2832"/>
                    <a:pt x="4155" y="2071"/>
                  </a:cubicBezTo>
                  <a:cubicBezTo>
                    <a:pt x="4155" y="1326"/>
                    <a:pt x="3756" y="639"/>
                    <a:pt x="3108" y="270"/>
                  </a:cubicBezTo>
                  <a:cubicBezTo>
                    <a:pt x="2790" y="90"/>
                    <a:pt x="2437" y="0"/>
                    <a:pt x="208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54;p64">
              <a:extLst>
                <a:ext uri="{FF2B5EF4-FFF2-40B4-BE49-F238E27FC236}">
                  <a16:creationId xmlns:a16="http://schemas.microsoft.com/office/drawing/2014/main" id="{B0F9AF19-B39E-4B08-90AE-847DA369CD50}"/>
                </a:ext>
              </a:extLst>
            </p:cNvPr>
            <p:cNvSpPr/>
            <p:nvPr/>
          </p:nvSpPr>
          <p:spPr>
            <a:xfrm>
              <a:off x="2134800" y="3016675"/>
              <a:ext cx="118225" cy="203225"/>
            </a:xfrm>
            <a:custGeom>
              <a:avLst/>
              <a:gdLst/>
              <a:ahLst/>
              <a:cxnLst/>
              <a:rect l="l" t="t" r="r" b="b"/>
              <a:pathLst>
                <a:path w="4729" h="8129" extrusionOk="0">
                  <a:moveTo>
                    <a:pt x="2365" y="591"/>
                  </a:moveTo>
                  <a:cubicBezTo>
                    <a:pt x="3344" y="591"/>
                    <a:pt x="4140" y="1387"/>
                    <a:pt x="4140" y="2365"/>
                  </a:cubicBezTo>
                  <a:cubicBezTo>
                    <a:pt x="4140" y="3017"/>
                    <a:pt x="3781" y="3617"/>
                    <a:pt x="3208" y="3927"/>
                  </a:cubicBezTo>
                  <a:lnTo>
                    <a:pt x="3036" y="4019"/>
                  </a:lnTo>
                  <a:lnTo>
                    <a:pt x="3371" y="7538"/>
                  </a:lnTo>
                  <a:lnTo>
                    <a:pt x="1358" y="7538"/>
                  </a:lnTo>
                  <a:lnTo>
                    <a:pt x="1695" y="4019"/>
                  </a:lnTo>
                  <a:lnTo>
                    <a:pt x="1523" y="3927"/>
                  </a:lnTo>
                  <a:cubicBezTo>
                    <a:pt x="948" y="3617"/>
                    <a:pt x="590" y="3017"/>
                    <a:pt x="590" y="2365"/>
                  </a:cubicBezTo>
                  <a:cubicBezTo>
                    <a:pt x="590" y="1387"/>
                    <a:pt x="1387" y="591"/>
                    <a:pt x="2365" y="591"/>
                  </a:cubicBezTo>
                  <a:close/>
                  <a:moveTo>
                    <a:pt x="2365" y="1"/>
                  </a:moveTo>
                  <a:cubicBezTo>
                    <a:pt x="1062" y="1"/>
                    <a:pt x="2" y="1061"/>
                    <a:pt x="2" y="2365"/>
                  </a:cubicBezTo>
                  <a:cubicBezTo>
                    <a:pt x="1" y="3162"/>
                    <a:pt x="403" y="3907"/>
                    <a:pt x="1072" y="4344"/>
                  </a:cubicBezTo>
                  <a:lnTo>
                    <a:pt x="711" y="8128"/>
                  </a:lnTo>
                  <a:lnTo>
                    <a:pt x="4019" y="8128"/>
                  </a:lnTo>
                  <a:lnTo>
                    <a:pt x="3659" y="4343"/>
                  </a:lnTo>
                  <a:cubicBezTo>
                    <a:pt x="4326" y="3907"/>
                    <a:pt x="4729" y="3162"/>
                    <a:pt x="4729" y="2365"/>
                  </a:cubicBezTo>
                  <a:cubicBezTo>
                    <a:pt x="4729" y="1062"/>
                    <a:pt x="3667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55;p64">
              <a:extLst>
                <a:ext uri="{FF2B5EF4-FFF2-40B4-BE49-F238E27FC236}">
                  <a16:creationId xmlns:a16="http://schemas.microsoft.com/office/drawing/2014/main" id="{C0E23202-5F5E-4453-BAE9-F06C294585EB}"/>
                </a:ext>
              </a:extLst>
            </p:cNvPr>
            <p:cNvSpPr/>
            <p:nvPr/>
          </p:nvSpPr>
          <p:spPr>
            <a:xfrm>
              <a:off x="6074275" y="2700300"/>
              <a:ext cx="144125" cy="518900"/>
            </a:xfrm>
            <a:custGeom>
              <a:avLst/>
              <a:gdLst/>
              <a:ahLst/>
              <a:cxnLst/>
              <a:rect l="l" t="t" r="r" b="b"/>
              <a:pathLst>
                <a:path w="5765" h="20756" extrusionOk="0">
                  <a:moveTo>
                    <a:pt x="4480" y="0"/>
                  </a:moveTo>
                  <a:cubicBezTo>
                    <a:pt x="4218" y="0"/>
                    <a:pt x="3956" y="103"/>
                    <a:pt x="3761" y="306"/>
                  </a:cubicBezTo>
                  <a:cubicBezTo>
                    <a:pt x="1396" y="2772"/>
                    <a:pt x="0" y="6537"/>
                    <a:pt x="26" y="10377"/>
                  </a:cubicBezTo>
                  <a:cubicBezTo>
                    <a:pt x="54" y="14266"/>
                    <a:pt x="1529" y="18039"/>
                    <a:pt x="3973" y="20469"/>
                  </a:cubicBezTo>
                  <a:cubicBezTo>
                    <a:pt x="4167" y="20660"/>
                    <a:pt x="4419" y="20755"/>
                    <a:pt x="4672" y="20755"/>
                  </a:cubicBezTo>
                  <a:cubicBezTo>
                    <a:pt x="4927" y="20755"/>
                    <a:pt x="5183" y="20657"/>
                    <a:pt x="5378" y="20461"/>
                  </a:cubicBezTo>
                  <a:cubicBezTo>
                    <a:pt x="5765" y="20073"/>
                    <a:pt x="5764" y="19444"/>
                    <a:pt x="5375" y="19056"/>
                  </a:cubicBezTo>
                  <a:cubicBezTo>
                    <a:pt x="3296" y="16989"/>
                    <a:pt x="2041" y="13739"/>
                    <a:pt x="2018" y="10363"/>
                  </a:cubicBezTo>
                  <a:cubicBezTo>
                    <a:pt x="1995" y="7029"/>
                    <a:pt x="3183" y="3786"/>
                    <a:pt x="5198" y="1685"/>
                  </a:cubicBezTo>
                  <a:cubicBezTo>
                    <a:pt x="5578" y="1288"/>
                    <a:pt x="5565" y="657"/>
                    <a:pt x="5168" y="277"/>
                  </a:cubicBezTo>
                  <a:cubicBezTo>
                    <a:pt x="4975" y="92"/>
                    <a:pt x="4727" y="0"/>
                    <a:pt x="4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56;p64">
              <a:extLst>
                <a:ext uri="{FF2B5EF4-FFF2-40B4-BE49-F238E27FC236}">
                  <a16:creationId xmlns:a16="http://schemas.microsoft.com/office/drawing/2014/main" id="{EC6E01A3-2629-4168-B1BA-C23F1E6FD20E}"/>
                </a:ext>
              </a:extLst>
            </p:cNvPr>
            <p:cNvSpPr/>
            <p:nvPr/>
          </p:nvSpPr>
          <p:spPr>
            <a:xfrm>
              <a:off x="6177275" y="2766625"/>
              <a:ext cx="113725" cy="384825"/>
            </a:xfrm>
            <a:custGeom>
              <a:avLst/>
              <a:gdLst/>
              <a:ahLst/>
              <a:cxnLst/>
              <a:rect l="l" t="t" r="r" b="b"/>
              <a:pathLst>
                <a:path w="4549" h="15393" extrusionOk="0">
                  <a:moveTo>
                    <a:pt x="3301" y="0"/>
                  </a:moveTo>
                  <a:cubicBezTo>
                    <a:pt x="3019" y="0"/>
                    <a:pt x="2738" y="120"/>
                    <a:pt x="2542" y="353"/>
                  </a:cubicBezTo>
                  <a:cubicBezTo>
                    <a:pt x="897" y="2345"/>
                    <a:pt x="1" y="4953"/>
                    <a:pt x="21" y="7696"/>
                  </a:cubicBezTo>
                  <a:cubicBezTo>
                    <a:pt x="39" y="10459"/>
                    <a:pt x="983" y="13070"/>
                    <a:pt x="2680" y="15046"/>
                  </a:cubicBezTo>
                  <a:cubicBezTo>
                    <a:pt x="2876" y="15275"/>
                    <a:pt x="3155" y="15392"/>
                    <a:pt x="3435" y="15392"/>
                  </a:cubicBezTo>
                  <a:cubicBezTo>
                    <a:pt x="3664" y="15392"/>
                    <a:pt x="3895" y="15313"/>
                    <a:pt x="4082" y="15152"/>
                  </a:cubicBezTo>
                  <a:cubicBezTo>
                    <a:pt x="4500" y="14795"/>
                    <a:pt x="4548" y="14166"/>
                    <a:pt x="4190" y="13750"/>
                  </a:cubicBezTo>
                  <a:cubicBezTo>
                    <a:pt x="2800" y="12130"/>
                    <a:pt x="2027" y="9975"/>
                    <a:pt x="2011" y="7681"/>
                  </a:cubicBezTo>
                  <a:cubicBezTo>
                    <a:pt x="1994" y="5406"/>
                    <a:pt x="2729" y="3253"/>
                    <a:pt x="4077" y="1620"/>
                  </a:cubicBezTo>
                  <a:cubicBezTo>
                    <a:pt x="4418" y="1195"/>
                    <a:pt x="4355" y="575"/>
                    <a:pt x="3934" y="228"/>
                  </a:cubicBezTo>
                  <a:cubicBezTo>
                    <a:pt x="3749" y="75"/>
                    <a:pt x="3525" y="0"/>
                    <a:pt x="3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57;p64">
              <a:extLst>
                <a:ext uri="{FF2B5EF4-FFF2-40B4-BE49-F238E27FC236}">
                  <a16:creationId xmlns:a16="http://schemas.microsoft.com/office/drawing/2014/main" id="{45202217-F24C-4CD3-9A5D-5234B36E83BB}"/>
                </a:ext>
              </a:extLst>
            </p:cNvPr>
            <p:cNvSpPr/>
            <p:nvPr/>
          </p:nvSpPr>
          <p:spPr>
            <a:xfrm>
              <a:off x="6272025" y="2833800"/>
              <a:ext cx="91725" cy="251225"/>
            </a:xfrm>
            <a:custGeom>
              <a:avLst/>
              <a:gdLst/>
              <a:ahLst/>
              <a:cxnLst/>
              <a:rect l="l" t="t" r="r" b="b"/>
              <a:pathLst>
                <a:path w="3669" h="10049" extrusionOk="0">
                  <a:moveTo>
                    <a:pt x="2402" y="1"/>
                  </a:moveTo>
                  <a:cubicBezTo>
                    <a:pt x="2106" y="1"/>
                    <a:pt x="1813" y="132"/>
                    <a:pt x="1617" y="383"/>
                  </a:cubicBezTo>
                  <a:lnTo>
                    <a:pt x="1618" y="383"/>
                  </a:lnTo>
                  <a:cubicBezTo>
                    <a:pt x="557" y="1743"/>
                    <a:pt x="1" y="3333"/>
                    <a:pt x="13" y="4982"/>
                  </a:cubicBezTo>
                  <a:cubicBezTo>
                    <a:pt x="24" y="6697"/>
                    <a:pt x="643" y="8331"/>
                    <a:pt x="1803" y="9707"/>
                  </a:cubicBezTo>
                  <a:cubicBezTo>
                    <a:pt x="2000" y="9933"/>
                    <a:pt x="2276" y="10049"/>
                    <a:pt x="2554" y="10049"/>
                  </a:cubicBezTo>
                  <a:cubicBezTo>
                    <a:pt x="2781" y="10049"/>
                    <a:pt x="3009" y="9972"/>
                    <a:pt x="3196" y="9815"/>
                  </a:cubicBezTo>
                  <a:cubicBezTo>
                    <a:pt x="3612" y="9464"/>
                    <a:pt x="3669" y="8844"/>
                    <a:pt x="3324" y="8424"/>
                  </a:cubicBezTo>
                  <a:cubicBezTo>
                    <a:pt x="2468" y="7408"/>
                    <a:pt x="2011" y="6213"/>
                    <a:pt x="2002" y="4969"/>
                  </a:cubicBezTo>
                  <a:cubicBezTo>
                    <a:pt x="1994" y="3773"/>
                    <a:pt x="2403" y="2611"/>
                    <a:pt x="3186" y="1609"/>
                  </a:cubicBezTo>
                  <a:cubicBezTo>
                    <a:pt x="3524" y="1176"/>
                    <a:pt x="3447" y="550"/>
                    <a:pt x="3014" y="212"/>
                  </a:cubicBezTo>
                  <a:cubicBezTo>
                    <a:pt x="2832" y="70"/>
                    <a:pt x="2616" y="1"/>
                    <a:pt x="2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58;p64">
              <a:extLst>
                <a:ext uri="{FF2B5EF4-FFF2-40B4-BE49-F238E27FC236}">
                  <a16:creationId xmlns:a16="http://schemas.microsoft.com/office/drawing/2014/main" id="{3A688E76-3253-4556-A9CC-DF03A23BBD87}"/>
                </a:ext>
              </a:extLst>
            </p:cNvPr>
            <p:cNvSpPr/>
            <p:nvPr/>
          </p:nvSpPr>
          <p:spPr>
            <a:xfrm>
              <a:off x="1692475" y="2700300"/>
              <a:ext cx="144300" cy="519000"/>
            </a:xfrm>
            <a:custGeom>
              <a:avLst/>
              <a:gdLst/>
              <a:ahLst/>
              <a:cxnLst/>
              <a:rect l="l" t="t" r="r" b="b"/>
              <a:pathLst>
                <a:path w="5772" h="20760" extrusionOk="0">
                  <a:moveTo>
                    <a:pt x="1292" y="0"/>
                  </a:moveTo>
                  <a:cubicBezTo>
                    <a:pt x="1045" y="0"/>
                    <a:pt x="797" y="92"/>
                    <a:pt x="604" y="277"/>
                  </a:cubicBezTo>
                  <a:cubicBezTo>
                    <a:pt x="207" y="657"/>
                    <a:pt x="194" y="1288"/>
                    <a:pt x="574" y="1685"/>
                  </a:cubicBezTo>
                  <a:cubicBezTo>
                    <a:pt x="2589" y="3786"/>
                    <a:pt x="3777" y="7029"/>
                    <a:pt x="3754" y="10363"/>
                  </a:cubicBezTo>
                  <a:cubicBezTo>
                    <a:pt x="3731" y="13739"/>
                    <a:pt x="2476" y="16989"/>
                    <a:pt x="396" y="19056"/>
                  </a:cubicBezTo>
                  <a:cubicBezTo>
                    <a:pt x="4" y="19443"/>
                    <a:pt x="1" y="20075"/>
                    <a:pt x="389" y="20466"/>
                  </a:cubicBezTo>
                  <a:cubicBezTo>
                    <a:pt x="584" y="20662"/>
                    <a:pt x="839" y="20760"/>
                    <a:pt x="1095" y="20760"/>
                  </a:cubicBezTo>
                  <a:cubicBezTo>
                    <a:pt x="1350" y="20760"/>
                    <a:pt x="1605" y="20663"/>
                    <a:pt x="1799" y="20469"/>
                  </a:cubicBezTo>
                  <a:cubicBezTo>
                    <a:pt x="4243" y="18039"/>
                    <a:pt x="5717" y="14266"/>
                    <a:pt x="5745" y="10377"/>
                  </a:cubicBezTo>
                  <a:cubicBezTo>
                    <a:pt x="5772" y="6537"/>
                    <a:pt x="4376" y="2772"/>
                    <a:pt x="2011" y="306"/>
                  </a:cubicBezTo>
                  <a:cubicBezTo>
                    <a:pt x="1815" y="103"/>
                    <a:pt x="1554" y="0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59;p64">
              <a:extLst>
                <a:ext uri="{FF2B5EF4-FFF2-40B4-BE49-F238E27FC236}">
                  <a16:creationId xmlns:a16="http://schemas.microsoft.com/office/drawing/2014/main" id="{85A61505-68EF-4539-8B22-F1250A8C6CEE}"/>
                </a:ext>
              </a:extLst>
            </p:cNvPr>
            <p:cNvSpPr/>
            <p:nvPr/>
          </p:nvSpPr>
          <p:spPr>
            <a:xfrm>
              <a:off x="1619925" y="2766125"/>
              <a:ext cx="113825" cy="385475"/>
            </a:xfrm>
            <a:custGeom>
              <a:avLst/>
              <a:gdLst/>
              <a:ahLst/>
              <a:cxnLst/>
              <a:rect l="l" t="t" r="r" b="b"/>
              <a:pathLst>
                <a:path w="4553" h="15419" extrusionOk="0">
                  <a:moveTo>
                    <a:pt x="1236" y="1"/>
                  </a:moveTo>
                  <a:cubicBezTo>
                    <a:pt x="1013" y="1"/>
                    <a:pt x="789" y="75"/>
                    <a:pt x="603" y="228"/>
                  </a:cubicBezTo>
                  <a:cubicBezTo>
                    <a:pt x="176" y="581"/>
                    <a:pt x="119" y="1216"/>
                    <a:pt x="477" y="1640"/>
                  </a:cubicBezTo>
                  <a:cubicBezTo>
                    <a:pt x="1825" y="3273"/>
                    <a:pt x="2559" y="5426"/>
                    <a:pt x="2543" y="7701"/>
                  </a:cubicBezTo>
                  <a:cubicBezTo>
                    <a:pt x="2527" y="9995"/>
                    <a:pt x="1753" y="12150"/>
                    <a:pt x="364" y="13770"/>
                  </a:cubicBezTo>
                  <a:cubicBezTo>
                    <a:pt x="0" y="14186"/>
                    <a:pt x="46" y="14819"/>
                    <a:pt x="465" y="15179"/>
                  </a:cubicBezTo>
                  <a:cubicBezTo>
                    <a:pt x="653" y="15340"/>
                    <a:pt x="884" y="15419"/>
                    <a:pt x="1114" y="15419"/>
                  </a:cubicBezTo>
                  <a:cubicBezTo>
                    <a:pt x="1397" y="15419"/>
                    <a:pt x="1678" y="15299"/>
                    <a:pt x="1874" y="15066"/>
                  </a:cubicBezTo>
                  <a:cubicBezTo>
                    <a:pt x="3571" y="13090"/>
                    <a:pt x="4515" y="10479"/>
                    <a:pt x="4533" y="7716"/>
                  </a:cubicBezTo>
                  <a:cubicBezTo>
                    <a:pt x="4552" y="4973"/>
                    <a:pt x="3657" y="2365"/>
                    <a:pt x="2012" y="373"/>
                  </a:cubicBezTo>
                  <a:cubicBezTo>
                    <a:pt x="1816" y="128"/>
                    <a:pt x="1527" y="1"/>
                    <a:pt x="1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60;p64">
              <a:extLst>
                <a:ext uri="{FF2B5EF4-FFF2-40B4-BE49-F238E27FC236}">
                  <a16:creationId xmlns:a16="http://schemas.microsoft.com/office/drawing/2014/main" id="{869135DB-EDB4-4A5D-8AD0-594293E3A5A7}"/>
                </a:ext>
              </a:extLst>
            </p:cNvPr>
            <p:cNvSpPr/>
            <p:nvPr/>
          </p:nvSpPr>
          <p:spPr>
            <a:xfrm>
              <a:off x="1547400" y="2833800"/>
              <a:ext cx="91625" cy="251100"/>
            </a:xfrm>
            <a:custGeom>
              <a:avLst/>
              <a:gdLst/>
              <a:ahLst/>
              <a:cxnLst/>
              <a:rect l="l" t="t" r="r" b="b"/>
              <a:pathLst>
                <a:path w="3665" h="10044" extrusionOk="0">
                  <a:moveTo>
                    <a:pt x="1263" y="1"/>
                  </a:moveTo>
                  <a:cubicBezTo>
                    <a:pt x="1048" y="1"/>
                    <a:pt x="832" y="70"/>
                    <a:pt x="650" y="212"/>
                  </a:cubicBezTo>
                  <a:cubicBezTo>
                    <a:pt x="217" y="550"/>
                    <a:pt x="140" y="1176"/>
                    <a:pt x="479" y="1609"/>
                  </a:cubicBezTo>
                  <a:cubicBezTo>
                    <a:pt x="1262" y="2611"/>
                    <a:pt x="1671" y="3773"/>
                    <a:pt x="1663" y="4969"/>
                  </a:cubicBezTo>
                  <a:cubicBezTo>
                    <a:pt x="1655" y="6213"/>
                    <a:pt x="1197" y="7408"/>
                    <a:pt x="340" y="8424"/>
                  </a:cubicBezTo>
                  <a:cubicBezTo>
                    <a:pt x="1" y="8845"/>
                    <a:pt x="60" y="9460"/>
                    <a:pt x="474" y="9809"/>
                  </a:cubicBezTo>
                  <a:cubicBezTo>
                    <a:pt x="660" y="9966"/>
                    <a:pt x="888" y="10043"/>
                    <a:pt x="1114" y="10043"/>
                  </a:cubicBezTo>
                  <a:cubicBezTo>
                    <a:pt x="1390" y="10043"/>
                    <a:pt x="1665" y="9929"/>
                    <a:pt x="1862" y="9707"/>
                  </a:cubicBezTo>
                  <a:cubicBezTo>
                    <a:pt x="3022" y="8331"/>
                    <a:pt x="3640" y="6697"/>
                    <a:pt x="3652" y="4982"/>
                  </a:cubicBezTo>
                  <a:cubicBezTo>
                    <a:pt x="3664" y="3333"/>
                    <a:pt x="3109" y="1743"/>
                    <a:pt x="2047" y="383"/>
                  </a:cubicBezTo>
                  <a:cubicBezTo>
                    <a:pt x="1851" y="132"/>
                    <a:pt x="1559" y="1"/>
                    <a:pt x="1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61;p64">
              <a:extLst>
                <a:ext uri="{FF2B5EF4-FFF2-40B4-BE49-F238E27FC236}">
                  <a16:creationId xmlns:a16="http://schemas.microsoft.com/office/drawing/2014/main" id="{0E1E8D42-EA28-46DA-9E34-91CA80A2A375}"/>
                </a:ext>
              </a:extLst>
            </p:cNvPr>
            <p:cNvSpPr/>
            <p:nvPr/>
          </p:nvSpPr>
          <p:spPr>
            <a:xfrm>
              <a:off x="3693525" y="383050"/>
              <a:ext cx="523850" cy="141150"/>
            </a:xfrm>
            <a:custGeom>
              <a:avLst/>
              <a:gdLst/>
              <a:ahLst/>
              <a:cxnLst/>
              <a:rect l="l" t="t" r="r" b="b"/>
              <a:pathLst>
                <a:path w="20954" h="5646" extrusionOk="0">
                  <a:moveTo>
                    <a:pt x="1095" y="0"/>
                  </a:moveTo>
                  <a:cubicBezTo>
                    <a:pt x="841" y="0"/>
                    <a:pt x="587" y="97"/>
                    <a:pt x="392" y="290"/>
                  </a:cubicBezTo>
                  <a:cubicBezTo>
                    <a:pt x="2" y="678"/>
                    <a:pt x="1" y="1310"/>
                    <a:pt x="391" y="1700"/>
                  </a:cubicBezTo>
                  <a:cubicBezTo>
                    <a:pt x="2820" y="4144"/>
                    <a:pt x="6592" y="5618"/>
                    <a:pt x="10482" y="5645"/>
                  </a:cubicBezTo>
                  <a:cubicBezTo>
                    <a:pt x="10517" y="5646"/>
                    <a:pt x="10553" y="5646"/>
                    <a:pt x="10588" y="5646"/>
                  </a:cubicBezTo>
                  <a:cubicBezTo>
                    <a:pt x="14391" y="5646"/>
                    <a:pt x="18109" y="4254"/>
                    <a:pt x="20552" y="1912"/>
                  </a:cubicBezTo>
                  <a:cubicBezTo>
                    <a:pt x="20944" y="1530"/>
                    <a:pt x="20954" y="904"/>
                    <a:pt x="20575" y="510"/>
                  </a:cubicBezTo>
                  <a:cubicBezTo>
                    <a:pt x="20380" y="306"/>
                    <a:pt x="20118" y="204"/>
                    <a:pt x="19857" y="204"/>
                  </a:cubicBezTo>
                  <a:cubicBezTo>
                    <a:pt x="19612" y="204"/>
                    <a:pt x="19366" y="293"/>
                    <a:pt x="19174" y="474"/>
                  </a:cubicBezTo>
                  <a:cubicBezTo>
                    <a:pt x="17093" y="2470"/>
                    <a:pt x="13888" y="3656"/>
                    <a:pt x="10587" y="3656"/>
                  </a:cubicBezTo>
                  <a:cubicBezTo>
                    <a:pt x="10556" y="3656"/>
                    <a:pt x="10526" y="3655"/>
                    <a:pt x="10496" y="3655"/>
                  </a:cubicBezTo>
                  <a:cubicBezTo>
                    <a:pt x="7120" y="3632"/>
                    <a:pt x="3870" y="2377"/>
                    <a:pt x="1803" y="297"/>
                  </a:cubicBezTo>
                  <a:cubicBezTo>
                    <a:pt x="1608" y="99"/>
                    <a:pt x="1351" y="0"/>
                    <a:pt x="109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62;p64">
              <a:extLst>
                <a:ext uri="{FF2B5EF4-FFF2-40B4-BE49-F238E27FC236}">
                  <a16:creationId xmlns:a16="http://schemas.microsoft.com/office/drawing/2014/main" id="{04928D5F-565C-46EE-8F9F-F6F341C934CD}"/>
                </a:ext>
              </a:extLst>
            </p:cNvPr>
            <p:cNvSpPr/>
            <p:nvPr/>
          </p:nvSpPr>
          <p:spPr>
            <a:xfrm>
              <a:off x="3760900" y="311100"/>
              <a:ext cx="390750" cy="110275"/>
            </a:xfrm>
            <a:custGeom>
              <a:avLst/>
              <a:gdLst/>
              <a:ahLst/>
              <a:cxnLst/>
              <a:rect l="l" t="t" r="r" b="b"/>
              <a:pathLst>
                <a:path w="15630" h="4411" extrusionOk="0">
                  <a:moveTo>
                    <a:pt x="1114" y="0"/>
                  </a:moveTo>
                  <a:cubicBezTo>
                    <a:pt x="834" y="0"/>
                    <a:pt x="555" y="118"/>
                    <a:pt x="359" y="348"/>
                  </a:cubicBezTo>
                  <a:cubicBezTo>
                    <a:pt x="0" y="764"/>
                    <a:pt x="48" y="1393"/>
                    <a:pt x="465" y="1751"/>
                  </a:cubicBezTo>
                  <a:cubicBezTo>
                    <a:pt x="2441" y="3446"/>
                    <a:pt x="5052" y="4391"/>
                    <a:pt x="7815" y="4410"/>
                  </a:cubicBezTo>
                  <a:cubicBezTo>
                    <a:pt x="7843" y="4411"/>
                    <a:pt x="7871" y="4411"/>
                    <a:pt x="7899" y="4411"/>
                  </a:cubicBezTo>
                  <a:cubicBezTo>
                    <a:pt x="10610" y="4411"/>
                    <a:pt x="13186" y="3517"/>
                    <a:pt x="15158" y="1889"/>
                  </a:cubicBezTo>
                  <a:lnTo>
                    <a:pt x="15158" y="1888"/>
                  </a:lnTo>
                  <a:cubicBezTo>
                    <a:pt x="15574" y="1536"/>
                    <a:pt x="15629" y="916"/>
                    <a:pt x="15283" y="496"/>
                  </a:cubicBezTo>
                  <a:cubicBezTo>
                    <a:pt x="15086" y="257"/>
                    <a:pt x="14801" y="134"/>
                    <a:pt x="14514" y="134"/>
                  </a:cubicBezTo>
                  <a:cubicBezTo>
                    <a:pt x="14295" y="134"/>
                    <a:pt x="14075" y="206"/>
                    <a:pt x="13891" y="353"/>
                  </a:cubicBezTo>
                  <a:cubicBezTo>
                    <a:pt x="12274" y="1688"/>
                    <a:pt x="10149" y="2420"/>
                    <a:pt x="7899" y="2420"/>
                  </a:cubicBezTo>
                  <a:cubicBezTo>
                    <a:pt x="7876" y="2420"/>
                    <a:pt x="7853" y="2420"/>
                    <a:pt x="7829" y="2420"/>
                  </a:cubicBezTo>
                  <a:cubicBezTo>
                    <a:pt x="5535" y="2404"/>
                    <a:pt x="3381" y="1629"/>
                    <a:pt x="1761" y="240"/>
                  </a:cubicBezTo>
                  <a:cubicBezTo>
                    <a:pt x="1574" y="79"/>
                    <a:pt x="1343" y="0"/>
                    <a:pt x="111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63;p64">
              <a:extLst>
                <a:ext uri="{FF2B5EF4-FFF2-40B4-BE49-F238E27FC236}">
                  <a16:creationId xmlns:a16="http://schemas.microsoft.com/office/drawing/2014/main" id="{E8FA0C31-AABA-479E-8089-251750DA8C39}"/>
                </a:ext>
              </a:extLst>
            </p:cNvPr>
            <p:cNvSpPr/>
            <p:nvPr/>
          </p:nvSpPr>
          <p:spPr>
            <a:xfrm>
              <a:off x="3827425" y="238400"/>
              <a:ext cx="257250" cy="88425"/>
            </a:xfrm>
            <a:custGeom>
              <a:avLst/>
              <a:gdLst/>
              <a:ahLst/>
              <a:cxnLst/>
              <a:rect l="l" t="t" r="r" b="b"/>
              <a:pathLst>
                <a:path w="10290" h="3537" extrusionOk="0">
                  <a:moveTo>
                    <a:pt x="1111" y="1"/>
                  </a:moveTo>
                  <a:cubicBezTo>
                    <a:pt x="828" y="1"/>
                    <a:pt x="547" y="121"/>
                    <a:pt x="350" y="354"/>
                  </a:cubicBezTo>
                  <a:cubicBezTo>
                    <a:pt x="0" y="770"/>
                    <a:pt x="48" y="1388"/>
                    <a:pt x="456" y="1746"/>
                  </a:cubicBezTo>
                  <a:cubicBezTo>
                    <a:pt x="1832" y="2906"/>
                    <a:pt x="3466" y="3524"/>
                    <a:pt x="5181" y="3536"/>
                  </a:cubicBezTo>
                  <a:cubicBezTo>
                    <a:pt x="5198" y="3536"/>
                    <a:pt x="5216" y="3537"/>
                    <a:pt x="5233" y="3537"/>
                  </a:cubicBezTo>
                  <a:cubicBezTo>
                    <a:pt x="6863" y="3537"/>
                    <a:pt x="8434" y="2981"/>
                    <a:pt x="9779" y="1931"/>
                  </a:cubicBezTo>
                  <a:cubicBezTo>
                    <a:pt x="10213" y="1592"/>
                    <a:pt x="10289" y="967"/>
                    <a:pt x="9950" y="534"/>
                  </a:cubicBezTo>
                  <a:cubicBezTo>
                    <a:pt x="9755" y="283"/>
                    <a:pt x="9461" y="151"/>
                    <a:pt x="9165" y="151"/>
                  </a:cubicBezTo>
                  <a:cubicBezTo>
                    <a:pt x="8951" y="151"/>
                    <a:pt x="8735" y="220"/>
                    <a:pt x="8553" y="362"/>
                  </a:cubicBezTo>
                  <a:cubicBezTo>
                    <a:pt x="7562" y="1137"/>
                    <a:pt x="6414" y="1546"/>
                    <a:pt x="5231" y="1546"/>
                  </a:cubicBezTo>
                  <a:cubicBezTo>
                    <a:pt x="5219" y="1546"/>
                    <a:pt x="5206" y="1546"/>
                    <a:pt x="5194" y="1546"/>
                  </a:cubicBezTo>
                  <a:cubicBezTo>
                    <a:pt x="3950" y="1537"/>
                    <a:pt x="2755" y="1080"/>
                    <a:pt x="1738" y="224"/>
                  </a:cubicBezTo>
                  <a:cubicBezTo>
                    <a:pt x="1554" y="74"/>
                    <a:pt x="1332" y="1"/>
                    <a:pt x="111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64;p64">
              <a:extLst>
                <a:ext uri="{FF2B5EF4-FFF2-40B4-BE49-F238E27FC236}">
                  <a16:creationId xmlns:a16="http://schemas.microsoft.com/office/drawing/2014/main" id="{FF2D83F4-9604-454E-9809-0901CA827186}"/>
                </a:ext>
              </a:extLst>
            </p:cNvPr>
            <p:cNvSpPr/>
            <p:nvPr/>
          </p:nvSpPr>
          <p:spPr>
            <a:xfrm>
              <a:off x="1543650" y="3991975"/>
              <a:ext cx="4747325" cy="1484200"/>
            </a:xfrm>
            <a:custGeom>
              <a:avLst/>
              <a:gdLst/>
              <a:ahLst/>
              <a:cxnLst/>
              <a:rect l="l" t="t" r="r" b="b"/>
              <a:pathLst>
                <a:path w="189893" h="59368" extrusionOk="0">
                  <a:moveTo>
                    <a:pt x="94946" y="0"/>
                  </a:moveTo>
                  <a:cubicBezTo>
                    <a:pt x="69765" y="0"/>
                    <a:pt x="45615" y="3128"/>
                    <a:pt x="27809" y="8694"/>
                  </a:cubicBezTo>
                  <a:cubicBezTo>
                    <a:pt x="10003" y="14261"/>
                    <a:pt x="1" y="21811"/>
                    <a:pt x="1" y="29684"/>
                  </a:cubicBezTo>
                  <a:cubicBezTo>
                    <a:pt x="1" y="37556"/>
                    <a:pt x="10003" y="45106"/>
                    <a:pt x="27809" y="50673"/>
                  </a:cubicBezTo>
                  <a:cubicBezTo>
                    <a:pt x="45615" y="56240"/>
                    <a:pt x="69765" y="59367"/>
                    <a:pt x="94946" y="59367"/>
                  </a:cubicBezTo>
                  <a:cubicBezTo>
                    <a:pt x="120127" y="59367"/>
                    <a:pt x="144277" y="56240"/>
                    <a:pt x="162083" y="50673"/>
                  </a:cubicBezTo>
                  <a:cubicBezTo>
                    <a:pt x="179888" y="45106"/>
                    <a:pt x="189892" y="37556"/>
                    <a:pt x="189892" y="29684"/>
                  </a:cubicBezTo>
                  <a:cubicBezTo>
                    <a:pt x="189892" y="21811"/>
                    <a:pt x="179888" y="14261"/>
                    <a:pt x="162083" y="8694"/>
                  </a:cubicBezTo>
                  <a:cubicBezTo>
                    <a:pt x="144277" y="3128"/>
                    <a:pt x="120127" y="0"/>
                    <a:pt x="9494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65;p64">
              <a:extLst>
                <a:ext uri="{FF2B5EF4-FFF2-40B4-BE49-F238E27FC236}">
                  <a16:creationId xmlns:a16="http://schemas.microsoft.com/office/drawing/2014/main" id="{2EF56740-717D-4C4E-B379-5248B79360E8}"/>
                </a:ext>
              </a:extLst>
            </p:cNvPr>
            <p:cNvSpPr/>
            <p:nvPr/>
          </p:nvSpPr>
          <p:spPr>
            <a:xfrm>
              <a:off x="1778600" y="3998425"/>
              <a:ext cx="4325100" cy="1313725"/>
            </a:xfrm>
            <a:custGeom>
              <a:avLst/>
              <a:gdLst/>
              <a:ahLst/>
              <a:cxnLst/>
              <a:rect l="l" t="t" r="r" b="b"/>
              <a:pathLst>
                <a:path w="173004" h="52549" extrusionOk="0">
                  <a:moveTo>
                    <a:pt x="86502" y="0"/>
                  </a:moveTo>
                  <a:cubicBezTo>
                    <a:pt x="63560" y="0"/>
                    <a:pt x="41558" y="2768"/>
                    <a:pt x="25336" y="7696"/>
                  </a:cubicBezTo>
                  <a:cubicBezTo>
                    <a:pt x="9113" y="12623"/>
                    <a:pt x="0" y="19306"/>
                    <a:pt x="0" y="26275"/>
                  </a:cubicBezTo>
                  <a:cubicBezTo>
                    <a:pt x="0" y="33243"/>
                    <a:pt x="9113" y="39925"/>
                    <a:pt x="25336" y="44853"/>
                  </a:cubicBezTo>
                  <a:cubicBezTo>
                    <a:pt x="41558" y="49780"/>
                    <a:pt x="63560" y="52549"/>
                    <a:pt x="86502" y="52549"/>
                  </a:cubicBezTo>
                  <a:cubicBezTo>
                    <a:pt x="109443" y="52549"/>
                    <a:pt x="131445" y="49780"/>
                    <a:pt x="147667" y="44853"/>
                  </a:cubicBezTo>
                  <a:cubicBezTo>
                    <a:pt x="163889" y="39925"/>
                    <a:pt x="173004" y="33243"/>
                    <a:pt x="173004" y="26275"/>
                  </a:cubicBezTo>
                  <a:cubicBezTo>
                    <a:pt x="173004" y="19306"/>
                    <a:pt x="163889" y="12623"/>
                    <a:pt x="147667" y="7696"/>
                  </a:cubicBezTo>
                  <a:cubicBezTo>
                    <a:pt x="131445" y="2768"/>
                    <a:pt x="109443" y="0"/>
                    <a:pt x="86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66;p64">
              <a:extLst>
                <a:ext uri="{FF2B5EF4-FFF2-40B4-BE49-F238E27FC236}">
                  <a16:creationId xmlns:a16="http://schemas.microsoft.com/office/drawing/2014/main" id="{020069A8-31E0-4D2C-9336-FE4F41C98534}"/>
                </a:ext>
              </a:extLst>
            </p:cNvPr>
            <p:cNvSpPr/>
            <p:nvPr/>
          </p:nvSpPr>
          <p:spPr>
            <a:xfrm>
              <a:off x="1771225" y="3991075"/>
              <a:ext cx="4339825" cy="1328450"/>
            </a:xfrm>
            <a:custGeom>
              <a:avLst/>
              <a:gdLst/>
              <a:ahLst/>
              <a:cxnLst/>
              <a:rect l="l" t="t" r="r" b="b"/>
              <a:pathLst>
                <a:path w="173593" h="53138" extrusionOk="0">
                  <a:moveTo>
                    <a:pt x="86797" y="589"/>
                  </a:moveTo>
                  <a:cubicBezTo>
                    <a:pt x="134332" y="589"/>
                    <a:pt x="173005" y="12243"/>
                    <a:pt x="173005" y="26569"/>
                  </a:cubicBezTo>
                  <a:cubicBezTo>
                    <a:pt x="173005" y="40894"/>
                    <a:pt x="134331" y="52549"/>
                    <a:pt x="86797" y="52549"/>
                  </a:cubicBezTo>
                  <a:cubicBezTo>
                    <a:pt x="39262" y="52549"/>
                    <a:pt x="589" y="40894"/>
                    <a:pt x="589" y="26569"/>
                  </a:cubicBezTo>
                  <a:cubicBezTo>
                    <a:pt x="589" y="12243"/>
                    <a:pt x="39262" y="589"/>
                    <a:pt x="86797" y="589"/>
                  </a:cubicBezTo>
                  <a:close/>
                  <a:moveTo>
                    <a:pt x="86797" y="0"/>
                  </a:moveTo>
                  <a:cubicBezTo>
                    <a:pt x="63663" y="0"/>
                    <a:pt x="41910" y="2737"/>
                    <a:pt x="25545" y="7708"/>
                  </a:cubicBezTo>
                  <a:cubicBezTo>
                    <a:pt x="9072" y="12711"/>
                    <a:pt x="0" y="19410"/>
                    <a:pt x="0" y="26569"/>
                  </a:cubicBezTo>
                  <a:cubicBezTo>
                    <a:pt x="0" y="33728"/>
                    <a:pt x="9072" y="40426"/>
                    <a:pt x="25545" y="45429"/>
                  </a:cubicBezTo>
                  <a:cubicBezTo>
                    <a:pt x="41910" y="50400"/>
                    <a:pt x="63663" y="53138"/>
                    <a:pt x="86797" y="53138"/>
                  </a:cubicBezTo>
                  <a:cubicBezTo>
                    <a:pt x="109930" y="53138"/>
                    <a:pt x="131683" y="50400"/>
                    <a:pt x="148049" y="45429"/>
                  </a:cubicBezTo>
                  <a:cubicBezTo>
                    <a:pt x="164521" y="40427"/>
                    <a:pt x="173593" y="33728"/>
                    <a:pt x="173593" y="26569"/>
                  </a:cubicBezTo>
                  <a:cubicBezTo>
                    <a:pt x="173593" y="19410"/>
                    <a:pt x="164521" y="12713"/>
                    <a:pt x="148049" y="7708"/>
                  </a:cubicBezTo>
                  <a:cubicBezTo>
                    <a:pt x="131683" y="2737"/>
                    <a:pt x="109931" y="0"/>
                    <a:pt x="86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67;p64">
              <a:extLst>
                <a:ext uri="{FF2B5EF4-FFF2-40B4-BE49-F238E27FC236}">
                  <a16:creationId xmlns:a16="http://schemas.microsoft.com/office/drawing/2014/main" id="{45A966BA-D41E-495C-AA9E-000FE848672D}"/>
                </a:ext>
              </a:extLst>
            </p:cNvPr>
            <p:cNvSpPr/>
            <p:nvPr/>
          </p:nvSpPr>
          <p:spPr>
            <a:xfrm>
              <a:off x="2012975" y="3937675"/>
              <a:ext cx="3856325" cy="1114050"/>
            </a:xfrm>
            <a:custGeom>
              <a:avLst/>
              <a:gdLst/>
              <a:ahLst/>
              <a:cxnLst/>
              <a:rect l="l" t="t" r="r" b="b"/>
              <a:pathLst>
                <a:path w="154253" h="44562" extrusionOk="0">
                  <a:moveTo>
                    <a:pt x="77127" y="0"/>
                  </a:moveTo>
                  <a:cubicBezTo>
                    <a:pt x="56671" y="0"/>
                    <a:pt x="37054" y="2348"/>
                    <a:pt x="22590" y="6526"/>
                  </a:cubicBezTo>
                  <a:cubicBezTo>
                    <a:pt x="8126" y="10705"/>
                    <a:pt x="1" y="16372"/>
                    <a:pt x="1" y="22281"/>
                  </a:cubicBezTo>
                  <a:cubicBezTo>
                    <a:pt x="1" y="28190"/>
                    <a:pt x="8126" y="33857"/>
                    <a:pt x="22590" y="38036"/>
                  </a:cubicBezTo>
                  <a:cubicBezTo>
                    <a:pt x="37054" y="42214"/>
                    <a:pt x="56671" y="44562"/>
                    <a:pt x="77127" y="44562"/>
                  </a:cubicBezTo>
                  <a:cubicBezTo>
                    <a:pt x="97582" y="44562"/>
                    <a:pt x="117199" y="42214"/>
                    <a:pt x="131662" y="38036"/>
                  </a:cubicBezTo>
                  <a:cubicBezTo>
                    <a:pt x="146127" y="33857"/>
                    <a:pt x="154252" y="28190"/>
                    <a:pt x="154252" y="22281"/>
                  </a:cubicBezTo>
                  <a:cubicBezTo>
                    <a:pt x="154252" y="16372"/>
                    <a:pt x="146127" y="10705"/>
                    <a:pt x="131662" y="6526"/>
                  </a:cubicBezTo>
                  <a:cubicBezTo>
                    <a:pt x="117199" y="2348"/>
                    <a:pt x="97582" y="0"/>
                    <a:pt x="77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68;p64">
              <a:extLst>
                <a:ext uri="{FF2B5EF4-FFF2-40B4-BE49-F238E27FC236}">
                  <a16:creationId xmlns:a16="http://schemas.microsoft.com/office/drawing/2014/main" id="{1B37F66C-80CC-40B9-B8CB-5A3DD86BF066}"/>
                </a:ext>
              </a:extLst>
            </p:cNvPr>
            <p:cNvSpPr/>
            <p:nvPr/>
          </p:nvSpPr>
          <p:spPr>
            <a:xfrm>
              <a:off x="2005600" y="3930300"/>
              <a:ext cx="3871075" cy="1128800"/>
            </a:xfrm>
            <a:custGeom>
              <a:avLst/>
              <a:gdLst/>
              <a:ahLst/>
              <a:cxnLst/>
              <a:rect l="l" t="t" r="r" b="b"/>
              <a:pathLst>
                <a:path w="154843" h="45152" extrusionOk="0">
                  <a:moveTo>
                    <a:pt x="77422" y="590"/>
                  </a:moveTo>
                  <a:cubicBezTo>
                    <a:pt x="119787" y="590"/>
                    <a:pt x="154253" y="10451"/>
                    <a:pt x="154253" y="22576"/>
                  </a:cubicBezTo>
                  <a:cubicBezTo>
                    <a:pt x="154253" y="34699"/>
                    <a:pt x="119787" y="44562"/>
                    <a:pt x="77422" y="44562"/>
                  </a:cubicBezTo>
                  <a:cubicBezTo>
                    <a:pt x="35056" y="44562"/>
                    <a:pt x="589" y="34698"/>
                    <a:pt x="589" y="22576"/>
                  </a:cubicBezTo>
                  <a:cubicBezTo>
                    <a:pt x="589" y="10453"/>
                    <a:pt x="35056" y="590"/>
                    <a:pt x="77422" y="590"/>
                  </a:cubicBezTo>
                  <a:close/>
                  <a:moveTo>
                    <a:pt x="77422" y="0"/>
                  </a:moveTo>
                  <a:cubicBezTo>
                    <a:pt x="56794" y="0"/>
                    <a:pt x="37396" y="2322"/>
                    <a:pt x="22803" y="6537"/>
                  </a:cubicBezTo>
                  <a:cubicBezTo>
                    <a:pt x="8099" y="10785"/>
                    <a:pt x="1" y="16481"/>
                    <a:pt x="1" y="22575"/>
                  </a:cubicBezTo>
                  <a:cubicBezTo>
                    <a:pt x="1" y="28669"/>
                    <a:pt x="8099" y="34365"/>
                    <a:pt x="22803" y="38613"/>
                  </a:cubicBezTo>
                  <a:cubicBezTo>
                    <a:pt x="37397" y="42829"/>
                    <a:pt x="56794" y="45152"/>
                    <a:pt x="77422" y="45152"/>
                  </a:cubicBezTo>
                  <a:cubicBezTo>
                    <a:pt x="98049" y="45152"/>
                    <a:pt x="117447" y="42829"/>
                    <a:pt x="132040" y="38613"/>
                  </a:cubicBezTo>
                  <a:cubicBezTo>
                    <a:pt x="146744" y="34365"/>
                    <a:pt x="154842" y="28669"/>
                    <a:pt x="154842" y="22575"/>
                  </a:cubicBezTo>
                  <a:cubicBezTo>
                    <a:pt x="154842" y="16481"/>
                    <a:pt x="146744" y="10785"/>
                    <a:pt x="132040" y="6537"/>
                  </a:cubicBezTo>
                  <a:cubicBezTo>
                    <a:pt x="117447" y="2322"/>
                    <a:pt x="98049" y="0"/>
                    <a:pt x="77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69;p64">
              <a:extLst>
                <a:ext uri="{FF2B5EF4-FFF2-40B4-BE49-F238E27FC236}">
                  <a16:creationId xmlns:a16="http://schemas.microsoft.com/office/drawing/2014/main" id="{F586681C-0F4B-429F-BEDD-CF54CE70AFE8}"/>
                </a:ext>
              </a:extLst>
            </p:cNvPr>
            <p:cNvSpPr/>
            <p:nvPr/>
          </p:nvSpPr>
          <p:spPr>
            <a:xfrm>
              <a:off x="2182475" y="3986625"/>
              <a:ext cx="3517325" cy="979400"/>
            </a:xfrm>
            <a:custGeom>
              <a:avLst/>
              <a:gdLst/>
              <a:ahLst/>
              <a:cxnLst/>
              <a:rect l="l" t="t" r="r" b="b"/>
              <a:pathLst>
                <a:path w="140693" h="39176" extrusionOk="0">
                  <a:moveTo>
                    <a:pt x="70347" y="1"/>
                  </a:moveTo>
                  <a:cubicBezTo>
                    <a:pt x="51689" y="1"/>
                    <a:pt x="33797" y="2064"/>
                    <a:pt x="20604" y="5738"/>
                  </a:cubicBezTo>
                  <a:cubicBezTo>
                    <a:pt x="7412" y="9411"/>
                    <a:pt x="0" y="14393"/>
                    <a:pt x="0" y="19588"/>
                  </a:cubicBezTo>
                  <a:cubicBezTo>
                    <a:pt x="0" y="24784"/>
                    <a:pt x="7412" y="29765"/>
                    <a:pt x="20604" y="33439"/>
                  </a:cubicBezTo>
                  <a:cubicBezTo>
                    <a:pt x="33797" y="37112"/>
                    <a:pt x="51689" y="39176"/>
                    <a:pt x="70347" y="39176"/>
                  </a:cubicBezTo>
                  <a:cubicBezTo>
                    <a:pt x="89003" y="39176"/>
                    <a:pt x="106896" y="37112"/>
                    <a:pt x="120088" y="33439"/>
                  </a:cubicBezTo>
                  <a:cubicBezTo>
                    <a:pt x="133281" y="29765"/>
                    <a:pt x="140692" y="24784"/>
                    <a:pt x="140692" y="19588"/>
                  </a:cubicBezTo>
                  <a:cubicBezTo>
                    <a:pt x="140692" y="14393"/>
                    <a:pt x="133281" y="9411"/>
                    <a:pt x="120088" y="5738"/>
                  </a:cubicBezTo>
                  <a:cubicBezTo>
                    <a:pt x="106896" y="2064"/>
                    <a:pt x="89003" y="1"/>
                    <a:pt x="70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70;p64">
              <a:extLst>
                <a:ext uri="{FF2B5EF4-FFF2-40B4-BE49-F238E27FC236}">
                  <a16:creationId xmlns:a16="http://schemas.microsoft.com/office/drawing/2014/main" id="{A7AA2992-3EB5-47B8-8157-5D4033764509}"/>
                </a:ext>
              </a:extLst>
            </p:cNvPr>
            <p:cNvSpPr/>
            <p:nvPr/>
          </p:nvSpPr>
          <p:spPr>
            <a:xfrm>
              <a:off x="2175125" y="3979250"/>
              <a:ext cx="3532025" cy="994150"/>
            </a:xfrm>
            <a:custGeom>
              <a:avLst/>
              <a:gdLst/>
              <a:ahLst/>
              <a:cxnLst/>
              <a:rect l="l" t="t" r="r" b="b"/>
              <a:pathLst>
                <a:path w="141281" h="39766" extrusionOk="0">
                  <a:moveTo>
                    <a:pt x="70641" y="590"/>
                  </a:moveTo>
                  <a:cubicBezTo>
                    <a:pt x="109267" y="590"/>
                    <a:pt x="140691" y="9245"/>
                    <a:pt x="140691" y="19883"/>
                  </a:cubicBezTo>
                  <a:cubicBezTo>
                    <a:pt x="140691" y="30522"/>
                    <a:pt x="109267" y="39177"/>
                    <a:pt x="70641" y="39177"/>
                  </a:cubicBezTo>
                  <a:cubicBezTo>
                    <a:pt x="32014" y="39177"/>
                    <a:pt x="589" y="30522"/>
                    <a:pt x="589" y="19883"/>
                  </a:cubicBezTo>
                  <a:cubicBezTo>
                    <a:pt x="589" y="9245"/>
                    <a:pt x="32014" y="590"/>
                    <a:pt x="70641" y="590"/>
                  </a:cubicBezTo>
                  <a:close/>
                  <a:moveTo>
                    <a:pt x="70641" y="1"/>
                  </a:moveTo>
                  <a:cubicBezTo>
                    <a:pt x="51824" y="1"/>
                    <a:pt x="34132" y="2042"/>
                    <a:pt x="20820" y="5749"/>
                  </a:cubicBezTo>
                  <a:cubicBezTo>
                    <a:pt x="7395" y="9488"/>
                    <a:pt x="1" y="14507"/>
                    <a:pt x="1" y="19883"/>
                  </a:cubicBezTo>
                  <a:cubicBezTo>
                    <a:pt x="1" y="25260"/>
                    <a:pt x="7395" y="30280"/>
                    <a:pt x="20820" y="34018"/>
                  </a:cubicBezTo>
                  <a:cubicBezTo>
                    <a:pt x="34132" y="37724"/>
                    <a:pt x="51824" y="39766"/>
                    <a:pt x="70641" y="39766"/>
                  </a:cubicBezTo>
                  <a:cubicBezTo>
                    <a:pt x="89456" y="39766"/>
                    <a:pt x="107150" y="37724"/>
                    <a:pt x="120461" y="34018"/>
                  </a:cubicBezTo>
                  <a:cubicBezTo>
                    <a:pt x="133887" y="30280"/>
                    <a:pt x="141280" y="25260"/>
                    <a:pt x="141280" y="19883"/>
                  </a:cubicBezTo>
                  <a:cubicBezTo>
                    <a:pt x="141280" y="14507"/>
                    <a:pt x="133887" y="9488"/>
                    <a:pt x="120461" y="5749"/>
                  </a:cubicBezTo>
                  <a:cubicBezTo>
                    <a:pt x="107150" y="2042"/>
                    <a:pt x="89456" y="1"/>
                    <a:pt x="70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71;p64">
              <a:extLst>
                <a:ext uri="{FF2B5EF4-FFF2-40B4-BE49-F238E27FC236}">
                  <a16:creationId xmlns:a16="http://schemas.microsoft.com/office/drawing/2014/main" id="{2B7F71FF-A4DC-43ED-9E56-7E038CB8333B}"/>
                </a:ext>
              </a:extLst>
            </p:cNvPr>
            <p:cNvSpPr/>
            <p:nvPr/>
          </p:nvSpPr>
          <p:spPr>
            <a:xfrm>
              <a:off x="2205725" y="4145775"/>
              <a:ext cx="3470825" cy="820250"/>
            </a:xfrm>
            <a:custGeom>
              <a:avLst/>
              <a:gdLst/>
              <a:ahLst/>
              <a:cxnLst/>
              <a:rect l="l" t="t" r="r" b="b"/>
              <a:pathLst>
                <a:path w="138833" h="32810" extrusionOk="0">
                  <a:moveTo>
                    <a:pt x="69417" y="0"/>
                  </a:moveTo>
                  <a:cubicBezTo>
                    <a:pt x="51006" y="0"/>
                    <a:pt x="33349" y="1729"/>
                    <a:pt x="20332" y="4805"/>
                  </a:cubicBezTo>
                  <a:cubicBezTo>
                    <a:pt x="7314" y="7882"/>
                    <a:pt x="0" y="12054"/>
                    <a:pt x="0" y="16406"/>
                  </a:cubicBezTo>
                  <a:cubicBezTo>
                    <a:pt x="0" y="20756"/>
                    <a:pt x="7314" y="24929"/>
                    <a:pt x="20332" y="28005"/>
                  </a:cubicBezTo>
                  <a:cubicBezTo>
                    <a:pt x="33349" y="31082"/>
                    <a:pt x="51006" y="32810"/>
                    <a:pt x="69417" y="32810"/>
                  </a:cubicBezTo>
                  <a:cubicBezTo>
                    <a:pt x="87827" y="32810"/>
                    <a:pt x="105483" y="31082"/>
                    <a:pt x="118501" y="28005"/>
                  </a:cubicBezTo>
                  <a:cubicBezTo>
                    <a:pt x="131520" y="24929"/>
                    <a:pt x="138832" y="20756"/>
                    <a:pt x="138832" y="16406"/>
                  </a:cubicBezTo>
                  <a:cubicBezTo>
                    <a:pt x="138832" y="12054"/>
                    <a:pt x="131520" y="7882"/>
                    <a:pt x="118501" y="4805"/>
                  </a:cubicBezTo>
                  <a:cubicBezTo>
                    <a:pt x="105483" y="1729"/>
                    <a:pt x="87827" y="0"/>
                    <a:pt x="69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72;p64">
              <a:extLst>
                <a:ext uri="{FF2B5EF4-FFF2-40B4-BE49-F238E27FC236}">
                  <a16:creationId xmlns:a16="http://schemas.microsoft.com/office/drawing/2014/main" id="{7B7A44AC-EBBD-4331-A0A7-BD61DB95ED97}"/>
                </a:ext>
              </a:extLst>
            </p:cNvPr>
            <p:cNvSpPr/>
            <p:nvPr/>
          </p:nvSpPr>
          <p:spPr>
            <a:xfrm>
              <a:off x="2197200" y="4138425"/>
              <a:ext cx="3487875" cy="834975"/>
            </a:xfrm>
            <a:custGeom>
              <a:avLst/>
              <a:gdLst/>
              <a:ahLst/>
              <a:cxnLst/>
              <a:rect l="l" t="t" r="r" b="b"/>
              <a:pathLst>
                <a:path w="139515" h="33399" extrusionOk="0">
                  <a:moveTo>
                    <a:pt x="69758" y="589"/>
                  </a:moveTo>
                  <a:cubicBezTo>
                    <a:pt x="103563" y="589"/>
                    <a:pt x="133159" y="7504"/>
                    <a:pt x="138829" y="16700"/>
                  </a:cubicBezTo>
                  <a:cubicBezTo>
                    <a:pt x="133159" y="25895"/>
                    <a:pt x="103562" y="32810"/>
                    <a:pt x="69758" y="32810"/>
                  </a:cubicBezTo>
                  <a:cubicBezTo>
                    <a:pt x="35953" y="32810"/>
                    <a:pt x="6356" y="25895"/>
                    <a:pt x="685" y="16700"/>
                  </a:cubicBezTo>
                  <a:cubicBezTo>
                    <a:pt x="6356" y="7504"/>
                    <a:pt x="35953" y="589"/>
                    <a:pt x="69758" y="589"/>
                  </a:cubicBezTo>
                  <a:close/>
                  <a:moveTo>
                    <a:pt x="69758" y="0"/>
                  </a:moveTo>
                  <a:cubicBezTo>
                    <a:pt x="35017" y="0"/>
                    <a:pt x="5717" y="6961"/>
                    <a:pt x="87" y="16550"/>
                  </a:cubicBezTo>
                  <a:lnTo>
                    <a:pt x="0" y="16700"/>
                  </a:lnTo>
                  <a:lnTo>
                    <a:pt x="87" y="16849"/>
                  </a:lnTo>
                  <a:cubicBezTo>
                    <a:pt x="5717" y="26438"/>
                    <a:pt x="35017" y="33399"/>
                    <a:pt x="69758" y="33399"/>
                  </a:cubicBezTo>
                  <a:cubicBezTo>
                    <a:pt x="104497" y="33399"/>
                    <a:pt x="133799" y="26438"/>
                    <a:pt x="139428" y="16849"/>
                  </a:cubicBezTo>
                  <a:lnTo>
                    <a:pt x="139514" y="16700"/>
                  </a:lnTo>
                  <a:lnTo>
                    <a:pt x="139428" y="16550"/>
                  </a:lnTo>
                  <a:cubicBezTo>
                    <a:pt x="133799" y="6961"/>
                    <a:pt x="104497" y="0"/>
                    <a:pt x="69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73;p64">
              <a:extLst>
                <a:ext uri="{FF2B5EF4-FFF2-40B4-BE49-F238E27FC236}">
                  <a16:creationId xmlns:a16="http://schemas.microsoft.com/office/drawing/2014/main" id="{EB5465ED-E460-44B2-AC0E-B474AA110E04}"/>
                </a:ext>
              </a:extLst>
            </p:cNvPr>
            <p:cNvSpPr/>
            <p:nvPr/>
          </p:nvSpPr>
          <p:spPr>
            <a:xfrm>
              <a:off x="2166250" y="4842425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2" y="1"/>
                  </a:moveTo>
                  <a:cubicBezTo>
                    <a:pt x="1066" y="1"/>
                    <a:pt x="0" y="933"/>
                    <a:pt x="0" y="2084"/>
                  </a:cubicBezTo>
                  <a:cubicBezTo>
                    <a:pt x="0" y="3235"/>
                    <a:pt x="1066" y="4168"/>
                    <a:pt x="2382" y="4168"/>
                  </a:cubicBezTo>
                  <a:cubicBezTo>
                    <a:pt x="3697" y="4168"/>
                    <a:pt x="4763" y="3235"/>
                    <a:pt x="4763" y="2084"/>
                  </a:cubicBezTo>
                  <a:cubicBezTo>
                    <a:pt x="4763" y="934"/>
                    <a:pt x="3697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74;p64">
              <a:extLst>
                <a:ext uri="{FF2B5EF4-FFF2-40B4-BE49-F238E27FC236}">
                  <a16:creationId xmlns:a16="http://schemas.microsoft.com/office/drawing/2014/main" id="{9362CC20-F56D-4955-BF33-A1B07EAF4CB3}"/>
                </a:ext>
              </a:extLst>
            </p:cNvPr>
            <p:cNvSpPr/>
            <p:nvPr/>
          </p:nvSpPr>
          <p:spPr>
            <a:xfrm>
              <a:off x="2158900" y="4835075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cubicBezTo>
                    <a:pt x="3826" y="590"/>
                    <a:pt x="4763" y="1391"/>
                    <a:pt x="4763" y="2378"/>
                  </a:cubicBezTo>
                  <a:cubicBezTo>
                    <a:pt x="4763" y="3364"/>
                    <a:pt x="3826" y="4168"/>
                    <a:pt x="2676" y="4168"/>
                  </a:cubicBezTo>
                  <a:cubicBezTo>
                    <a:pt x="1525" y="4168"/>
                    <a:pt x="589" y="3364"/>
                    <a:pt x="589" y="2378"/>
                  </a:cubicBezTo>
                  <a:cubicBezTo>
                    <a:pt x="589" y="1391"/>
                    <a:pt x="1525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0" y="1"/>
                    <a:pt x="0" y="1067"/>
                    <a:pt x="0" y="2378"/>
                  </a:cubicBezTo>
                  <a:cubicBezTo>
                    <a:pt x="0" y="3690"/>
                    <a:pt x="1200" y="4756"/>
                    <a:pt x="2676" y="4756"/>
                  </a:cubicBezTo>
                  <a:cubicBezTo>
                    <a:pt x="4151" y="4756"/>
                    <a:pt x="5352" y="3688"/>
                    <a:pt x="5352" y="2378"/>
                  </a:cubicBezTo>
                  <a:cubicBezTo>
                    <a:pt x="5352" y="1067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75;p64">
              <a:extLst>
                <a:ext uri="{FF2B5EF4-FFF2-40B4-BE49-F238E27FC236}">
                  <a16:creationId xmlns:a16="http://schemas.microsoft.com/office/drawing/2014/main" id="{1585E231-CB70-4D72-AD2E-90066C07732E}"/>
                </a:ext>
              </a:extLst>
            </p:cNvPr>
            <p:cNvSpPr/>
            <p:nvPr/>
          </p:nvSpPr>
          <p:spPr>
            <a:xfrm>
              <a:off x="3023025" y="5069875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2" y="1"/>
                  </a:moveTo>
                  <a:cubicBezTo>
                    <a:pt x="1066" y="1"/>
                    <a:pt x="1" y="934"/>
                    <a:pt x="1" y="2084"/>
                  </a:cubicBezTo>
                  <a:cubicBezTo>
                    <a:pt x="1" y="3234"/>
                    <a:pt x="1066" y="4168"/>
                    <a:pt x="2382" y="4168"/>
                  </a:cubicBezTo>
                  <a:cubicBezTo>
                    <a:pt x="3697" y="4168"/>
                    <a:pt x="4763" y="3234"/>
                    <a:pt x="4763" y="2084"/>
                  </a:cubicBezTo>
                  <a:cubicBezTo>
                    <a:pt x="4763" y="934"/>
                    <a:pt x="3697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76;p64">
              <a:extLst>
                <a:ext uri="{FF2B5EF4-FFF2-40B4-BE49-F238E27FC236}">
                  <a16:creationId xmlns:a16="http://schemas.microsoft.com/office/drawing/2014/main" id="{8034947C-DDE6-474F-9861-0DF555A1F0C2}"/>
                </a:ext>
              </a:extLst>
            </p:cNvPr>
            <p:cNvSpPr/>
            <p:nvPr/>
          </p:nvSpPr>
          <p:spPr>
            <a:xfrm>
              <a:off x="3015650" y="5062500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cubicBezTo>
                    <a:pt x="3828" y="590"/>
                    <a:pt x="4763" y="1393"/>
                    <a:pt x="4763" y="2379"/>
                  </a:cubicBezTo>
                  <a:cubicBezTo>
                    <a:pt x="4763" y="3366"/>
                    <a:pt x="3826" y="4168"/>
                    <a:pt x="2676" y="4168"/>
                  </a:cubicBezTo>
                  <a:cubicBezTo>
                    <a:pt x="1526" y="4168"/>
                    <a:pt x="589" y="3366"/>
                    <a:pt x="589" y="2379"/>
                  </a:cubicBezTo>
                  <a:cubicBezTo>
                    <a:pt x="589" y="1392"/>
                    <a:pt x="1526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1" y="1"/>
                    <a:pt x="1" y="1069"/>
                    <a:pt x="1" y="2379"/>
                  </a:cubicBezTo>
                  <a:cubicBezTo>
                    <a:pt x="1" y="3689"/>
                    <a:pt x="1201" y="4756"/>
                    <a:pt x="2676" y="4756"/>
                  </a:cubicBezTo>
                  <a:cubicBezTo>
                    <a:pt x="4152" y="4756"/>
                    <a:pt x="5352" y="3691"/>
                    <a:pt x="5352" y="2379"/>
                  </a:cubicBezTo>
                  <a:cubicBezTo>
                    <a:pt x="5352" y="1068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77;p64">
              <a:extLst>
                <a:ext uri="{FF2B5EF4-FFF2-40B4-BE49-F238E27FC236}">
                  <a16:creationId xmlns:a16="http://schemas.microsoft.com/office/drawing/2014/main" id="{6397AA92-E215-43FA-A8B0-D8A4EF7BD45D}"/>
                </a:ext>
              </a:extLst>
            </p:cNvPr>
            <p:cNvSpPr/>
            <p:nvPr/>
          </p:nvSpPr>
          <p:spPr>
            <a:xfrm>
              <a:off x="4042400" y="5107075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2" y="1"/>
                  </a:moveTo>
                  <a:cubicBezTo>
                    <a:pt x="1067" y="1"/>
                    <a:pt x="1" y="933"/>
                    <a:pt x="1" y="2084"/>
                  </a:cubicBezTo>
                  <a:cubicBezTo>
                    <a:pt x="1" y="3236"/>
                    <a:pt x="1067" y="4168"/>
                    <a:pt x="2382" y="4168"/>
                  </a:cubicBezTo>
                  <a:cubicBezTo>
                    <a:pt x="3697" y="4168"/>
                    <a:pt x="4763" y="3236"/>
                    <a:pt x="4763" y="2084"/>
                  </a:cubicBezTo>
                  <a:cubicBezTo>
                    <a:pt x="4763" y="934"/>
                    <a:pt x="3697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78;p64">
              <a:extLst>
                <a:ext uri="{FF2B5EF4-FFF2-40B4-BE49-F238E27FC236}">
                  <a16:creationId xmlns:a16="http://schemas.microsoft.com/office/drawing/2014/main" id="{3700B56C-248F-4376-8B2C-239C66E3F6CC}"/>
                </a:ext>
              </a:extLst>
            </p:cNvPr>
            <p:cNvSpPr/>
            <p:nvPr/>
          </p:nvSpPr>
          <p:spPr>
            <a:xfrm>
              <a:off x="4035050" y="5099725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cubicBezTo>
                    <a:pt x="3827" y="590"/>
                    <a:pt x="4763" y="1391"/>
                    <a:pt x="4763" y="2378"/>
                  </a:cubicBezTo>
                  <a:cubicBezTo>
                    <a:pt x="4763" y="3365"/>
                    <a:pt x="3827" y="4168"/>
                    <a:pt x="2676" y="4168"/>
                  </a:cubicBezTo>
                  <a:cubicBezTo>
                    <a:pt x="1526" y="4168"/>
                    <a:pt x="590" y="3364"/>
                    <a:pt x="590" y="2378"/>
                  </a:cubicBezTo>
                  <a:cubicBezTo>
                    <a:pt x="590" y="1392"/>
                    <a:pt x="1526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0" y="1"/>
                    <a:pt x="1" y="1067"/>
                    <a:pt x="1" y="2378"/>
                  </a:cubicBezTo>
                  <a:cubicBezTo>
                    <a:pt x="1" y="3690"/>
                    <a:pt x="1200" y="4757"/>
                    <a:pt x="2676" y="4757"/>
                  </a:cubicBezTo>
                  <a:cubicBezTo>
                    <a:pt x="4151" y="4757"/>
                    <a:pt x="5352" y="3689"/>
                    <a:pt x="5352" y="2378"/>
                  </a:cubicBezTo>
                  <a:cubicBezTo>
                    <a:pt x="5352" y="1068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79;p64">
              <a:extLst>
                <a:ext uri="{FF2B5EF4-FFF2-40B4-BE49-F238E27FC236}">
                  <a16:creationId xmlns:a16="http://schemas.microsoft.com/office/drawing/2014/main" id="{D84AD1CD-BBAD-4909-87A9-0DF1B6F211A5}"/>
                </a:ext>
              </a:extLst>
            </p:cNvPr>
            <p:cNvSpPr/>
            <p:nvPr/>
          </p:nvSpPr>
          <p:spPr>
            <a:xfrm>
              <a:off x="5054350" y="5017800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1" y="0"/>
                  </a:moveTo>
                  <a:cubicBezTo>
                    <a:pt x="1066" y="0"/>
                    <a:pt x="0" y="933"/>
                    <a:pt x="0" y="2084"/>
                  </a:cubicBezTo>
                  <a:cubicBezTo>
                    <a:pt x="0" y="3234"/>
                    <a:pt x="1066" y="4167"/>
                    <a:pt x="2381" y="4167"/>
                  </a:cubicBezTo>
                  <a:cubicBezTo>
                    <a:pt x="3697" y="4167"/>
                    <a:pt x="4763" y="3234"/>
                    <a:pt x="4763" y="2084"/>
                  </a:cubicBezTo>
                  <a:cubicBezTo>
                    <a:pt x="4763" y="933"/>
                    <a:pt x="3697" y="0"/>
                    <a:pt x="2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180;p64">
              <a:extLst>
                <a:ext uri="{FF2B5EF4-FFF2-40B4-BE49-F238E27FC236}">
                  <a16:creationId xmlns:a16="http://schemas.microsoft.com/office/drawing/2014/main" id="{B918BCB2-EDFE-4FEE-8187-B5BB18EF4199}"/>
                </a:ext>
              </a:extLst>
            </p:cNvPr>
            <p:cNvSpPr/>
            <p:nvPr/>
          </p:nvSpPr>
          <p:spPr>
            <a:xfrm>
              <a:off x="5047000" y="5010425"/>
              <a:ext cx="133800" cy="118950"/>
            </a:xfrm>
            <a:custGeom>
              <a:avLst/>
              <a:gdLst/>
              <a:ahLst/>
              <a:cxnLst/>
              <a:rect l="l" t="t" r="r" b="b"/>
              <a:pathLst>
                <a:path w="5352" h="4758" extrusionOk="0">
                  <a:moveTo>
                    <a:pt x="2676" y="590"/>
                  </a:moveTo>
                  <a:cubicBezTo>
                    <a:pt x="3826" y="590"/>
                    <a:pt x="4763" y="1392"/>
                    <a:pt x="4763" y="2379"/>
                  </a:cubicBezTo>
                  <a:cubicBezTo>
                    <a:pt x="4763" y="3364"/>
                    <a:pt x="3826" y="4167"/>
                    <a:pt x="2676" y="4167"/>
                  </a:cubicBezTo>
                  <a:cubicBezTo>
                    <a:pt x="1526" y="4167"/>
                    <a:pt x="589" y="3364"/>
                    <a:pt x="589" y="2379"/>
                  </a:cubicBezTo>
                  <a:cubicBezTo>
                    <a:pt x="589" y="1392"/>
                    <a:pt x="1526" y="590"/>
                    <a:pt x="2676" y="590"/>
                  </a:cubicBezTo>
                  <a:close/>
                  <a:moveTo>
                    <a:pt x="2676" y="0"/>
                  </a:moveTo>
                  <a:cubicBezTo>
                    <a:pt x="1201" y="0"/>
                    <a:pt x="0" y="1067"/>
                    <a:pt x="0" y="2379"/>
                  </a:cubicBezTo>
                  <a:cubicBezTo>
                    <a:pt x="0" y="3690"/>
                    <a:pt x="1201" y="4757"/>
                    <a:pt x="2676" y="4757"/>
                  </a:cubicBezTo>
                  <a:cubicBezTo>
                    <a:pt x="4151" y="4757"/>
                    <a:pt x="5352" y="3689"/>
                    <a:pt x="5352" y="2379"/>
                  </a:cubicBezTo>
                  <a:cubicBezTo>
                    <a:pt x="5352" y="1067"/>
                    <a:pt x="4151" y="0"/>
                    <a:pt x="2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181;p64">
              <a:extLst>
                <a:ext uri="{FF2B5EF4-FFF2-40B4-BE49-F238E27FC236}">
                  <a16:creationId xmlns:a16="http://schemas.microsoft.com/office/drawing/2014/main" id="{98723A32-74F8-426D-994A-44E877479BE3}"/>
                </a:ext>
              </a:extLst>
            </p:cNvPr>
            <p:cNvSpPr/>
            <p:nvPr/>
          </p:nvSpPr>
          <p:spPr>
            <a:xfrm>
              <a:off x="5709150" y="4779675"/>
              <a:ext cx="119050" cy="104200"/>
            </a:xfrm>
            <a:custGeom>
              <a:avLst/>
              <a:gdLst/>
              <a:ahLst/>
              <a:cxnLst/>
              <a:rect l="l" t="t" r="r" b="b"/>
              <a:pathLst>
                <a:path w="4762" h="4168" extrusionOk="0">
                  <a:moveTo>
                    <a:pt x="2381" y="1"/>
                  </a:moveTo>
                  <a:cubicBezTo>
                    <a:pt x="1066" y="1"/>
                    <a:pt x="0" y="934"/>
                    <a:pt x="0" y="2084"/>
                  </a:cubicBezTo>
                  <a:cubicBezTo>
                    <a:pt x="0" y="3235"/>
                    <a:pt x="1066" y="4168"/>
                    <a:pt x="2381" y="4168"/>
                  </a:cubicBezTo>
                  <a:cubicBezTo>
                    <a:pt x="3696" y="4168"/>
                    <a:pt x="4762" y="3235"/>
                    <a:pt x="4762" y="2084"/>
                  </a:cubicBezTo>
                  <a:cubicBezTo>
                    <a:pt x="4762" y="934"/>
                    <a:pt x="3696" y="1"/>
                    <a:pt x="2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182;p64">
              <a:extLst>
                <a:ext uri="{FF2B5EF4-FFF2-40B4-BE49-F238E27FC236}">
                  <a16:creationId xmlns:a16="http://schemas.microsoft.com/office/drawing/2014/main" id="{1D66A4A6-7460-4253-A2BD-48CFF282F515}"/>
                </a:ext>
              </a:extLst>
            </p:cNvPr>
            <p:cNvSpPr/>
            <p:nvPr/>
          </p:nvSpPr>
          <p:spPr>
            <a:xfrm>
              <a:off x="5701775" y="4772325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lnTo>
                    <a:pt x="2676" y="591"/>
                  </a:lnTo>
                  <a:cubicBezTo>
                    <a:pt x="3826" y="591"/>
                    <a:pt x="4763" y="1391"/>
                    <a:pt x="4763" y="2378"/>
                  </a:cubicBezTo>
                  <a:cubicBezTo>
                    <a:pt x="4763" y="3364"/>
                    <a:pt x="3826" y="4167"/>
                    <a:pt x="2676" y="4167"/>
                  </a:cubicBezTo>
                  <a:cubicBezTo>
                    <a:pt x="1526" y="4167"/>
                    <a:pt x="589" y="3364"/>
                    <a:pt x="589" y="2378"/>
                  </a:cubicBezTo>
                  <a:cubicBezTo>
                    <a:pt x="589" y="1391"/>
                    <a:pt x="1526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1" y="1"/>
                    <a:pt x="0" y="1068"/>
                    <a:pt x="0" y="2378"/>
                  </a:cubicBezTo>
                  <a:cubicBezTo>
                    <a:pt x="0" y="3690"/>
                    <a:pt x="1201" y="4756"/>
                    <a:pt x="2676" y="4756"/>
                  </a:cubicBezTo>
                  <a:cubicBezTo>
                    <a:pt x="4151" y="4756"/>
                    <a:pt x="5351" y="3690"/>
                    <a:pt x="5351" y="2378"/>
                  </a:cubicBezTo>
                  <a:cubicBezTo>
                    <a:pt x="5351" y="1068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183;p64">
              <a:extLst>
                <a:ext uri="{FF2B5EF4-FFF2-40B4-BE49-F238E27FC236}">
                  <a16:creationId xmlns:a16="http://schemas.microsoft.com/office/drawing/2014/main" id="{0A60B60E-37DB-49A8-B21F-954AF3288566}"/>
                </a:ext>
              </a:extLst>
            </p:cNvPr>
            <p:cNvSpPr/>
            <p:nvPr/>
          </p:nvSpPr>
          <p:spPr>
            <a:xfrm>
              <a:off x="5907275" y="4468250"/>
              <a:ext cx="137700" cy="91925"/>
            </a:xfrm>
            <a:custGeom>
              <a:avLst/>
              <a:gdLst/>
              <a:ahLst/>
              <a:cxnLst/>
              <a:rect l="l" t="t" r="r" b="b"/>
              <a:pathLst>
                <a:path w="5508" h="3677" extrusionOk="0">
                  <a:moveTo>
                    <a:pt x="1702" y="1"/>
                  </a:moveTo>
                  <a:cubicBezTo>
                    <a:pt x="1092" y="1"/>
                    <a:pt x="602" y="206"/>
                    <a:pt x="393" y="608"/>
                  </a:cubicBezTo>
                  <a:cubicBezTo>
                    <a:pt x="0" y="1363"/>
                    <a:pt x="738" y="2525"/>
                    <a:pt x="2042" y="3204"/>
                  </a:cubicBezTo>
                  <a:cubicBezTo>
                    <a:pt x="2650" y="3521"/>
                    <a:pt x="3273" y="3676"/>
                    <a:pt x="3805" y="3676"/>
                  </a:cubicBezTo>
                  <a:cubicBezTo>
                    <a:pt x="4415" y="3676"/>
                    <a:pt x="4905" y="3471"/>
                    <a:pt x="5114" y="3069"/>
                  </a:cubicBezTo>
                  <a:cubicBezTo>
                    <a:pt x="5508" y="2315"/>
                    <a:pt x="4769" y="1152"/>
                    <a:pt x="3465" y="473"/>
                  </a:cubicBezTo>
                  <a:cubicBezTo>
                    <a:pt x="2857" y="157"/>
                    <a:pt x="2234" y="1"/>
                    <a:pt x="1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184;p64">
              <a:extLst>
                <a:ext uri="{FF2B5EF4-FFF2-40B4-BE49-F238E27FC236}">
                  <a16:creationId xmlns:a16="http://schemas.microsoft.com/office/drawing/2014/main" id="{694D90EA-95A4-4D13-8A75-10FA3170D446}"/>
                </a:ext>
              </a:extLst>
            </p:cNvPr>
            <p:cNvSpPr/>
            <p:nvPr/>
          </p:nvSpPr>
          <p:spPr>
            <a:xfrm>
              <a:off x="5904525" y="4460875"/>
              <a:ext cx="143175" cy="106700"/>
            </a:xfrm>
            <a:custGeom>
              <a:avLst/>
              <a:gdLst/>
              <a:ahLst/>
              <a:cxnLst/>
              <a:rect l="l" t="t" r="r" b="b"/>
              <a:pathLst>
                <a:path w="5727" h="4268" extrusionOk="0">
                  <a:moveTo>
                    <a:pt x="1800" y="588"/>
                  </a:moveTo>
                  <a:cubicBezTo>
                    <a:pt x="2286" y="588"/>
                    <a:pt x="2874" y="736"/>
                    <a:pt x="3439" y="1029"/>
                  </a:cubicBezTo>
                  <a:cubicBezTo>
                    <a:pt x="4025" y="1334"/>
                    <a:pt x="4504" y="1750"/>
                    <a:pt x="4788" y="2196"/>
                  </a:cubicBezTo>
                  <a:cubicBezTo>
                    <a:pt x="4935" y="2426"/>
                    <a:pt x="5152" y="2867"/>
                    <a:pt x="4964" y="3228"/>
                  </a:cubicBezTo>
                  <a:cubicBezTo>
                    <a:pt x="4807" y="3529"/>
                    <a:pt x="4419" y="3680"/>
                    <a:pt x="3928" y="3680"/>
                  </a:cubicBezTo>
                  <a:cubicBezTo>
                    <a:pt x="3442" y="3680"/>
                    <a:pt x="2854" y="3532"/>
                    <a:pt x="2289" y="3238"/>
                  </a:cubicBezTo>
                  <a:cubicBezTo>
                    <a:pt x="1703" y="2933"/>
                    <a:pt x="1224" y="2519"/>
                    <a:pt x="940" y="2072"/>
                  </a:cubicBezTo>
                  <a:cubicBezTo>
                    <a:pt x="793" y="1841"/>
                    <a:pt x="576" y="1401"/>
                    <a:pt x="764" y="1040"/>
                  </a:cubicBezTo>
                  <a:cubicBezTo>
                    <a:pt x="920" y="739"/>
                    <a:pt x="1308" y="588"/>
                    <a:pt x="1800" y="588"/>
                  </a:cubicBezTo>
                  <a:close/>
                  <a:moveTo>
                    <a:pt x="1816" y="0"/>
                  </a:moveTo>
                  <a:cubicBezTo>
                    <a:pt x="1093" y="0"/>
                    <a:pt x="505" y="261"/>
                    <a:pt x="241" y="767"/>
                  </a:cubicBezTo>
                  <a:cubicBezTo>
                    <a:pt x="0" y="1229"/>
                    <a:pt x="72" y="1805"/>
                    <a:pt x="442" y="2388"/>
                  </a:cubicBezTo>
                  <a:cubicBezTo>
                    <a:pt x="781" y="2921"/>
                    <a:pt x="1340" y="3409"/>
                    <a:pt x="2016" y="3761"/>
                  </a:cubicBezTo>
                  <a:cubicBezTo>
                    <a:pt x="2669" y="4101"/>
                    <a:pt x="3334" y="4268"/>
                    <a:pt x="3912" y="4268"/>
                  </a:cubicBezTo>
                  <a:cubicBezTo>
                    <a:pt x="4634" y="4268"/>
                    <a:pt x="5222" y="4007"/>
                    <a:pt x="5485" y="3500"/>
                  </a:cubicBezTo>
                  <a:cubicBezTo>
                    <a:pt x="5727" y="3038"/>
                    <a:pt x="5654" y="2463"/>
                    <a:pt x="5285" y="1880"/>
                  </a:cubicBezTo>
                  <a:cubicBezTo>
                    <a:pt x="4946" y="1346"/>
                    <a:pt x="4388" y="860"/>
                    <a:pt x="3711" y="508"/>
                  </a:cubicBezTo>
                  <a:cubicBezTo>
                    <a:pt x="3058" y="167"/>
                    <a:pt x="2394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185;p64">
              <a:extLst>
                <a:ext uri="{FF2B5EF4-FFF2-40B4-BE49-F238E27FC236}">
                  <a16:creationId xmlns:a16="http://schemas.microsoft.com/office/drawing/2014/main" id="{2E2D4223-0E14-4D16-80E2-6DEDDA5F74F9}"/>
                </a:ext>
              </a:extLst>
            </p:cNvPr>
            <p:cNvSpPr/>
            <p:nvPr/>
          </p:nvSpPr>
          <p:spPr>
            <a:xfrm>
              <a:off x="1837300" y="4468250"/>
              <a:ext cx="137725" cy="91925"/>
            </a:xfrm>
            <a:custGeom>
              <a:avLst/>
              <a:gdLst/>
              <a:ahLst/>
              <a:cxnLst/>
              <a:rect l="l" t="t" r="r" b="b"/>
              <a:pathLst>
                <a:path w="5509" h="3677" extrusionOk="0">
                  <a:moveTo>
                    <a:pt x="3807" y="1"/>
                  </a:moveTo>
                  <a:cubicBezTo>
                    <a:pt x="3275" y="1"/>
                    <a:pt x="2651" y="157"/>
                    <a:pt x="2044" y="473"/>
                  </a:cubicBezTo>
                  <a:cubicBezTo>
                    <a:pt x="739" y="1152"/>
                    <a:pt x="1" y="2315"/>
                    <a:pt x="393" y="3069"/>
                  </a:cubicBezTo>
                  <a:cubicBezTo>
                    <a:pt x="603" y="3471"/>
                    <a:pt x="1094" y="3676"/>
                    <a:pt x="1704" y="3676"/>
                  </a:cubicBezTo>
                  <a:cubicBezTo>
                    <a:pt x="2236" y="3676"/>
                    <a:pt x="2859" y="3521"/>
                    <a:pt x="3466" y="3204"/>
                  </a:cubicBezTo>
                  <a:cubicBezTo>
                    <a:pt x="4771" y="2525"/>
                    <a:pt x="5509" y="1363"/>
                    <a:pt x="5116" y="608"/>
                  </a:cubicBezTo>
                  <a:cubicBezTo>
                    <a:pt x="4907" y="206"/>
                    <a:pt x="4417" y="1"/>
                    <a:pt x="3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186;p64">
              <a:extLst>
                <a:ext uri="{FF2B5EF4-FFF2-40B4-BE49-F238E27FC236}">
                  <a16:creationId xmlns:a16="http://schemas.microsoft.com/office/drawing/2014/main" id="{6A8AFB43-FF3C-426B-9216-DD80EBBCC9C9}"/>
                </a:ext>
              </a:extLst>
            </p:cNvPr>
            <p:cNvSpPr/>
            <p:nvPr/>
          </p:nvSpPr>
          <p:spPr>
            <a:xfrm>
              <a:off x="1834575" y="4460850"/>
              <a:ext cx="143175" cy="106725"/>
            </a:xfrm>
            <a:custGeom>
              <a:avLst/>
              <a:gdLst/>
              <a:ahLst/>
              <a:cxnLst/>
              <a:rect l="l" t="t" r="r" b="b"/>
              <a:pathLst>
                <a:path w="5727" h="4269" extrusionOk="0">
                  <a:moveTo>
                    <a:pt x="3927" y="589"/>
                  </a:moveTo>
                  <a:cubicBezTo>
                    <a:pt x="4419" y="589"/>
                    <a:pt x="4806" y="740"/>
                    <a:pt x="4964" y="1041"/>
                  </a:cubicBezTo>
                  <a:cubicBezTo>
                    <a:pt x="5152" y="1401"/>
                    <a:pt x="4935" y="1842"/>
                    <a:pt x="4788" y="2073"/>
                  </a:cubicBezTo>
                  <a:cubicBezTo>
                    <a:pt x="4504" y="2520"/>
                    <a:pt x="4025" y="2934"/>
                    <a:pt x="3439" y="3239"/>
                  </a:cubicBezTo>
                  <a:cubicBezTo>
                    <a:pt x="2873" y="3534"/>
                    <a:pt x="2286" y="3681"/>
                    <a:pt x="1800" y="3681"/>
                  </a:cubicBezTo>
                  <a:cubicBezTo>
                    <a:pt x="1309" y="3681"/>
                    <a:pt x="921" y="3530"/>
                    <a:pt x="763" y="3229"/>
                  </a:cubicBezTo>
                  <a:cubicBezTo>
                    <a:pt x="576" y="2868"/>
                    <a:pt x="793" y="2427"/>
                    <a:pt x="940" y="2197"/>
                  </a:cubicBezTo>
                  <a:cubicBezTo>
                    <a:pt x="1224" y="1750"/>
                    <a:pt x="1703" y="1335"/>
                    <a:pt x="2289" y="1030"/>
                  </a:cubicBezTo>
                  <a:cubicBezTo>
                    <a:pt x="2853" y="737"/>
                    <a:pt x="3441" y="589"/>
                    <a:pt x="3927" y="589"/>
                  </a:cubicBezTo>
                  <a:close/>
                  <a:moveTo>
                    <a:pt x="3912" y="1"/>
                  </a:moveTo>
                  <a:cubicBezTo>
                    <a:pt x="3334" y="1"/>
                    <a:pt x="2670" y="167"/>
                    <a:pt x="2017" y="507"/>
                  </a:cubicBezTo>
                  <a:cubicBezTo>
                    <a:pt x="1340" y="859"/>
                    <a:pt x="781" y="1347"/>
                    <a:pt x="442" y="1880"/>
                  </a:cubicBezTo>
                  <a:cubicBezTo>
                    <a:pt x="73" y="2464"/>
                    <a:pt x="0" y="3039"/>
                    <a:pt x="241" y="3501"/>
                  </a:cubicBezTo>
                  <a:cubicBezTo>
                    <a:pt x="506" y="4009"/>
                    <a:pt x="1093" y="4269"/>
                    <a:pt x="1816" y="4269"/>
                  </a:cubicBezTo>
                  <a:cubicBezTo>
                    <a:pt x="2394" y="4269"/>
                    <a:pt x="3057" y="4102"/>
                    <a:pt x="3711" y="3761"/>
                  </a:cubicBezTo>
                  <a:cubicBezTo>
                    <a:pt x="4386" y="3409"/>
                    <a:pt x="4946" y="2922"/>
                    <a:pt x="5284" y="2388"/>
                  </a:cubicBezTo>
                  <a:cubicBezTo>
                    <a:pt x="5655" y="1806"/>
                    <a:pt x="5726" y="1230"/>
                    <a:pt x="5486" y="768"/>
                  </a:cubicBezTo>
                  <a:cubicBezTo>
                    <a:pt x="5222" y="261"/>
                    <a:pt x="4634" y="1"/>
                    <a:pt x="3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187;p64">
              <a:extLst>
                <a:ext uri="{FF2B5EF4-FFF2-40B4-BE49-F238E27FC236}">
                  <a16:creationId xmlns:a16="http://schemas.microsoft.com/office/drawing/2014/main" id="{E8F2E98D-4B38-4EED-8582-E032E769E99D}"/>
                </a:ext>
              </a:extLst>
            </p:cNvPr>
            <p:cNvSpPr/>
            <p:nvPr/>
          </p:nvSpPr>
          <p:spPr>
            <a:xfrm>
              <a:off x="2172400" y="3867125"/>
              <a:ext cx="14750" cy="502475"/>
            </a:xfrm>
            <a:custGeom>
              <a:avLst/>
              <a:gdLst/>
              <a:ahLst/>
              <a:cxnLst/>
              <a:rect l="l" t="t" r="r" b="b"/>
              <a:pathLst>
                <a:path w="590" h="20099" extrusionOk="0">
                  <a:moveTo>
                    <a:pt x="1" y="1"/>
                  </a:moveTo>
                  <a:lnTo>
                    <a:pt x="1" y="20098"/>
                  </a:lnTo>
                  <a:lnTo>
                    <a:pt x="590" y="20098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188;p64">
              <a:extLst>
                <a:ext uri="{FF2B5EF4-FFF2-40B4-BE49-F238E27FC236}">
                  <a16:creationId xmlns:a16="http://schemas.microsoft.com/office/drawing/2014/main" id="{BFB03A55-9CD3-4E0C-81D3-F349BDF4E251}"/>
                </a:ext>
              </a:extLst>
            </p:cNvPr>
            <p:cNvSpPr/>
            <p:nvPr/>
          </p:nvSpPr>
          <p:spPr>
            <a:xfrm>
              <a:off x="2496875" y="4484675"/>
              <a:ext cx="14750" cy="251250"/>
            </a:xfrm>
            <a:custGeom>
              <a:avLst/>
              <a:gdLst/>
              <a:ahLst/>
              <a:cxnLst/>
              <a:rect l="l" t="t" r="r" b="b"/>
              <a:pathLst>
                <a:path w="590" h="10050" extrusionOk="0">
                  <a:moveTo>
                    <a:pt x="1" y="1"/>
                  </a:moveTo>
                  <a:lnTo>
                    <a:pt x="1" y="10049"/>
                  </a:lnTo>
                  <a:lnTo>
                    <a:pt x="590" y="1004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189;p64">
              <a:extLst>
                <a:ext uri="{FF2B5EF4-FFF2-40B4-BE49-F238E27FC236}">
                  <a16:creationId xmlns:a16="http://schemas.microsoft.com/office/drawing/2014/main" id="{87643E4C-4828-4691-A87A-019271190DD7}"/>
                </a:ext>
              </a:extLst>
            </p:cNvPr>
            <p:cNvSpPr/>
            <p:nvPr/>
          </p:nvSpPr>
          <p:spPr>
            <a:xfrm>
              <a:off x="2496875" y="3919475"/>
              <a:ext cx="14750" cy="502425"/>
            </a:xfrm>
            <a:custGeom>
              <a:avLst/>
              <a:gdLst/>
              <a:ahLst/>
              <a:cxnLst/>
              <a:rect l="l" t="t" r="r" b="b"/>
              <a:pathLst>
                <a:path w="590" h="20097" extrusionOk="0">
                  <a:moveTo>
                    <a:pt x="1" y="0"/>
                  </a:moveTo>
                  <a:lnTo>
                    <a:pt x="1" y="20097"/>
                  </a:lnTo>
                  <a:lnTo>
                    <a:pt x="590" y="20097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190;p64">
              <a:extLst>
                <a:ext uri="{FF2B5EF4-FFF2-40B4-BE49-F238E27FC236}">
                  <a16:creationId xmlns:a16="http://schemas.microsoft.com/office/drawing/2014/main" id="{F688C426-CA45-4FF9-8536-7FB3CBE3F12E}"/>
                </a:ext>
              </a:extLst>
            </p:cNvPr>
            <p:cNvSpPr/>
            <p:nvPr/>
          </p:nvSpPr>
          <p:spPr>
            <a:xfrm>
              <a:off x="5396200" y="4254400"/>
              <a:ext cx="14750" cy="502475"/>
            </a:xfrm>
            <a:custGeom>
              <a:avLst/>
              <a:gdLst/>
              <a:ahLst/>
              <a:cxnLst/>
              <a:rect l="l" t="t" r="r" b="b"/>
              <a:pathLst>
                <a:path w="590" h="20099" extrusionOk="0">
                  <a:moveTo>
                    <a:pt x="0" y="1"/>
                  </a:moveTo>
                  <a:lnTo>
                    <a:pt x="0" y="20098"/>
                  </a:lnTo>
                  <a:lnTo>
                    <a:pt x="589" y="20098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91;p64">
              <a:extLst>
                <a:ext uri="{FF2B5EF4-FFF2-40B4-BE49-F238E27FC236}">
                  <a16:creationId xmlns:a16="http://schemas.microsoft.com/office/drawing/2014/main" id="{8AC85A6A-6592-4E6C-AB6F-83EAA3BC3F9D}"/>
                </a:ext>
              </a:extLst>
            </p:cNvPr>
            <p:cNvSpPr/>
            <p:nvPr/>
          </p:nvSpPr>
          <p:spPr>
            <a:xfrm>
              <a:off x="5091050" y="3739200"/>
              <a:ext cx="14750" cy="1104850"/>
            </a:xfrm>
            <a:custGeom>
              <a:avLst/>
              <a:gdLst/>
              <a:ahLst/>
              <a:cxnLst/>
              <a:rect l="l" t="t" r="r" b="b"/>
              <a:pathLst>
                <a:path w="590" h="44194" extrusionOk="0">
                  <a:moveTo>
                    <a:pt x="1" y="0"/>
                  </a:moveTo>
                  <a:lnTo>
                    <a:pt x="1" y="44193"/>
                  </a:lnTo>
                  <a:lnTo>
                    <a:pt x="589" y="44193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92;p64">
              <a:extLst>
                <a:ext uri="{FF2B5EF4-FFF2-40B4-BE49-F238E27FC236}">
                  <a16:creationId xmlns:a16="http://schemas.microsoft.com/office/drawing/2014/main" id="{35D1B489-5F1E-4FEC-B223-DBB00B633BCD}"/>
                </a:ext>
              </a:extLst>
            </p:cNvPr>
            <p:cNvSpPr/>
            <p:nvPr/>
          </p:nvSpPr>
          <p:spPr>
            <a:xfrm>
              <a:off x="3826175" y="4725425"/>
              <a:ext cx="14725" cy="230300"/>
            </a:xfrm>
            <a:custGeom>
              <a:avLst/>
              <a:gdLst/>
              <a:ahLst/>
              <a:cxnLst/>
              <a:rect l="l" t="t" r="r" b="b"/>
              <a:pathLst>
                <a:path w="589" h="9212" extrusionOk="0">
                  <a:moveTo>
                    <a:pt x="0" y="1"/>
                  </a:moveTo>
                  <a:lnTo>
                    <a:pt x="0" y="9212"/>
                  </a:lnTo>
                  <a:lnTo>
                    <a:pt x="589" y="9212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93;p64">
              <a:extLst>
                <a:ext uri="{FF2B5EF4-FFF2-40B4-BE49-F238E27FC236}">
                  <a16:creationId xmlns:a16="http://schemas.microsoft.com/office/drawing/2014/main" id="{F73C79AB-EFFF-40B1-9006-E0BA64079CB6}"/>
                </a:ext>
              </a:extLst>
            </p:cNvPr>
            <p:cNvSpPr/>
            <p:nvPr/>
          </p:nvSpPr>
          <p:spPr>
            <a:xfrm>
              <a:off x="2860325" y="4309025"/>
              <a:ext cx="14750" cy="563275"/>
            </a:xfrm>
            <a:custGeom>
              <a:avLst/>
              <a:gdLst/>
              <a:ahLst/>
              <a:cxnLst/>
              <a:rect l="l" t="t" r="r" b="b"/>
              <a:pathLst>
                <a:path w="590" h="22531" extrusionOk="0">
                  <a:moveTo>
                    <a:pt x="1" y="0"/>
                  </a:moveTo>
                  <a:lnTo>
                    <a:pt x="1" y="22531"/>
                  </a:lnTo>
                  <a:lnTo>
                    <a:pt x="589" y="22531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94;p64">
              <a:extLst>
                <a:ext uri="{FF2B5EF4-FFF2-40B4-BE49-F238E27FC236}">
                  <a16:creationId xmlns:a16="http://schemas.microsoft.com/office/drawing/2014/main" id="{B3A6DB92-D5A3-4C39-B9B4-720260D221DB}"/>
                </a:ext>
              </a:extLst>
            </p:cNvPr>
            <p:cNvSpPr/>
            <p:nvPr/>
          </p:nvSpPr>
          <p:spPr>
            <a:xfrm>
              <a:off x="4577075" y="4827050"/>
              <a:ext cx="14750" cy="113825"/>
            </a:xfrm>
            <a:custGeom>
              <a:avLst/>
              <a:gdLst/>
              <a:ahLst/>
              <a:cxnLst/>
              <a:rect l="l" t="t" r="r" b="b"/>
              <a:pathLst>
                <a:path w="590" h="4553" extrusionOk="0">
                  <a:moveTo>
                    <a:pt x="1" y="0"/>
                  </a:moveTo>
                  <a:lnTo>
                    <a:pt x="1" y="4552"/>
                  </a:lnTo>
                  <a:lnTo>
                    <a:pt x="589" y="4552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95;p64">
              <a:extLst>
                <a:ext uri="{FF2B5EF4-FFF2-40B4-BE49-F238E27FC236}">
                  <a16:creationId xmlns:a16="http://schemas.microsoft.com/office/drawing/2014/main" id="{33E1330A-7B99-4A50-8794-6FEB4F550F47}"/>
                </a:ext>
              </a:extLst>
            </p:cNvPr>
            <p:cNvSpPr/>
            <p:nvPr/>
          </p:nvSpPr>
          <p:spPr>
            <a:xfrm>
              <a:off x="4577075" y="4559250"/>
              <a:ext cx="14750" cy="232350"/>
            </a:xfrm>
            <a:custGeom>
              <a:avLst/>
              <a:gdLst/>
              <a:ahLst/>
              <a:cxnLst/>
              <a:rect l="l" t="t" r="r" b="b"/>
              <a:pathLst>
                <a:path w="590" h="9294" extrusionOk="0">
                  <a:moveTo>
                    <a:pt x="1" y="0"/>
                  </a:moveTo>
                  <a:lnTo>
                    <a:pt x="1" y="9294"/>
                  </a:lnTo>
                  <a:lnTo>
                    <a:pt x="589" y="9294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196;p64">
              <a:extLst>
                <a:ext uri="{FF2B5EF4-FFF2-40B4-BE49-F238E27FC236}">
                  <a16:creationId xmlns:a16="http://schemas.microsoft.com/office/drawing/2014/main" id="{2A68C190-4A50-42BA-8BD5-501C8EB33A1F}"/>
                </a:ext>
              </a:extLst>
            </p:cNvPr>
            <p:cNvSpPr/>
            <p:nvPr/>
          </p:nvSpPr>
          <p:spPr>
            <a:xfrm>
              <a:off x="3826175" y="4495150"/>
              <a:ext cx="14725" cy="125625"/>
            </a:xfrm>
            <a:custGeom>
              <a:avLst/>
              <a:gdLst/>
              <a:ahLst/>
              <a:cxnLst/>
              <a:rect l="l" t="t" r="r" b="b"/>
              <a:pathLst>
                <a:path w="589" h="5025" extrusionOk="0">
                  <a:moveTo>
                    <a:pt x="0" y="1"/>
                  </a:moveTo>
                  <a:lnTo>
                    <a:pt x="0" y="5025"/>
                  </a:lnTo>
                  <a:lnTo>
                    <a:pt x="589" y="5025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197;p64">
              <a:extLst>
                <a:ext uri="{FF2B5EF4-FFF2-40B4-BE49-F238E27FC236}">
                  <a16:creationId xmlns:a16="http://schemas.microsoft.com/office/drawing/2014/main" id="{D339D005-3F29-4A46-BD1A-6252B54C32C4}"/>
                </a:ext>
              </a:extLst>
            </p:cNvPr>
            <p:cNvSpPr/>
            <p:nvPr/>
          </p:nvSpPr>
          <p:spPr>
            <a:xfrm>
              <a:off x="5396200" y="3909025"/>
              <a:ext cx="14750" cy="230300"/>
            </a:xfrm>
            <a:custGeom>
              <a:avLst/>
              <a:gdLst/>
              <a:ahLst/>
              <a:cxnLst/>
              <a:rect l="l" t="t" r="r" b="b"/>
              <a:pathLst>
                <a:path w="590" h="9212" extrusionOk="0">
                  <a:moveTo>
                    <a:pt x="0" y="0"/>
                  </a:moveTo>
                  <a:lnTo>
                    <a:pt x="0" y="9211"/>
                  </a:lnTo>
                  <a:lnTo>
                    <a:pt x="589" y="9211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198;p64">
              <a:extLst>
                <a:ext uri="{FF2B5EF4-FFF2-40B4-BE49-F238E27FC236}">
                  <a16:creationId xmlns:a16="http://schemas.microsoft.com/office/drawing/2014/main" id="{020EECDC-8FFD-432B-934A-81ACF11AAAB3}"/>
                </a:ext>
              </a:extLst>
            </p:cNvPr>
            <p:cNvSpPr/>
            <p:nvPr/>
          </p:nvSpPr>
          <p:spPr>
            <a:xfrm>
              <a:off x="5689275" y="3417075"/>
              <a:ext cx="14750" cy="1119950"/>
            </a:xfrm>
            <a:custGeom>
              <a:avLst/>
              <a:gdLst/>
              <a:ahLst/>
              <a:cxnLst/>
              <a:rect l="l" t="t" r="r" b="b"/>
              <a:pathLst>
                <a:path w="590" h="44798" extrusionOk="0">
                  <a:moveTo>
                    <a:pt x="0" y="1"/>
                  </a:moveTo>
                  <a:lnTo>
                    <a:pt x="0" y="44798"/>
                  </a:lnTo>
                  <a:lnTo>
                    <a:pt x="589" y="44798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199;p64">
              <a:extLst>
                <a:ext uri="{FF2B5EF4-FFF2-40B4-BE49-F238E27FC236}">
                  <a16:creationId xmlns:a16="http://schemas.microsoft.com/office/drawing/2014/main" id="{72CBF8BB-5932-4B02-A7B4-A3CF367FCF9D}"/>
                </a:ext>
              </a:extLst>
            </p:cNvPr>
            <p:cNvSpPr/>
            <p:nvPr/>
          </p:nvSpPr>
          <p:spPr>
            <a:xfrm>
              <a:off x="2172400" y="3522075"/>
              <a:ext cx="14750" cy="271825"/>
            </a:xfrm>
            <a:custGeom>
              <a:avLst/>
              <a:gdLst/>
              <a:ahLst/>
              <a:cxnLst/>
              <a:rect l="l" t="t" r="r" b="b"/>
              <a:pathLst>
                <a:path w="590" h="10873" extrusionOk="0">
                  <a:moveTo>
                    <a:pt x="1" y="1"/>
                  </a:moveTo>
                  <a:lnTo>
                    <a:pt x="1" y="10873"/>
                  </a:lnTo>
                  <a:lnTo>
                    <a:pt x="590" y="10873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00;p64">
              <a:extLst>
                <a:ext uri="{FF2B5EF4-FFF2-40B4-BE49-F238E27FC236}">
                  <a16:creationId xmlns:a16="http://schemas.microsoft.com/office/drawing/2014/main" id="{1DCD00ED-B538-4A6B-80B7-1BEA1C53E251}"/>
                </a:ext>
              </a:extLst>
            </p:cNvPr>
            <p:cNvSpPr/>
            <p:nvPr/>
          </p:nvSpPr>
          <p:spPr>
            <a:xfrm>
              <a:off x="4837850" y="2968175"/>
              <a:ext cx="69975" cy="184900"/>
            </a:xfrm>
            <a:custGeom>
              <a:avLst/>
              <a:gdLst/>
              <a:ahLst/>
              <a:cxnLst/>
              <a:rect l="l" t="t" r="r" b="b"/>
              <a:pathLst>
                <a:path w="2799" h="7396" extrusionOk="0">
                  <a:moveTo>
                    <a:pt x="1" y="1"/>
                  </a:moveTo>
                  <a:lnTo>
                    <a:pt x="1" y="7396"/>
                  </a:lnTo>
                  <a:lnTo>
                    <a:pt x="2798" y="7396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01;p64">
              <a:extLst>
                <a:ext uri="{FF2B5EF4-FFF2-40B4-BE49-F238E27FC236}">
                  <a16:creationId xmlns:a16="http://schemas.microsoft.com/office/drawing/2014/main" id="{D4A5C0A2-FCAF-4E54-973E-AD9958C711B0}"/>
                </a:ext>
              </a:extLst>
            </p:cNvPr>
            <p:cNvSpPr/>
            <p:nvPr/>
          </p:nvSpPr>
          <p:spPr>
            <a:xfrm>
              <a:off x="4830525" y="2960825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7" y="590"/>
                  </a:moveTo>
                  <a:lnTo>
                    <a:pt x="2797" y="7395"/>
                  </a:lnTo>
                  <a:lnTo>
                    <a:pt x="589" y="7395"/>
                  </a:lnTo>
                  <a:lnTo>
                    <a:pt x="589" y="590"/>
                  </a:lnTo>
                  <a:close/>
                  <a:moveTo>
                    <a:pt x="0" y="1"/>
                  </a:moveTo>
                  <a:lnTo>
                    <a:pt x="0" y="7985"/>
                  </a:lnTo>
                  <a:lnTo>
                    <a:pt x="3386" y="7985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02;p64">
              <a:extLst>
                <a:ext uri="{FF2B5EF4-FFF2-40B4-BE49-F238E27FC236}">
                  <a16:creationId xmlns:a16="http://schemas.microsoft.com/office/drawing/2014/main" id="{93199F2D-214E-451D-A158-D1CA203A4C15}"/>
                </a:ext>
              </a:extLst>
            </p:cNvPr>
            <p:cNvSpPr/>
            <p:nvPr/>
          </p:nvSpPr>
          <p:spPr>
            <a:xfrm>
              <a:off x="3019925" y="1595025"/>
              <a:ext cx="1840900" cy="398775"/>
            </a:xfrm>
            <a:custGeom>
              <a:avLst/>
              <a:gdLst/>
              <a:ahLst/>
              <a:cxnLst/>
              <a:rect l="l" t="t" r="r" b="b"/>
              <a:pathLst>
                <a:path w="73636" h="15951" extrusionOk="0">
                  <a:moveTo>
                    <a:pt x="1" y="1"/>
                  </a:moveTo>
                  <a:lnTo>
                    <a:pt x="1" y="15950"/>
                  </a:lnTo>
                  <a:lnTo>
                    <a:pt x="73636" y="15950"/>
                  </a:lnTo>
                  <a:lnTo>
                    <a:pt x="73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03;p64">
              <a:extLst>
                <a:ext uri="{FF2B5EF4-FFF2-40B4-BE49-F238E27FC236}">
                  <a16:creationId xmlns:a16="http://schemas.microsoft.com/office/drawing/2014/main" id="{F0399636-7AE0-462E-A80C-EDD6DFB07939}"/>
                </a:ext>
              </a:extLst>
            </p:cNvPr>
            <p:cNvSpPr/>
            <p:nvPr/>
          </p:nvSpPr>
          <p:spPr>
            <a:xfrm>
              <a:off x="3012575" y="1587675"/>
              <a:ext cx="1855600" cy="413525"/>
            </a:xfrm>
            <a:custGeom>
              <a:avLst/>
              <a:gdLst/>
              <a:ahLst/>
              <a:cxnLst/>
              <a:rect l="l" t="t" r="r" b="b"/>
              <a:pathLst>
                <a:path w="74224" h="16541" extrusionOk="0">
                  <a:moveTo>
                    <a:pt x="73635" y="590"/>
                  </a:moveTo>
                  <a:lnTo>
                    <a:pt x="73635" y="15950"/>
                  </a:lnTo>
                  <a:lnTo>
                    <a:pt x="590" y="15950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16540"/>
                  </a:lnTo>
                  <a:lnTo>
                    <a:pt x="74224" y="16540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04;p64">
              <a:extLst>
                <a:ext uri="{FF2B5EF4-FFF2-40B4-BE49-F238E27FC236}">
                  <a16:creationId xmlns:a16="http://schemas.microsoft.com/office/drawing/2014/main" id="{5853E92A-55E5-40DD-B79B-661E56611071}"/>
                </a:ext>
              </a:extLst>
            </p:cNvPr>
            <p:cNvSpPr/>
            <p:nvPr/>
          </p:nvSpPr>
          <p:spPr>
            <a:xfrm>
              <a:off x="4837850" y="4059175"/>
              <a:ext cx="69975" cy="184900"/>
            </a:xfrm>
            <a:custGeom>
              <a:avLst/>
              <a:gdLst/>
              <a:ahLst/>
              <a:cxnLst/>
              <a:rect l="l" t="t" r="r" b="b"/>
              <a:pathLst>
                <a:path w="2799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05;p64">
              <a:extLst>
                <a:ext uri="{FF2B5EF4-FFF2-40B4-BE49-F238E27FC236}">
                  <a16:creationId xmlns:a16="http://schemas.microsoft.com/office/drawing/2014/main" id="{95C4623F-BBE5-4884-AD1A-184C85FDBE23}"/>
                </a:ext>
              </a:extLst>
            </p:cNvPr>
            <p:cNvSpPr/>
            <p:nvPr/>
          </p:nvSpPr>
          <p:spPr>
            <a:xfrm>
              <a:off x="4830525" y="4051825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7" y="588"/>
                  </a:moveTo>
                  <a:lnTo>
                    <a:pt x="2797" y="7394"/>
                  </a:lnTo>
                  <a:lnTo>
                    <a:pt x="589" y="7394"/>
                  </a:lnTo>
                  <a:lnTo>
                    <a:pt x="589" y="588"/>
                  </a:lnTo>
                  <a:close/>
                  <a:moveTo>
                    <a:pt x="0" y="0"/>
                  </a:moveTo>
                  <a:lnTo>
                    <a:pt x="0" y="7984"/>
                  </a:lnTo>
                  <a:lnTo>
                    <a:pt x="3386" y="7984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06;p64">
              <a:extLst>
                <a:ext uri="{FF2B5EF4-FFF2-40B4-BE49-F238E27FC236}">
                  <a16:creationId xmlns:a16="http://schemas.microsoft.com/office/drawing/2014/main" id="{D783658F-2EBA-4124-9C91-5D137733EFD7}"/>
                </a:ext>
              </a:extLst>
            </p:cNvPr>
            <p:cNvSpPr/>
            <p:nvPr/>
          </p:nvSpPr>
          <p:spPr>
            <a:xfrm>
              <a:off x="2966825" y="4059175"/>
              <a:ext cx="69950" cy="184900"/>
            </a:xfrm>
            <a:custGeom>
              <a:avLst/>
              <a:gdLst/>
              <a:ahLst/>
              <a:cxnLst/>
              <a:rect l="l" t="t" r="r" b="b"/>
              <a:pathLst>
                <a:path w="2798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07;p64">
              <a:extLst>
                <a:ext uri="{FF2B5EF4-FFF2-40B4-BE49-F238E27FC236}">
                  <a16:creationId xmlns:a16="http://schemas.microsoft.com/office/drawing/2014/main" id="{8E592144-45D6-48ED-B03C-28C62C3C0E51}"/>
                </a:ext>
              </a:extLst>
            </p:cNvPr>
            <p:cNvSpPr/>
            <p:nvPr/>
          </p:nvSpPr>
          <p:spPr>
            <a:xfrm>
              <a:off x="2959450" y="4051825"/>
              <a:ext cx="84700" cy="199625"/>
            </a:xfrm>
            <a:custGeom>
              <a:avLst/>
              <a:gdLst/>
              <a:ahLst/>
              <a:cxnLst/>
              <a:rect l="l" t="t" r="r" b="b"/>
              <a:pathLst>
                <a:path w="3388" h="7985" extrusionOk="0">
                  <a:moveTo>
                    <a:pt x="2799" y="588"/>
                  </a:moveTo>
                  <a:lnTo>
                    <a:pt x="2799" y="7394"/>
                  </a:lnTo>
                  <a:lnTo>
                    <a:pt x="590" y="7394"/>
                  </a:lnTo>
                  <a:lnTo>
                    <a:pt x="591" y="588"/>
                  </a:lnTo>
                  <a:close/>
                  <a:moveTo>
                    <a:pt x="1" y="0"/>
                  </a:moveTo>
                  <a:lnTo>
                    <a:pt x="1" y="7984"/>
                  </a:lnTo>
                  <a:lnTo>
                    <a:pt x="3388" y="7984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08;p64">
              <a:extLst>
                <a:ext uri="{FF2B5EF4-FFF2-40B4-BE49-F238E27FC236}">
                  <a16:creationId xmlns:a16="http://schemas.microsoft.com/office/drawing/2014/main" id="{70036053-2D4C-45C5-84C3-AC8A3A4B3352}"/>
                </a:ext>
              </a:extLst>
            </p:cNvPr>
            <p:cNvSpPr/>
            <p:nvPr/>
          </p:nvSpPr>
          <p:spPr>
            <a:xfrm>
              <a:off x="2956625" y="1898175"/>
              <a:ext cx="69975" cy="184925"/>
            </a:xfrm>
            <a:custGeom>
              <a:avLst/>
              <a:gdLst/>
              <a:ahLst/>
              <a:cxnLst/>
              <a:rect l="l" t="t" r="r" b="b"/>
              <a:pathLst>
                <a:path w="2799" h="7397" extrusionOk="0">
                  <a:moveTo>
                    <a:pt x="1" y="0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09;p64">
              <a:extLst>
                <a:ext uri="{FF2B5EF4-FFF2-40B4-BE49-F238E27FC236}">
                  <a16:creationId xmlns:a16="http://schemas.microsoft.com/office/drawing/2014/main" id="{2C6A5DFD-4FEF-41D4-B32B-1C1938EA1D03}"/>
                </a:ext>
              </a:extLst>
            </p:cNvPr>
            <p:cNvSpPr/>
            <p:nvPr/>
          </p:nvSpPr>
          <p:spPr>
            <a:xfrm>
              <a:off x="2949275" y="1890825"/>
              <a:ext cx="84650" cy="199625"/>
            </a:xfrm>
            <a:custGeom>
              <a:avLst/>
              <a:gdLst/>
              <a:ahLst/>
              <a:cxnLst/>
              <a:rect l="l" t="t" r="r" b="b"/>
              <a:pathLst>
                <a:path w="3386" h="7985" extrusionOk="0">
                  <a:moveTo>
                    <a:pt x="2797" y="589"/>
                  </a:moveTo>
                  <a:lnTo>
                    <a:pt x="2797" y="7396"/>
                  </a:lnTo>
                  <a:lnTo>
                    <a:pt x="589" y="7396"/>
                  </a:lnTo>
                  <a:lnTo>
                    <a:pt x="589" y="589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6" y="7985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10;p64">
              <a:extLst>
                <a:ext uri="{FF2B5EF4-FFF2-40B4-BE49-F238E27FC236}">
                  <a16:creationId xmlns:a16="http://schemas.microsoft.com/office/drawing/2014/main" id="{E4D43A36-11D2-49E3-9227-FAD16476FD0F}"/>
                </a:ext>
              </a:extLst>
            </p:cNvPr>
            <p:cNvSpPr/>
            <p:nvPr/>
          </p:nvSpPr>
          <p:spPr>
            <a:xfrm>
              <a:off x="2956625" y="3520650"/>
              <a:ext cx="69975" cy="184925"/>
            </a:xfrm>
            <a:custGeom>
              <a:avLst/>
              <a:gdLst/>
              <a:ahLst/>
              <a:cxnLst/>
              <a:rect l="l" t="t" r="r" b="b"/>
              <a:pathLst>
                <a:path w="2799" h="7397" extrusionOk="0">
                  <a:moveTo>
                    <a:pt x="1" y="1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11;p64">
              <a:extLst>
                <a:ext uri="{FF2B5EF4-FFF2-40B4-BE49-F238E27FC236}">
                  <a16:creationId xmlns:a16="http://schemas.microsoft.com/office/drawing/2014/main" id="{5BA238A2-8E15-470B-8EB8-AD186415DA6D}"/>
                </a:ext>
              </a:extLst>
            </p:cNvPr>
            <p:cNvSpPr/>
            <p:nvPr/>
          </p:nvSpPr>
          <p:spPr>
            <a:xfrm>
              <a:off x="2949275" y="3513300"/>
              <a:ext cx="84650" cy="199625"/>
            </a:xfrm>
            <a:custGeom>
              <a:avLst/>
              <a:gdLst/>
              <a:ahLst/>
              <a:cxnLst/>
              <a:rect l="l" t="t" r="r" b="b"/>
              <a:pathLst>
                <a:path w="3386" h="7985" extrusionOk="0">
                  <a:moveTo>
                    <a:pt x="2797" y="590"/>
                  </a:moveTo>
                  <a:lnTo>
                    <a:pt x="2797" y="7396"/>
                  </a:lnTo>
                  <a:lnTo>
                    <a:pt x="589" y="7396"/>
                  </a:lnTo>
                  <a:lnTo>
                    <a:pt x="589" y="590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6" y="7985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12;p64">
              <a:extLst>
                <a:ext uri="{FF2B5EF4-FFF2-40B4-BE49-F238E27FC236}">
                  <a16:creationId xmlns:a16="http://schemas.microsoft.com/office/drawing/2014/main" id="{65DD8614-3B50-4273-B93C-2C52A05ED61C}"/>
                </a:ext>
              </a:extLst>
            </p:cNvPr>
            <p:cNvSpPr/>
            <p:nvPr/>
          </p:nvSpPr>
          <p:spPr>
            <a:xfrm>
              <a:off x="2956625" y="2967050"/>
              <a:ext cx="69975" cy="184925"/>
            </a:xfrm>
            <a:custGeom>
              <a:avLst/>
              <a:gdLst/>
              <a:ahLst/>
              <a:cxnLst/>
              <a:rect l="l" t="t" r="r" b="b"/>
              <a:pathLst>
                <a:path w="2799" h="7397" extrusionOk="0">
                  <a:moveTo>
                    <a:pt x="1" y="1"/>
                  </a:moveTo>
                  <a:lnTo>
                    <a:pt x="1" y="7396"/>
                  </a:lnTo>
                  <a:lnTo>
                    <a:pt x="2798" y="7396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13;p64">
              <a:extLst>
                <a:ext uri="{FF2B5EF4-FFF2-40B4-BE49-F238E27FC236}">
                  <a16:creationId xmlns:a16="http://schemas.microsoft.com/office/drawing/2014/main" id="{1B314223-117C-43A7-A493-8BC30343F58F}"/>
                </a:ext>
              </a:extLst>
            </p:cNvPr>
            <p:cNvSpPr/>
            <p:nvPr/>
          </p:nvSpPr>
          <p:spPr>
            <a:xfrm>
              <a:off x="2949275" y="2959725"/>
              <a:ext cx="84650" cy="199600"/>
            </a:xfrm>
            <a:custGeom>
              <a:avLst/>
              <a:gdLst/>
              <a:ahLst/>
              <a:cxnLst/>
              <a:rect l="l" t="t" r="r" b="b"/>
              <a:pathLst>
                <a:path w="3386" h="7984" extrusionOk="0">
                  <a:moveTo>
                    <a:pt x="2797" y="589"/>
                  </a:moveTo>
                  <a:lnTo>
                    <a:pt x="2797" y="7394"/>
                  </a:lnTo>
                  <a:lnTo>
                    <a:pt x="589" y="7394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7984"/>
                  </a:lnTo>
                  <a:lnTo>
                    <a:pt x="3386" y="7984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14;p64">
              <a:extLst>
                <a:ext uri="{FF2B5EF4-FFF2-40B4-BE49-F238E27FC236}">
                  <a16:creationId xmlns:a16="http://schemas.microsoft.com/office/drawing/2014/main" id="{598F8A06-A8DE-4D09-A7B4-80051DF7C695}"/>
                </a:ext>
              </a:extLst>
            </p:cNvPr>
            <p:cNvSpPr/>
            <p:nvPr/>
          </p:nvSpPr>
          <p:spPr>
            <a:xfrm>
              <a:off x="4855675" y="1898175"/>
              <a:ext cx="69950" cy="184925"/>
            </a:xfrm>
            <a:custGeom>
              <a:avLst/>
              <a:gdLst/>
              <a:ahLst/>
              <a:cxnLst/>
              <a:rect l="l" t="t" r="r" b="b"/>
              <a:pathLst>
                <a:path w="2798" h="7397" extrusionOk="0">
                  <a:moveTo>
                    <a:pt x="1" y="0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15;p64">
              <a:extLst>
                <a:ext uri="{FF2B5EF4-FFF2-40B4-BE49-F238E27FC236}">
                  <a16:creationId xmlns:a16="http://schemas.microsoft.com/office/drawing/2014/main" id="{39DCC5B2-78B1-4270-8D0D-251F808AF9AB}"/>
                </a:ext>
              </a:extLst>
            </p:cNvPr>
            <p:cNvSpPr/>
            <p:nvPr/>
          </p:nvSpPr>
          <p:spPr>
            <a:xfrm>
              <a:off x="4848325" y="1890825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8" y="589"/>
                  </a:moveTo>
                  <a:lnTo>
                    <a:pt x="2798" y="7396"/>
                  </a:lnTo>
                  <a:lnTo>
                    <a:pt x="590" y="7396"/>
                  </a:lnTo>
                  <a:lnTo>
                    <a:pt x="590" y="589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7" y="7985"/>
                  </a:lnTo>
                  <a:lnTo>
                    <a:pt x="3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16;p64">
              <a:extLst>
                <a:ext uri="{FF2B5EF4-FFF2-40B4-BE49-F238E27FC236}">
                  <a16:creationId xmlns:a16="http://schemas.microsoft.com/office/drawing/2014/main" id="{2E0860F5-561E-48D4-AD01-34931AEC797A}"/>
                </a:ext>
              </a:extLst>
            </p:cNvPr>
            <p:cNvSpPr/>
            <p:nvPr/>
          </p:nvSpPr>
          <p:spPr>
            <a:xfrm>
              <a:off x="4855675" y="3520650"/>
              <a:ext cx="69950" cy="184925"/>
            </a:xfrm>
            <a:custGeom>
              <a:avLst/>
              <a:gdLst/>
              <a:ahLst/>
              <a:cxnLst/>
              <a:rect l="l" t="t" r="r" b="b"/>
              <a:pathLst>
                <a:path w="2798" h="7397" extrusionOk="0">
                  <a:moveTo>
                    <a:pt x="1" y="1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17;p64">
              <a:extLst>
                <a:ext uri="{FF2B5EF4-FFF2-40B4-BE49-F238E27FC236}">
                  <a16:creationId xmlns:a16="http://schemas.microsoft.com/office/drawing/2014/main" id="{1EAD13B3-C655-4E28-8A3E-DBE3FEFEA464}"/>
                </a:ext>
              </a:extLst>
            </p:cNvPr>
            <p:cNvSpPr/>
            <p:nvPr/>
          </p:nvSpPr>
          <p:spPr>
            <a:xfrm>
              <a:off x="4848325" y="3513300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8" y="590"/>
                  </a:moveTo>
                  <a:lnTo>
                    <a:pt x="2798" y="7396"/>
                  </a:lnTo>
                  <a:lnTo>
                    <a:pt x="590" y="7396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7" y="7985"/>
                  </a:lnTo>
                  <a:lnTo>
                    <a:pt x="3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18;p64">
              <a:extLst>
                <a:ext uri="{FF2B5EF4-FFF2-40B4-BE49-F238E27FC236}">
                  <a16:creationId xmlns:a16="http://schemas.microsoft.com/office/drawing/2014/main" id="{820FB11E-1974-4BB9-B66A-0D813A54677D}"/>
                </a:ext>
              </a:extLst>
            </p:cNvPr>
            <p:cNvSpPr/>
            <p:nvPr/>
          </p:nvSpPr>
          <p:spPr>
            <a:xfrm>
              <a:off x="2956625" y="2431675"/>
              <a:ext cx="69975" cy="184900"/>
            </a:xfrm>
            <a:custGeom>
              <a:avLst/>
              <a:gdLst/>
              <a:ahLst/>
              <a:cxnLst/>
              <a:rect l="l" t="t" r="r" b="b"/>
              <a:pathLst>
                <a:path w="2799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19;p64">
              <a:extLst>
                <a:ext uri="{FF2B5EF4-FFF2-40B4-BE49-F238E27FC236}">
                  <a16:creationId xmlns:a16="http://schemas.microsoft.com/office/drawing/2014/main" id="{DB609F60-2B3A-426A-AFDB-15F161C9D4B3}"/>
                </a:ext>
              </a:extLst>
            </p:cNvPr>
            <p:cNvSpPr/>
            <p:nvPr/>
          </p:nvSpPr>
          <p:spPr>
            <a:xfrm>
              <a:off x="2949275" y="2424300"/>
              <a:ext cx="84650" cy="199650"/>
            </a:xfrm>
            <a:custGeom>
              <a:avLst/>
              <a:gdLst/>
              <a:ahLst/>
              <a:cxnLst/>
              <a:rect l="l" t="t" r="r" b="b"/>
              <a:pathLst>
                <a:path w="3386" h="7986" extrusionOk="0">
                  <a:moveTo>
                    <a:pt x="2797" y="589"/>
                  </a:moveTo>
                  <a:lnTo>
                    <a:pt x="2797" y="7397"/>
                  </a:lnTo>
                  <a:lnTo>
                    <a:pt x="589" y="7397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7985"/>
                  </a:lnTo>
                  <a:lnTo>
                    <a:pt x="3386" y="7985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20;p64">
              <a:extLst>
                <a:ext uri="{FF2B5EF4-FFF2-40B4-BE49-F238E27FC236}">
                  <a16:creationId xmlns:a16="http://schemas.microsoft.com/office/drawing/2014/main" id="{A0BAFC1F-1D48-4A80-8563-37AA5F18D2B3}"/>
                </a:ext>
              </a:extLst>
            </p:cNvPr>
            <p:cNvSpPr/>
            <p:nvPr/>
          </p:nvSpPr>
          <p:spPr>
            <a:xfrm>
              <a:off x="4855675" y="2431675"/>
              <a:ext cx="69950" cy="184900"/>
            </a:xfrm>
            <a:custGeom>
              <a:avLst/>
              <a:gdLst/>
              <a:ahLst/>
              <a:cxnLst/>
              <a:rect l="l" t="t" r="r" b="b"/>
              <a:pathLst>
                <a:path w="2798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21;p64">
              <a:extLst>
                <a:ext uri="{FF2B5EF4-FFF2-40B4-BE49-F238E27FC236}">
                  <a16:creationId xmlns:a16="http://schemas.microsoft.com/office/drawing/2014/main" id="{D2C8E40A-CA25-4399-AFB0-96D9997E7AF0}"/>
                </a:ext>
              </a:extLst>
            </p:cNvPr>
            <p:cNvSpPr/>
            <p:nvPr/>
          </p:nvSpPr>
          <p:spPr>
            <a:xfrm>
              <a:off x="4848325" y="2424300"/>
              <a:ext cx="84675" cy="199650"/>
            </a:xfrm>
            <a:custGeom>
              <a:avLst/>
              <a:gdLst/>
              <a:ahLst/>
              <a:cxnLst/>
              <a:rect l="l" t="t" r="r" b="b"/>
              <a:pathLst>
                <a:path w="3387" h="7986" extrusionOk="0">
                  <a:moveTo>
                    <a:pt x="2798" y="589"/>
                  </a:moveTo>
                  <a:lnTo>
                    <a:pt x="2798" y="7397"/>
                  </a:lnTo>
                  <a:lnTo>
                    <a:pt x="590" y="7397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7985"/>
                  </a:lnTo>
                  <a:lnTo>
                    <a:pt x="3387" y="7985"/>
                  </a:lnTo>
                  <a:lnTo>
                    <a:pt x="33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22;p64">
              <a:extLst>
                <a:ext uri="{FF2B5EF4-FFF2-40B4-BE49-F238E27FC236}">
                  <a16:creationId xmlns:a16="http://schemas.microsoft.com/office/drawing/2014/main" id="{EF324D8D-397E-49BB-BAC0-4EE723AA8738}"/>
                </a:ext>
              </a:extLst>
            </p:cNvPr>
            <p:cNvSpPr/>
            <p:nvPr/>
          </p:nvSpPr>
          <p:spPr>
            <a:xfrm>
              <a:off x="3019925" y="1795900"/>
              <a:ext cx="1840900" cy="398750"/>
            </a:xfrm>
            <a:custGeom>
              <a:avLst/>
              <a:gdLst/>
              <a:ahLst/>
              <a:cxnLst/>
              <a:rect l="l" t="t" r="r" b="b"/>
              <a:pathLst>
                <a:path w="73636" h="15950" extrusionOk="0">
                  <a:moveTo>
                    <a:pt x="1" y="0"/>
                  </a:moveTo>
                  <a:lnTo>
                    <a:pt x="1" y="15950"/>
                  </a:lnTo>
                  <a:lnTo>
                    <a:pt x="73636" y="15950"/>
                  </a:lnTo>
                  <a:lnTo>
                    <a:pt x="736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23;p64">
              <a:extLst>
                <a:ext uri="{FF2B5EF4-FFF2-40B4-BE49-F238E27FC236}">
                  <a16:creationId xmlns:a16="http://schemas.microsoft.com/office/drawing/2014/main" id="{34DD530E-D95C-4873-BD59-ED22A9DB1C50}"/>
                </a:ext>
              </a:extLst>
            </p:cNvPr>
            <p:cNvSpPr/>
            <p:nvPr/>
          </p:nvSpPr>
          <p:spPr>
            <a:xfrm>
              <a:off x="3012575" y="1788525"/>
              <a:ext cx="1855600" cy="413500"/>
            </a:xfrm>
            <a:custGeom>
              <a:avLst/>
              <a:gdLst/>
              <a:ahLst/>
              <a:cxnLst/>
              <a:rect l="l" t="t" r="r" b="b"/>
              <a:pathLst>
                <a:path w="74224" h="16540" extrusionOk="0">
                  <a:moveTo>
                    <a:pt x="73635" y="589"/>
                  </a:moveTo>
                  <a:lnTo>
                    <a:pt x="73635" y="15950"/>
                  </a:lnTo>
                  <a:lnTo>
                    <a:pt x="590" y="15950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24;p64">
              <a:extLst>
                <a:ext uri="{FF2B5EF4-FFF2-40B4-BE49-F238E27FC236}">
                  <a16:creationId xmlns:a16="http://schemas.microsoft.com/office/drawing/2014/main" id="{FEA3E12A-8AF1-40A5-8CCB-C1F4B3973A9B}"/>
                </a:ext>
              </a:extLst>
            </p:cNvPr>
            <p:cNvSpPr/>
            <p:nvPr/>
          </p:nvSpPr>
          <p:spPr>
            <a:xfrm>
              <a:off x="3409425" y="1897625"/>
              <a:ext cx="105150" cy="19532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25;p64">
              <a:extLst>
                <a:ext uri="{FF2B5EF4-FFF2-40B4-BE49-F238E27FC236}">
                  <a16:creationId xmlns:a16="http://schemas.microsoft.com/office/drawing/2014/main" id="{92F9EBF8-EA50-4D03-9ACB-AAC91A5BBBC7}"/>
                </a:ext>
              </a:extLst>
            </p:cNvPr>
            <p:cNvSpPr/>
            <p:nvPr/>
          </p:nvSpPr>
          <p:spPr>
            <a:xfrm>
              <a:off x="3402075" y="1890250"/>
              <a:ext cx="119850" cy="210050"/>
            </a:xfrm>
            <a:custGeom>
              <a:avLst/>
              <a:gdLst/>
              <a:ahLst/>
              <a:cxnLst/>
              <a:rect l="l" t="t" r="r" b="b"/>
              <a:pathLst>
                <a:path w="4794" h="8402" extrusionOk="0">
                  <a:moveTo>
                    <a:pt x="4205" y="588"/>
                  </a:moveTo>
                  <a:lnTo>
                    <a:pt x="4205" y="7812"/>
                  </a:lnTo>
                  <a:lnTo>
                    <a:pt x="589" y="7812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26;p64">
              <a:extLst>
                <a:ext uri="{FF2B5EF4-FFF2-40B4-BE49-F238E27FC236}">
                  <a16:creationId xmlns:a16="http://schemas.microsoft.com/office/drawing/2014/main" id="{5CA27953-5AAF-4AE6-88DB-02171619DFD0}"/>
                </a:ext>
              </a:extLst>
            </p:cNvPr>
            <p:cNvSpPr/>
            <p:nvPr/>
          </p:nvSpPr>
          <p:spPr>
            <a:xfrm>
              <a:off x="3248250" y="189762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27;p64">
              <a:extLst>
                <a:ext uri="{FF2B5EF4-FFF2-40B4-BE49-F238E27FC236}">
                  <a16:creationId xmlns:a16="http://schemas.microsoft.com/office/drawing/2014/main" id="{EB0A9C3E-C1AC-4129-B53A-38A8625F95A2}"/>
                </a:ext>
              </a:extLst>
            </p:cNvPr>
            <p:cNvSpPr/>
            <p:nvPr/>
          </p:nvSpPr>
          <p:spPr>
            <a:xfrm>
              <a:off x="3240875" y="1890250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6" y="588"/>
                  </a:moveTo>
                  <a:lnTo>
                    <a:pt x="4206" y="7812"/>
                  </a:lnTo>
                  <a:lnTo>
                    <a:pt x="590" y="7812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28;p64">
              <a:extLst>
                <a:ext uri="{FF2B5EF4-FFF2-40B4-BE49-F238E27FC236}">
                  <a16:creationId xmlns:a16="http://schemas.microsoft.com/office/drawing/2014/main" id="{22BE78AC-277B-48E8-95EB-198C3375D5D0}"/>
                </a:ext>
              </a:extLst>
            </p:cNvPr>
            <p:cNvSpPr/>
            <p:nvPr/>
          </p:nvSpPr>
          <p:spPr>
            <a:xfrm>
              <a:off x="3108475" y="1897625"/>
              <a:ext cx="83750" cy="195325"/>
            </a:xfrm>
            <a:custGeom>
              <a:avLst/>
              <a:gdLst/>
              <a:ahLst/>
              <a:cxnLst/>
              <a:rect l="l" t="t" r="r" b="b"/>
              <a:pathLst>
                <a:path w="3350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29;p64">
              <a:extLst>
                <a:ext uri="{FF2B5EF4-FFF2-40B4-BE49-F238E27FC236}">
                  <a16:creationId xmlns:a16="http://schemas.microsoft.com/office/drawing/2014/main" id="{1560075B-0323-4608-94EF-4DB69CFDFE82}"/>
                </a:ext>
              </a:extLst>
            </p:cNvPr>
            <p:cNvSpPr/>
            <p:nvPr/>
          </p:nvSpPr>
          <p:spPr>
            <a:xfrm>
              <a:off x="3101100" y="1890250"/>
              <a:ext cx="98475" cy="210050"/>
            </a:xfrm>
            <a:custGeom>
              <a:avLst/>
              <a:gdLst/>
              <a:ahLst/>
              <a:cxnLst/>
              <a:rect l="l" t="t" r="r" b="b"/>
              <a:pathLst>
                <a:path w="3939" h="8402" extrusionOk="0">
                  <a:moveTo>
                    <a:pt x="3349" y="588"/>
                  </a:moveTo>
                  <a:lnTo>
                    <a:pt x="3349" y="7812"/>
                  </a:lnTo>
                  <a:lnTo>
                    <a:pt x="589" y="7812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30;p64">
              <a:extLst>
                <a:ext uri="{FF2B5EF4-FFF2-40B4-BE49-F238E27FC236}">
                  <a16:creationId xmlns:a16="http://schemas.microsoft.com/office/drawing/2014/main" id="{5A821359-F535-4FC6-8DE0-7FEF2D5B8D59}"/>
                </a:ext>
              </a:extLst>
            </p:cNvPr>
            <p:cNvSpPr/>
            <p:nvPr/>
          </p:nvSpPr>
          <p:spPr>
            <a:xfrm>
              <a:off x="3570625" y="189762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31;p64">
              <a:extLst>
                <a:ext uri="{FF2B5EF4-FFF2-40B4-BE49-F238E27FC236}">
                  <a16:creationId xmlns:a16="http://schemas.microsoft.com/office/drawing/2014/main" id="{1158A8D6-7020-48F4-8891-CCCD3BF290E8}"/>
                </a:ext>
              </a:extLst>
            </p:cNvPr>
            <p:cNvSpPr/>
            <p:nvPr/>
          </p:nvSpPr>
          <p:spPr>
            <a:xfrm>
              <a:off x="3563250" y="1890250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4" y="588"/>
                  </a:moveTo>
                  <a:lnTo>
                    <a:pt x="4204" y="7812"/>
                  </a:lnTo>
                  <a:lnTo>
                    <a:pt x="589" y="7812"/>
                  </a:lnTo>
                  <a:lnTo>
                    <a:pt x="589" y="588"/>
                  </a:lnTo>
                  <a:close/>
                  <a:moveTo>
                    <a:pt x="0" y="1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32;p64">
              <a:extLst>
                <a:ext uri="{FF2B5EF4-FFF2-40B4-BE49-F238E27FC236}">
                  <a16:creationId xmlns:a16="http://schemas.microsoft.com/office/drawing/2014/main" id="{95BA894E-4E29-404F-8859-5364B881E14B}"/>
                </a:ext>
              </a:extLst>
            </p:cNvPr>
            <p:cNvSpPr/>
            <p:nvPr/>
          </p:nvSpPr>
          <p:spPr>
            <a:xfrm>
              <a:off x="3731775" y="1897625"/>
              <a:ext cx="645425" cy="195325"/>
            </a:xfrm>
            <a:custGeom>
              <a:avLst/>
              <a:gdLst/>
              <a:ahLst/>
              <a:cxnLst/>
              <a:rect l="l" t="t" r="r" b="b"/>
              <a:pathLst>
                <a:path w="25817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233;p64">
              <a:extLst>
                <a:ext uri="{FF2B5EF4-FFF2-40B4-BE49-F238E27FC236}">
                  <a16:creationId xmlns:a16="http://schemas.microsoft.com/office/drawing/2014/main" id="{0008BB70-D01F-43D9-BECB-DA7DC2F3F7D6}"/>
                </a:ext>
              </a:extLst>
            </p:cNvPr>
            <p:cNvSpPr/>
            <p:nvPr/>
          </p:nvSpPr>
          <p:spPr>
            <a:xfrm>
              <a:off x="3724425" y="1890250"/>
              <a:ext cx="660150" cy="210050"/>
            </a:xfrm>
            <a:custGeom>
              <a:avLst/>
              <a:gdLst/>
              <a:ahLst/>
              <a:cxnLst/>
              <a:rect l="l" t="t" r="r" b="b"/>
              <a:pathLst>
                <a:path w="26406" h="8402" extrusionOk="0">
                  <a:moveTo>
                    <a:pt x="25817" y="588"/>
                  </a:moveTo>
                  <a:lnTo>
                    <a:pt x="25817" y="7812"/>
                  </a:lnTo>
                  <a:lnTo>
                    <a:pt x="590" y="7812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234;p64">
              <a:extLst>
                <a:ext uri="{FF2B5EF4-FFF2-40B4-BE49-F238E27FC236}">
                  <a16:creationId xmlns:a16="http://schemas.microsoft.com/office/drawing/2014/main" id="{FE8AA145-2EFB-455F-B06B-21123CCA8110}"/>
                </a:ext>
              </a:extLst>
            </p:cNvPr>
            <p:cNvSpPr/>
            <p:nvPr/>
          </p:nvSpPr>
          <p:spPr>
            <a:xfrm>
              <a:off x="4499825" y="1937575"/>
              <a:ext cx="98450" cy="98400"/>
            </a:xfrm>
            <a:custGeom>
              <a:avLst/>
              <a:gdLst/>
              <a:ahLst/>
              <a:cxnLst/>
              <a:rect l="l" t="t" r="r" b="b"/>
              <a:pathLst>
                <a:path w="3938" h="3936" extrusionOk="0">
                  <a:moveTo>
                    <a:pt x="1969" y="0"/>
                  </a:moveTo>
                  <a:cubicBezTo>
                    <a:pt x="882" y="0"/>
                    <a:pt x="0" y="881"/>
                    <a:pt x="0" y="1968"/>
                  </a:cubicBezTo>
                  <a:cubicBezTo>
                    <a:pt x="0" y="3055"/>
                    <a:pt x="882" y="3936"/>
                    <a:pt x="1969" y="3936"/>
                  </a:cubicBezTo>
                  <a:cubicBezTo>
                    <a:pt x="3057" y="3936"/>
                    <a:pt x="3937" y="3055"/>
                    <a:pt x="3937" y="1968"/>
                  </a:cubicBezTo>
                  <a:cubicBezTo>
                    <a:pt x="3937" y="881"/>
                    <a:pt x="3057" y="0"/>
                    <a:pt x="1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235;p64">
              <a:extLst>
                <a:ext uri="{FF2B5EF4-FFF2-40B4-BE49-F238E27FC236}">
                  <a16:creationId xmlns:a16="http://schemas.microsoft.com/office/drawing/2014/main" id="{6546C29A-1A0F-4E63-B6D6-0B00A83C7C4A}"/>
                </a:ext>
              </a:extLst>
            </p:cNvPr>
            <p:cNvSpPr/>
            <p:nvPr/>
          </p:nvSpPr>
          <p:spPr>
            <a:xfrm>
              <a:off x="4492475" y="1930200"/>
              <a:ext cx="113150" cy="113150"/>
            </a:xfrm>
            <a:custGeom>
              <a:avLst/>
              <a:gdLst/>
              <a:ahLst/>
              <a:cxnLst/>
              <a:rect l="l" t="t" r="r" b="b"/>
              <a:pathLst>
                <a:path w="4526" h="4526" extrusionOk="0">
                  <a:moveTo>
                    <a:pt x="2263" y="589"/>
                  </a:moveTo>
                  <a:cubicBezTo>
                    <a:pt x="3187" y="590"/>
                    <a:pt x="3936" y="1339"/>
                    <a:pt x="3936" y="2263"/>
                  </a:cubicBezTo>
                  <a:cubicBezTo>
                    <a:pt x="3936" y="2940"/>
                    <a:pt x="3529" y="3550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400" y="3767"/>
                    <a:pt x="1080" y="3447"/>
                  </a:cubicBezTo>
                  <a:cubicBezTo>
                    <a:pt x="600" y="2967"/>
                    <a:pt x="458" y="2248"/>
                    <a:pt x="717" y="1622"/>
                  </a:cubicBezTo>
                  <a:cubicBezTo>
                    <a:pt x="975" y="997"/>
                    <a:pt x="1586" y="589"/>
                    <a:pt x="2263" y="589"/>
                  </a:cubicBezTo>
                  <a:close/>
                  <a:moveTo>
                    <a:pt x="2263" y="0"/>
                  </a:moveTo>
                  <a:cubicBezTo>
                    <a:pt x="1016" y="0"/>
                    <a:pt x="1" y="1016"/>
                    <a:pt x="1" y="2263"/>
                  </a:cubicBezTo>
                  <a:cubicBezTo>
                    <a:pt x="1" y="3510"/>
                    <a:pt x="1016" y="4526"/>
                    <a:pt x="2263" y="4526"/>
                  </a:cubicBezTo>
                  <a:cubicBezTo>
                    <a:pt x="3511" y="4526"/>
                    <a:pt x="4526" y="3510"/>
                    <a:pt x="4526" y="2263"/>
                  </a:cubicBezTo>
                  <a:cubicBezTo>
                    <a:pt x="4526" y="1016"/>
                    <a:pt x="3511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236;p64">
              <a:extLst>
                <a:ext uri="{FF2B5EF4-FFF2-40B4-BE49-F238E27FC236}">
                  <a16:creationId xmlns:a16="http://schemas.microsoft.com/office/drawing/2014/main" id="{8EACC99D-FCB2-4E06-B0E9-0F27B5AC7DA8}"/>
                </a:ext>
              </a:extLst>
            </p:cNvPr>
            <p:cNvSpPr/>
            <p:nvPr/>
          </p:nvSpPr>
          <p:spPr>
            <a:xfrm>
              <a:off x="4688675" y="1937550"/>
              <a:ext cx="102300" cy="98425"/>
            </a:xfrm>
            <a:custGeom>
              <a:avLst/>
              <a:gdLst/>
              <a:ahLst/>
              <a:cxnLst/>
              <a:rect l="l" t="t" r="r" b="b"/>
              <a:pathLst>
                <a:path w="4092" h="3937" extrusionOk="0">
                  <a:moveTo>
                    <a:pt x="2124" y="0"/>
                  </a:moveTo>
                  <a:cubicBezTo>
                    <a:pt x="1612" y="0"/>
                    <a:pt x="1108" y="201"/>
                    <a:pt x="732" y="577"/>
                  </a:cubicBezTo>
                  <a:cubicBezTo>
                    <a:pt x="168" y="1141"/>
                    <a:pt x="1" y="1987"/>
                    <a:pt x="305" y="2722"/>
                  </a:cubicBezTo>
                  <a:cubicBezTo>
                    <a:pt x="609" y="3458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69"/>
                  </a:cubicBezTo>
                  <a:cubicBezTo>
                    <a:pt x="4092" y="1173"/>
                    <a:pt x="3611" y="455"/>
                    <a:pt x="2877" y="150"/>
                  </a:cubicBezTo>
                  <a:cubicBezTo>
                    <a:pt x="2633" y="49"/>
                    <a:pt x="2378" y="0"/>
                    <a:pt x="212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237;p64">
              <a:extLst>
                <a:ext uri="{FF2B5EF4-FFF2-40B4-BE49-F238E27FC236}">
                  <a16:creationId xmlns:a16="http://schemas.microsoft.com/office/drawing/2014/main" id="{923D9565-6766-492E-B17A-0B55FB1506C0}"/>
                </a:ext>
              </a:extLst>
            </p:cNvPr>
            <p:cNvSpPr/>
            <p:nvPr/>
          </p:nvSpPr>
          <p:spPr>
            <a:xfrm>
              <a:off x="4685200" y="1930200"/>
              <a:ext cx="113125" cy="113150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2262" y="589"/>
                  </a:moveTo>
                  <a:cubicBezTo>
                    <a:pt x="3187" y="590"/>
                    <a:pt x="3935" y="1339"/>
                    <a:pt x="3936" y="2262"/>
                  </a:cubicBezTo>
                  <a:cubicBezTo>
                    <a:pt x="3936" y="2940"/>
                    <a:pt x="3528" y="3550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399" y="3767"/>
                    <a:pt x="1079" y="3447"/>
                  </a:cubicBezTo>
                  <a:cubicBezTo>
                    <a:pt x="600" y="2967"/>
                    <a:pt x="456" y="2248"/>
                    <a:pt x="716" y="1622"/>
                  </a:cubicBezTo>
                  <a:cubicBezTo>
                    <a:pt x="975" y="997"/>
                    <a:pt x="1586" y="589"/>
                    <a:pt x="2262" y="589"/>
                  </a:cubicBezTo>
                  <a:close/>
                  <a:moveTo>
                    <a:pt x="2262" y="0"/>
                  </a:moveTo>
                  <a:cubicBezTo>
                    <a:pt x="1015" y="0"/>
                    <a:pt x="0" y="1016"/>
                    <a:pt x="0" y="2263"/>
                  </a:cubicBezTo>
                  <a:cubicBezTo>
                    <a:pt x="0" y="3510"/>
                    <a:pt x="1016" y="4526"/>
                    <a:pt x="2262" y="4526"/>
                  </a:cubicBezTo>
                  <a:cubicBezTo>
                    <a:pt x="3510" y="4526"/>
                    <a:pt x="4525" y="3510"/>
                    <a:pt x="4525" y="2263"/>
                  </a:cubicBezTo>
                  <a:cubicBezTo>
                    <a:pt x="4525" y="1016"/>
                    <a:pt x="351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238;p64">
              <a:extLst>
                <a:ext uri="{FF2B5EF4-FFF2-40B4-BE49-F238E27FC236}">
                  <a16:creationId xmlns:a16="http://schemas.microsoft.com/office/drawing/2014/main" id="{734CFA91-9811-436E-A1E9-38B0794F869C}"/>
                </a:ext>
              </a:extLst>
            </p:cNvPr>
            <p:cNvSpPr/>
            <p:nvPr/>
          </p:nvSpPr>
          <p:spPr>
            <a:xfrm>
              <a:off x="4212825" y="1937575"/>
              <a:ext cx="98425" cy="98400"/>
            </a:xfrm>
            <a:custGeom>
              <a:avLst/>
              <a:gdLst/>
              <a:ahLst/>
              <a:cxnLst/>
              <a:rect l="l" t="t" r="r" b="b"/>
              <a:pathLst>
                <a:path w="3937" h="3936" extrusionOk="0">
                  <a:moveTo>
                    <a:pt x="1969" y="0"/>
                  </a:moveTo>
                  <a:cubicBezTo>
                    <a:pt x="881" y="0"/>
                    <a:pt x="1" y="881"/>
                    <a:pt x="1" y="1968"/>
                  </a:cubicBezTo>
                  <a:cubicBezTo>
                    <a:pt x="1" y="3055"/>
                    <a:pt x="881" y="3936"/>
                    <a:pt x="1969" y="3936"/>
                  </a:cubicBezTo>
                  <a:cubicBezTo>
                    <a:pt x="3056" y="3936"/>
                    <a:pt x="3936" y="3055"/>
                    <a:pt x="3936" y="1968"/>
                  </a:cubicBezTo>
                  <a:cubicBezTo>
                    <a:pt x="3936" y="881"/>
                    <a:pt x="3056" y="0"/>
                    <a:pt x="1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239;p64">
              <a:extLst>
                <a:ext uri="{FF2B5EF4-FFF2-40B4-BE49-F238E27FC236}">
                  <a16:creationId xmlns:a16="http://schemas.microsoft.com/office/drawing/2014/main" id="{13739A95-A848-4D83-BA30-B98F7BC40DA3}"/>
                </a:ext>
              </a:extLst>
            </p:cNvPr>
            <p:cNvSpPr/>
            <p:nvPr/>
          </p:nvSpPr>
          <p:spPr>
            <a:xfrm>
              <a:off x="4205475" y="1930200"/>
              <a:ext cx="113150" cy="113150"/>
            </a:xfrm>
            <a:custGeom>
              <a:avLst/>
              <a:gdLst/>
              <a:ahLst/>
              <a:cxnLst/>
              <a:rect l="l" t="t" r="r" b="b"/>
              <a:pathLst>
                <a:path w="4526" h="4526" extrusionOk="0">
                  <a:moveTo>
                    <a:pt x="2262" y="589"/>
                  </a:moveTo>
                  <a:cubicBezTo>
                    <a:pt x="3186" y="590"/>
                    <a:pt x="3935" y="1339"/>
                    <a:pt x="3936" y="2263"/>
                  </a:cubicBezTo>
                  <a:cubicBezTo>
                    <a:pt x="3936" y="2940"/>
                    <a:pt x="3528" y="3550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399" y="3767"/>
                    <a:pt x="1079" y="3447"/>
                  </a:cubicBezTo>
                  <a:cubicBezTo>
                    <a:pt x="601" y="2967"/>
                    <a:pt x="457" y="2248"/>
                    <a:pt x="716" y="1623"/>
                  </a:cubicBezTo>
                  <a:cubicBezTo>
                    <a:pt x="975" y="997"/>
                    <a:pt x="1585" y="589"/>
                    <a:pt x="2262" y="589"/>
                  </a:cubicBezTo>
                  <a:close/>
                  <a:moveTo>
                    <a:pt x="2262" y="0"/>
                  </a:moveTo>
                  <a:cubicBezTo>
                    <a:pt x="1015" y="0"/>
                    <a:pt x="1" y="1016"/>
                    <a:pt x="1" y="2263"/>
                  </a:cubicBezTo>
                  <a:cubicBezTo>
                    <a:pt x="1" y="3510"/>
                    <a:pt x="1015" y="4526"/>
                    <a:pt x="2262" y="4526"/>
                  </a:cubicBezTo>
                  <a:cubicBezTo>
                    <a:pt x="3510" y="4526"/>
                    <a:pt x="4525" y="3510"/>
                    <a:pt x="4525" y="2263"/>
                  </a:cubicBezTo>
                  <a:cubicBezTo>
                    <a:pt x="4525" y="1016"/>
                    <a:pt x="351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40;p64">
              <a:extLst>
                <a:ext uri="{FF2B5EF4-FFF2-40B4-BE49-F238E27FC236}">
                  <a16:creationId xmlns:a16="http://schemas.microsoft.com/office/drawing/2014/main" id="{3662282B-59DA-4590-BB7A-E28CF48AB468}"/>
                </a:ext>
              </a:extLst>
            </p:cNvPr>
            <p:cNvSpPr/>
            <p:nvPr/>
          </p:nvSpPr>
          <p:spPr>
            <a:xfrm>
              <a:off x="3089800" y="2194625"/>
              <a:ext cx="1701175" cy="136575"/>
            </a:xfrm>
            <a:custGeom>
              <a:avLst/>
              <a:gdLst/>
              <a:ahLst/>
              <a:cxnLst/>
              <a:rect l="l" t="t" r="r" b="b"/>
              <a:pathLst>
                <a:path w="68047" h="5463" extrusionOk="0">
                  <a:moveTo>
                    <a:pt x="1" y="1"/>
                  </a:moveTo>
                  <a:lnTo>
                    <a:pt x="1" y="5462"/>
                  </a:lnTo>
                  <a:lnTo>
                    <a:pt x="68047" y="5462"/>
                  </a:lnTo>
                  <a:lnTo>
                    <a:pt x="68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41;p64">
              <a:extLst>
                <a:ext uri="{FF2B5EF4-FFF2-40B4-BE49-F238E27FC236}">
                  <a16:creationId xmlns:a16="http://schemas.microsoft.com/office/drawing/2014/main" id="{E74BD344-D98C-4008-BD6D-5B3157285AFB}"/>
                </a:ext>
              </a:extLst>
            </p:cNvPr>
            <p:cNvSpPr/>
            <p:nvPr/>
          </p:nvSpPr>
          <p:spPr>
            <a:xfrm>
              <a:off x="3082425" y="2187275"/>
              <a:ext cx="1715900" cy="151300"/>
            </a:xfrm>
            <a:custGeom>
              <a:avLst/>
              <a:gdLst/>
              <a:ahLst/>
              <a:cxnLst/>
              <a:rect l="l" t="t" r="r" b="b"/>
              <a:pathLst>
                <a:path w="68636" h="6052" extrusionOk="0">
                  <a:moveTo>
                    <a:pt x="68047" y="589"/>
                  </a:moveTo>
                  <a:lnTo>
                    <a:pt x="68047" y="5461"/>
                  </a:lnTo>
                  <a:lnTo>
                    <a:pt x="590" y="5461"/>
                  </a:lnTo>
                  <a:lnTo>
                    <a:pt x="590" y="589"/>
                  </a:lnTo>
                  <a:close/>
                  <a:moveTo>
                    <a:pt x="1" y="1"/>
                  </a:moveTo>
                  <a:lnTo>
                    <a:pt x="1" y="6051"/>
                  </a:lnTo>
                  <a:lnTo>
                    <a:pt x="68636" y="6051"/>
                  </a:lnTo>
                  <a:lnTo>
                    <a:pt x="68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42;p64">
              <a:extLst>
                <a:ext uri="{FF2B5EF4-FFF2-40B4-BE49-F238E27FC236}">
                  <a16:creationId xmlns:a16="http://schemas.microsoft.com/office/drawing/2014/main" id="{4CF87034-27A3-4E29-9690-E4C96D00E895}"/>
                </a:ext>
              </a:extLst>
            </p:cNvPr>
            <p:cNvSpPr/>
            <p:nvPr/>
          </p:nvSpPr>
          <p:spPr>
            <a:xfrm>
              <a:off x="3019925" y="2331175"/>
              <a:ext cx="1840900" cy="398750"/>
            </a:xfrm>
            <a:custGeom>
              <a:avLst/>
              <a:gdLst/>
              <a:ahLst/>
              <a:cxnLst/>
              <a:rect l="l" t="t" r="r" b="b"/>
              <a:pathLst>
                <a:path w="73636" h="15950" extrusionOk="0">
                  <a:moveTo>
                    <a:pt x="1" y="0"/>
                  </a:moveTo>
                  <a:lnTo>
                    <a:pt x="1" y="15950"/>
                  </a:lnTo>
                  <a:lnTo>
                    <a:pt x="73636" y="15950"/>
                  </a:lnTo>
                  <a:lnTo>
                    <a:pt x="736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43;p64">
              <a:extLst>
                <a:ext uri="{FF2B5EF4-FFF2-40B4-BE49-F238E27FC236}">
                  <a16:creationId xmlns:a16="http://schemas.microsoft.com/office/drawing/2014/main" id="{736378BC-6778-4E27-BB72-C070D8E9F371}"/>
                </a:ext>
              </a:extLst>
            </p:cNvPr>
            <p:cNvSpPr/>
            <p:nvPr/>
          </p:nvSpPr>
          <p:spPr>
            <a:xfrm>
              <a:off x="3012575" y="2323825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89"/>
                  </a:moveTo>
                  <a:lnTo>
                    <a:pt x="73635" y="15949"/>
                  </a:lnTo>
                  <a:lnTo>
                    <a:pt x="590" y="15949"/>
                  </a:lnTo>
                  <a:lnTo>
                    <a:pt x="590" y="589"/>
                  </a:lnTo>
                  <a:close/>
                  <a:moveTo>
                    <a:pt x="1" y="1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244;p64">
              <a:extLst>
                <a:ext uri="{FF2B5EF4-FFF2-40B4-BE49-F238E27FC236}">
                  <a16:creationId xmlns:a16="http://schemas.microsoft.com/office/drawing/2014/main" id="{320105C6-D14B-42EB-A9DB-98FBF8711286}"/>
                </a:ext>
              </a:extLst>
            </p:cNvPr>
            <p:cNvSpPr/>
            <p:nvPr/>
          </p:nvSpPr>
          <p:spPr>
            <a:xfrm>
              <a:off x="3248250" y="2432900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245;p64">
              <a:extLst>
                <a:ext uri="{FF2B5EF4-FFF2-40B4-BE49-F238E27FC236}">
                  <a16:creationId xmlns:a16="http://schemas.microsoft.com/office/drawing/2014/main" id="{E9B2F375-50B6-4BE0-AB9E-B3BE46A6FC6E}"/>
                </a:ext>
              </a:extLst>
            </p:cNvPr>
            <p:cNvSpPr/>
            <p:nvPr/>
          </p:nvSpPr>
          <p:spPr>
            <a:xfrm>
              <a:off x="3240875" y="2425525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6" y="588"/>
                  </a:moveTo>
                  <a:lnTo>
                    <a:pt x="4206" y="7813"/>
                  </a:lnTo>
                  <a:lnTo>
                    <a:pt x="590" y="7813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46;p64">
              <a:extLst>
                <a:ext uri="{FF2B5EF4-FFF2-40B4-BE49-F238E27FC236}">
                  <a16:creationId xmlns:a16="http://schemas.microsoft.com/office/drawing/2014/main" id="{0E44936A-4E92-4D22-BA0A-9E966943B4D5}"/>
                </a:ext>
              </a:extLst>
            </p:cNvPr>
            <p:cNvSpPr/>
            <p:nvPr/>
          </p:nvSpPr>
          <p:spPr>
            <a:xfrm>
              <a:off x="3570625" y="2432900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47;p64">
              <a:extLst>
                <a:ext uri="{FF2B5EF4-FFF2-40B4-BE49-F238E27FC236}">
                  <a16:creationId xmlns:a16="http://schemas.microsoft.com/office/drawing/2014/main" id="{7B0A8053-3FA7-4CB1-9951-F6C42027FCC4}"/>
                </a:ext>
              </a:extLst>
            </p:cNvPr>
            <p:cNvSpPr/>
            <p:nvPr/>
          </p:nvSpPr>
          <p:spPr>
            <a:xfrm>
              <a:off x="3563250" y="2425525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4" y="588"/>
                  </a:moveTo>
                  <a:lnTo>
                    <a:pt x="4204" y="7813"/>
                  </a:lnTo>
                  <a:lnTo>
                    <a:pt x="589" y="7813"/>
                  </a:lnTo>
                  <a:lnTo>
                    <a:pt x="589" y="588"/>
                  </a:lnTo>
                  <a:close/>
                  <a:moveTo>
                    <a:pt x="0" y="1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48;p64">
              <a:extLst>
                <a:ext uri="{FF2B5EF4-FFF2-40B4-BE49-F238E27FC236}">
                  <a16:creationId xmlns:a16="http://schemas.microsoft.com/office/drawing/2014/main" id="{871D8E80-4E91-4467-A26C-CFAE71AC16E6}"/>
                </a:ext>
              </a:extLst>
            </p:cNvPr>
            <p:cNvSpPr/>
            <p:nvPr/>
          </p:nvSpPr>
          <p:spPr>
            <a:xfrm>
              <a:off x="3409425" y="2432900"/>
              <a:ext cx="105150" cy="19532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49;p64">
              <a:extLst>
                <a:ext uri="{FF2B5EF4-FFF2-40B4-BE49-F238E27FC236}">
                  <a16:creationId xmlns:a16="http://schemas.microsoft.com/office/drawing/2014/main" id="{FEE9C13D-4C34-447B-8868-C3063C3FE714}"/>
                </a:ext>
              </a:extLst>
            </p:cNvPr>
            <p:cNvSpPr/>
            <p:nvPr/>
          </p:nvSpPr>
          <p:spPr>
            <a:xfrm>
              <a:off x="3402075" y="2425525"/>
              <a:ext cx="119850" cy="210050"/>
            </a:xfrm>
            <a:custGeom>
              <a:avLst/>
              <a:gdLst/>
              <a:ahLst/>
              <a:cxnLst/>
              <a:rect l="l" t="t" r="r" b="b"/>
              <a:pathLst>
                <a:path w="4794" h="8402" extrusionOk="0">
                  <a:moveTo>
                    <a:pt x="4205" y="588"/>
                  </a:moveTo>
                  <a:lnTo>
                    <a:pt x="4205" y="7813"/>
                  </a:lnTo>
                  <a:lnTo>
                    <a:pt x="589" y="7813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50;p64">
              <a:extLst>
                <a:ext uri="{FF2B5EF4-FFF2-40B4-BE49-F238E27FC236}">
                  <a16:creationId xmlns:a16="http://schemas.microsoft.com/office/drawing/2014/main" id="{FF4DD0FF-D5D5-4447-AE47-2151C335A265}"/>
                </a:ext>
              </a:extLst>
            </p:cNvPr>
            <p:cNvSpPr/>
            <p:nvPr/>
          </p:nvSpPr>
          <p:spPr>
            <a:xfrm>
              <a:off x="3108475" y="2432900"/>
              <a:ext cx="83750" cy="195325"/>
            </a:xfrm>
            <a:custGeom>
              <a:avLst/>
              <a:gdLst/>
              <a:ahLst/>
              <a:cxnLst/>
              <a:rect l="l" t="t" r="r" b="b"/>
              <a:pathLst>
                <a:path w="3350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251;p64">
              <a:extLst>
                <a:ext uri="{FF2B5EF4-FFF2-40B4-BE49-F238E27FC236}">
                  <a16:creationId xmlns:a16="http://schemas.microsoft.com/office/drawing/2014/main" id="{78BB060D-B53E-48B0-AECD-A924FA8C90A3}"/>
                </a:ext>
              </a:extLst>
            </p:cNvPr>
            <p:cNvSpPr/>
            <p:nvPr/>
          </p:nvSpPr>
          <p:spPr>
            <a:xfrm>
              <a:off x="3101100" y="2425525"/>
              <a:ext cx="98475" cy="210050"/>
            </a:xfrm>
            <a:custGeom>
              <a:avLst/>
              <a:gdLst/>
              <a:ahLst/>
              <a:cxnLst/>
              <a:rect l="l" t="t" r="r" b="b"/>
              <a:pathLst>
                <a:path w="3939" h="8402" extrusionOk="0">
                  <a:moveTo>
                    <a:pt x="3349" y="588"/>
                  </a:moveTo>
                  <a:lnTo>
                    <a:pt x="3349" y="7813"/>
                  </a:lnTo>
                  <a:lnTo>
                    <a:pt x="589" y="7813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252;p64">
              <a:extLst>
                <a:ext uri="{FF2B5EF4-FFF2-40B4-BE49-F238E27FC236}">
                  <a16:creationId xmlns:a16="http://schemas.microsoft.com/office/drawing/2014/main" id="{8D5825D6-AA28-4803-BB1D-3ADA4B94B251}"/>
                </a:ext>
              </a:extLst>
            </p:cNvPr>
            <p:cNvSpPr/>
            <p:nvPr/>
          </p:nvSpPr>
          <p:spPr>
            <a:xfrm>
              <a:off x="3731775" y="2432900"/>
              <a:ext cx="645425" cy="195325"/>
            </a:xfrm>
            <a:custGeom>
              <a:avLst/>
              <a:gdLst/>
              <a:ahLst/>
              <a:cxnLst/>
              <a:rect l="l" t="t" r="r" b="b"/>
              <a:pathLst>
                <a:path w="25817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253;p64">
              <a:extLst>
                <a:ext uri="{FF2B5EF4-FFF2-40B4-BE49-F238E27FC236}">
                  <a16:creationId xmlns:a16="http://schemas.microsoft.com/office/drawing/2014/main" id="{7218A773-FE5C-430B-B5C7-A7D9FCFAF759}"/>
                </a:ext>
              </a:extLst>
            </p:cNvPr>
            <p:cNvSpPr/>
            <p:nvPr/>
          </p:nvSpPr>
          <p:spPr>
            <a:xfrm>
              <a:off x="3724425" y="2425525"/>
              <a:ext cx="660150" cy="210050"/>
            </a:xfrm>
            <a:custGeom>
              <a:avLst/>
              <a:gdLst/>
              <a:ahLst/>
              <a:cxnLst/>
              <a:rect l="l" t="t" r="r" b="b"/>
              <a:pathLst>
                <a:path w="26406" h="8402" extrusionOk="0">
                  <a:moveTo>
                    <a:pt x="25817" y="588"/>
                  </a:moveTo>
                  <a:lnTo>
                    <a:pt x="25817" y="7813"/>
                  </a:lnTo>
                  <a:lnTo>
                    <a:pt x="590" y="7813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254;p64">
              <a:extLst>
                <a:ext uri="{FF2B5EF4-FFF2-40B4-BE49-F238E27FC236}">
                  <a16:creationId xmlns:a16="http://schemas.microsoft.com/office/drawing/2014/main" id="{CD889211-C766-48A6-9D1F-CCE242E01B17}"/>
                </a:ext>
              </a:extLst>
            </p:cNvPr>
            <p:cNvSpPr/>
            <p:nvPr/>
          </p:nvSpPr>
          <p:spPr>
            <a:xfrm>
              <a:off x="4499825" y="2472850"/>
              <a:ext cx="98450" cy="98400"/>
            </a:xfrm>
            <a:custGeom>
              <a:avLst/>
              <a:gdLst/>
              <a:ahLst/>
              <a:cxnLst/>
              <a:rect l="l" t="t" r="r" b="b"/>
              <a:pathLst>
                <a:path w="3938" h="3936" extrusionOk="0">
                  <a:moveTo>
                    <a:pt x="1969" y="0"/>
                  </a:moveTo>
                  <a:cubicBezTo>
                    <a:pt x="882" y="0"/>
                    <a:pt x="0" y="881"/>
                    <a:pt x="0" y="1969"/>
                  </a:cubicBezTo>
                  <a:cubicBezTo>
                    <a:pt x="0" y="3055"/>
                    <a:pt x="882" y="3936"/>
                    <a:pt x="1969" y="3936"/>
                  </a:cubicBezTo>
                  <a:cubicBezTo>
                    <a:pt x="3057" y="3936"/>
                    <a:pt x="3937" y="3055"/>
                    <a:pt x="3937" y="1969"/>
                  </a:cubicBezTo>
                  <a:cubicBezTo>
                    <a:pt x="3937" y="881"/>
                    <a:pt x="3057" y="0"/>
                    <a:pt x="196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255;p64">
              <a:extLst>
                <a:ext uri="{FF2B5EF4-FFF2-40B4-BE49-F238E27FC236}">
                  <a16:creationId xmlns:a16="http://schemas.microsoft.com/office/drawing/2014/main" id="{22E91D83-CE68-4108-9848-FE00DDEF720C}"/>
                </a:ext>
              </a:extLst>
            </p:cNvPr>
            <p:cNvSpPr/>
            <p:nvPr/>
          </p:nvSpPr>
          <p:spPr>
            <a:xfrm>
              <a:off x="4492475" y="2465475"/>
              <a:ext cx="113150" cy="113150"/>
            </a:xfrm>
            <a:custGeom>
              <a:avLst/>
              <a:gdLst/>
              <a:ahLst/>
              <a:cxnLst/>
              <a:rect l="l" t="t" r="r" b="b"/>
              <a:pathLst>
                <a:path w="4526" h="4526" extrusionOk="0">
                  <a:moveTo>
                    <a:pt x="2263" y="589"/>
                  </a:moveTo>
                  <a:lnTo>
                    <a:pt x="2263" y="590"/>
                  </a:lnTo>
                  <a:cubicBezTo>
                    <a:pt x="3187" y="590"/>
                    <a:pt x="3935" y="1339"/>
                    <a:pt x="3937" y="2264"/>
                  </a:cubicBezTo>
                  <a:cubicBezTo>
                    <a:pt x="3936" y="2940"/>
                    <a:pt x="3529" y="3551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400" y="3767"/>
                    <a:pt x="1080" y="3447"/>
                  </a:cubicBezTo>
                  <a:cubicBezTo>
                    <a:pt x="600" y="2968"/>
                    <a:pt x="458" y="2248"/>
                    <a:pt x="717" y="1622"/>
                  </a:cubicBezTo>
                  <a:cubicBezTo>
                    <a:pt x="975" y="997"/>
                    <a:pt x="1586" y="589"/>
                    <a:pt x="2263" y="589"/>
                  </a:cubicBezTo>
                  <a:close/>
                  <a:moveTo>
                    <a:pt x="2263" y="0"/>
                  </a:moveTo>
                  <a:cubicBezTo>
                    <a:pt x="1016" y="0"/>
                    <a:pt x="1" y="1016"/>
                    <a:pt x="1" y="2264"/>
                  </a:cubicBezTo>
                  <a:cubicBezTo>
                    <a:pt x="1" y="3510"/>
                    <a:pt x="1016" y="4526"/>
                    <a:pt x="2263" y="4526"/>
                  </a:cubicBezTo>
                  <a:cubicBezTo>
                    <a:pt x="3511" y="4526"/>
                    <a:pt x="4526" y="3510"/>
                    <a:pt x="4526" y="2264"/>
                  </a:cubicBezTo>
                  <a:cubicBezTo>
                    <a:pt x="4526" y="1016"/>
                    <a:pt x="3511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256;p64">
              <a:extLst>
                <a:ext uri="{FF2B5EF4-FFF2-40B4-BE49-F238E27FC236}">
                  <a16:creationId xmlns:a16="http://schemas.microsoft.com/office/drawing/2014/main" id="{E854B59A-7BEE-4CAA-B99B-DE48321286D3}"/>
                </a:ext>
              </a:extLst>
            </p:cNvPr>
            <p:cNvSpPr/>
            <p:nvPr/>
          </p:nvSpPr>
          <p:spPr>
            <a:xfrm>
              <a:off x="4688675" y="2472825"/>
              <a:ext cx="102300" cy="98425"/>
            </a:xfrm>
            <a:custGeom>
              <a:avLst/>
              <a:gdLst/>
              <a:ahLst/>
              <a:cxnLst/>
              <a:rect l="l" t="t" r="r" b="b"/>
              <a:pathLst>
                <a:path w="4092" h="3937" extrusionOk="0">
                  <a:moveTo>
                    <a:pt x="2124" y="1"/>
                  </a:moveTo>
                  <a:cubicBezTo>
                    <a:pt x="1612" y="1"/>
                    <a:pt x="1108" y="201"/>
                    <a:pt x="732" y="577"/>
                  </a:cubicBezTo>
                  <a:cubicBezTo>
                    <a:pt x="168" y="1141"/>
                    <a:pt x="1" y="1987"/>
                    <a:pt x="305" y="2723"/>
                  </a:cubicBezTo>
                  <a:cubicBezTo>
                    <a:pt x="609" y="3458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70"/>
                  </a:cubicBezTo>
                  <a:cubicBezTo>
                    <a:pt x="4092" y="1174"/>
                    <a:pt x="3611" y="455"/>
                    <a:pt x="2877" y="150"/>
                  </a:cubicBezTo>
                  <a:cubicBezTo>
                    <a:pt x="2633" y="50"/>
                    <a:pt x="2378" y="1"/>
                    <a:pt x="2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257;p64">
              <a:extLst>
                <a:ext uri="{FF2B5EF4-FFF2-40B4-BE49-F238E27FC236}">
                  <a16:creationId xmlns:a16="http://schemas.microsoft.com/office/drawing/2014/main" id="{D3A9A12A-46FB-4AFA-8DE9-80718A3A2BE4}"/>
                </a:ext>
              </a:extLst>
            </p:cNvPr>
            <p:cNvSpPr/>
            <p:nvPr/>
          </p:nvSpPr>
          <p:spPr>
            <a:xfrm>
              <a:off x="4685200" y="2465475"/>
              <a:ext cx="113125" cy="113150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2262" y="589"/>
                  </a:moveTo>
                  <a:lnTo>
                    <a:pt x="2262" y="590"/>
                  </a:lnTo>
                  <a:cubicBezTo>
                    <a:pt x="3186" y="590"/>
                    <a:pt x="3935" y="1339"/>
                    <a:pt x="3936" y="2264"/>
                  </a:cubicBezTo>
                  <a:cubicBezTo>
                    <a:pt x="3936" y="2940"/>
                    <a:pt x="3528" y="3551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399" y="3767"/>
                    <a:pt x="1079" y="3447"/>
                  </a:cubicBezTo>
                  <a:cubicBezTo>
                    <a:pt x="600" y="2968"/>
                    <a:pt x="456" y="2248"/>
                    <a:pt x="716" y="1622"/>
                  </a:cubicBezTo>
                  <a:cubicBezTo>
                    <a:pt x="975" y="997"/>
                    <a:pt x="1586" y="589"/>
                    <a:pt x="2262" y="589"/>
                  </a:cubicBezTo>
                  <a:close/>
                  <a:moveTo>
                    <a:pt x="2262" y="0"/>
                  </a:moveTo>
                  <a:cubicBezTo>
                    <a:pt x="1016" y="0"/>
                    <a:pt x="0" y="1016"/>
                    <a:pt x="0" y="2264"/>
                  </a:cubicBezTo>
                  <a:cubicBezTo>
                    <a:pt x="0" y="3510"/>
                    <a:pt x="1016" y="4526"/>
                    <a:pt x="2262" y="4526"/>
                  </a:cubicBezTo>
                  <a:cubicBezTo>
                    <a:pt x="3510" y="4526"/>
                    <a:pt x="4525" y="3510"/>
                    <a:pt x="4525" y="2264"/>
                  </a:cubicBezTo>
                  <a:cubicBezTo>
                    <a:pt x="4525" y="1016"/>
                    <a:pt x="351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58;p64">
              <a:extLst>
                <a:ext uri="{FF2B5EF4-FFF2-40B4-BE49-F238E27FC236}">
                  <a16:creationId xmlns:a16="http://schemas.microsoft.com/office/drawing/2014/main" id="{31ABF20B-2BA4-4EAA-A26B-95A08A4EFBB3}"/>
                </a:ext>
              </a:extLst>
            </p:cNvPr>
            <p:cNvSpPr/>
            <p:nvPr/>
          </p:nvSpPr>
          <p:spPr>
            <a:xfrm>
              <a:off x="4212825" y="2472850"/>
              <a:ext cx="98425" cy="98400"/>
            </a:xfrm>
            <a:custGeom>
              <a:avLst/>
              <a:gdLst/>
              <a:ahLst/>
              <a:cxnLst/>
              <a:rect l="l" t="t" r="r" b="b"/>
              <a:pathLst>
                <a:path w="3937" h="3936" extrusionOk="0">
                  <a:moveTo>
                    <a:pt x="1969" y="0"/>
                  </a:moveTo>
                  <a:cubicBezTo>
                    <a:pt x="881" y="0"/>
                    <a:pt x="1" y="881"/>
                    <a:pt x="1" y="1969"/>
                  </a:cubicBezTo>
                  <a:cubicBezTo>
                    <a:pt x="1" y="3055"/>
                    <a:pt x="881" y="3936"/>
                    <a:pt x="1969" y="3936"/>
                  </a:cubicBezTo>
                  <a:cubicBezTo>
                    <a:pt x="3056" y="3936"/>
                    <a:pt x="3936" y="3055"/>
                    <a:pt x="3936" y="1969"/>
                  </a:cubicBezTo>
                  <a:cubicBezTo>
                    <a:pt x="3936" y="881"/>
                    <a:pt x="3056" y="0"/>
                    <a:pt x="1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59;p64">
              <a:extLst>
                <a:ext uri="{FF2B5EF4-FFF2-40B4-BE49-F238E27FC236}">
                  <a16:creationId xmlns:a16="http://schemas.microsoft.com/office/drawing/2014/main" id="{2A32A48D-DDA6-440D-B302-0BEFA84FC640}"/>
                </a:ext>
              </a:extLst>
            </p:cNvPr>
            <p:cNvSpPr/>
            <p:nvPr/>
          </p:nvSpPr>
          <p:spPr>
            <a:xfrm>
              <a:off x="4205450" y="2465475"/>
              <a:ext cx="113175" cy="113150"/>
            </a:xfrm>
            <a:custGeom>
              <a:avLst/>
              <a:gdLst/>
              <a:ahLst/>
              <a:cxnLst/>
              <a:rect l="l" t="t" r="r" b="b"/>
              <a:pathLst>
                <a:path w="4527" h="4526" extrusionOk="0">
                  <a:moveTo>
                    <a:pt x="2263" y="589"/>
                  </a:moveTo>
                  <a:lnTo>
                    <a:pt x="2263" y="590"/>
                  </a:lnTo>
                  <a:cubicBezTo>
                    <a:pt x="3187" y="590"/>
                    <a:pt x="3935" y="1339"/>
                    <a:pt x="3936" y="2264"/>
                  </a:cubicBezTo>
                  <a:cubicBezTo>
                    <a:pt x="3936" y="2940"/>
                    <a:pt x="3528" y="3551"/>
                    <a:pt x="2903" y="3810"/>
                  </a:cubicBezTo>
                  <a:cubicBezTo>
                    <a:pt x="2697" y="3895"/>
                    <a:pt x="2479" y="3937"/>
                    <a:pt x="2264" y="3937"/>
                  </a:cubicBezTo>
                  <a:cubicBezTo>
                    <a:pt x="1828" y="3937"/>
                    <a:pt x="1400" y="3767"/>
                    <a:pt x="1080" y="3447"/>
                  </a:cubicBezTo>
                  <a:cubicBezTo>
                    <a:pt x="601" y="2968"/>
                    <a:pt x="458" y="2248"/>
                    <a:pt x="717" y="1622"/>
                  </a:cubicBezTo>
                  <a:cubicBezTo>
                    <a:pt x="976" y="997"/>
                    <a:pt x="1586" y="589"/>
                    <a:pt x="2263" y="589"/>
                  </a:cubicBezTo>
                  <a:close/>
                  <a:moveTo>
                    <a:pt x="2263" y="0"/>
                  </a:moveTo>
                  <a:cubicBezTo>
                    <a:pt x="1016" y="0"/>
                    <a:pt x="1" y="1016"/>
                    <a:pt x="1" y="2264"/>
                  </a:cubicBezTo>
                  <a:cubicBezTo>
                    <a:pt x="1" y="3510"/>
                    <a:pt x="1016" y="4526"/>
                    <a:pt x="2263" y="4526"/>
                  </a:cubicBezTo>
                  <a:cubicBezTo>
                    <a:pt x="3511" y="4526"/>
                    <a:pt x="4526" y="3510"/>
                    <a:pt x="4526" y="2264"/>
                  </a:cubicBezTo>
                  <a:cubicBezTo>
                    <a:pt x="4526" y="1016"/>
                    <a:pt x="3511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60;p64">
              <a:extLst>
                <a:ext uri="{FF2B5EF4-FFF2-40B4-BE49-F238E27FC236}">
                  <a16:creationId xmlns:a16="http://schemas.microsoft.com/office/drawing/2014/main" id="{8A07E8B1-BBBE-4BD9-A895-378FF3EF082F}"/>
                </a:ext>
              </a:extLst>
            </p:cNvPr>
            <p:cNvSpPr/>
            <p:nvPr/>
          </p:nvSpPr>
          <p:spPr>
            <a:xfrm>
              <a:off x="3089800" y="2729900"/>
              <a:ext cx="1701175" cy="136575"/>
            </a:xfrm>
            <a:custGeom>
              <a:avLst/>
              <a:gdLst/>
              <a:ahLst/>
              <a:cxnLst/>
              <a:rect l="l" t="t" r="r" b="b"/>
              <a:pathLst>
                <a:path w="68047" h="5463" extrusionOk="0">
                  <a:moveTo>
                    <a:pt x="1" y="1"/>
                  </a:moveTo>
                  <a:lnTo>
                    <a:pt x="1" y="5463"/>
                  </a:lnTo>
                  <a:lnTo>
                    <a:pt x="68047" y="5463"/>
                  </a:lnTo>
                  <a:lnTo>
                    <a:pt x="68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61;p64">
              <a:extLst>
                <a:ext uri="{FF2B5EF4-FFF2-40B4-BE49-F238E27FC236}">
                  <a16:creationId xmlns:a16="http://schemas.microsoft.com/office/drawing/2014/main" id="{7DA77B06-4EF6-48D2-AEB9-70F78DAAC71B}"/>
                </a:ext>
              </a:extLst>
            </p:cNvPr>
            <p:cNvSpPr/>
            <p:nvPr/>
          </p:nvSpPr>
          <p:spPr>
            <a:xfrm>
              <a:off x="3082425" y="2722550"/>
              <a:ext cx="1715900" cy="151300"/>
            </a:xfrm>
            <a:custGeom>
              <a:avLst/>
              <a:gdLst/>
              <a:ahLst/>
              <a:cxnLst/>
              <a:rect l="l" t="t" r="r" b="b"/>
              <a:pathLst>
                <a:path w="68636" h="6052" extrusionOk="0">
                  <a:moveTo>
                    <a:pt x="68047" y="590"/>
                  </a:moveTo>
                  <a:lnTo>
                    <a:pt x="68047" y="5462"/>
                  </a:lnTo>
                  <a:lnTo>
                    <a:pt x="590" y="5462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6052"/>
                  </a:lnTo>
                  <a:lnTo>
                    <a:pt x="68636" y="6052"/>
                  </a:lnTo>
                  <a:lnTo>
                    <a:pt x="68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62;p64">
              <a:extLst>
                <a:ext uri="{FF2B5EF4-FFF2-40B4-BE49-F238E27FC236}">
                  <a16:creationId xmlns:a16="http://schemas.microsoft.com/office/drawing/2014/main" id="{EBF2392F-DD9E-4886-BDCC-FA647C1E7B2D}"/>
                </a:ext>
              </a:extLst>
            </p:cNvPr>
            <p:cNvSpPr/>
            <p:nvPr/>
          </p:nvSpPr>
          <p:spPr>
            <a:xfrm>
              <a:off x="3019925" y="2866450"/>
              <a:ext cx="1840900" cy="398775"/>
            </a:xfrm>
            <a:custGeom>
              <a:avLst/>
              <a:gdLst/>
              <a:ahLst/>
              <a:cxnLst/>
              <a:rect l="l" t="t" r="r" b="b"/>
              <a:pathLst>
                <a:path w="73636" h="15951" extrusionOk="0">
                  <a:moveTo>
                    <a:pt x="1" y="1"/>
                  </a:moveTo>
                  <a:lnTo>
                    <a:pt x="1" y="15951"/>
                  </a:lnTo>
                  <a:lnTo>
                    <a:pt x="73636" y="15951"/>
                  </a:lnTo>
                  <a:lnTo>
                    <a:pt x="736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63;p64">
              <a:extLst>
                <a:ext uri="{FF2B5EF4-FFF2-40B4-BE49-F238E27FC236}">
                  <a16:creationId xmlns:a16="http://schemas.microsoft.com/office/drawing/2014/main" id="{F26ADB49-B5DA-45D2-B025-C7E4267162BC}"/>
                </a:ext>
              </a:extLst>
            </p:cNvPr>
            <p:cNvSpPr/>
            <p:nvPr/>
          </p:nvSpPr>
          <p:spPr>
            <a:xfrm>
              <a:off x="3012575" y="2859100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90"/>
                  </a:moveTo>
                  <a:lnTo>
                    <a:pt x="73635" y="15949"/>
                  </a:lnTo>
                  <a:lnTo>
                    <a:pt x="590" y="15949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64;p64">
              <a:extLst>
                <a:ext uri="{FF2B5EF4-FFF2-40B4-BE49-F238E27FC236}">
                  <a16:creationId xmlns:a16="http://schemas.microsoft.com/office/drawing/2014/main" id="{8810AE7C-AF11-40F9-B010-6773B1033ABC}"/>
                </a:ext>
              </a:extLst>
            </p:cNvPr>
            <p:cNvSpPr/>
            <p:nvPr/>
          </p:nvSpPr>
          <p:spPr>
            <a:xfrm>
              <a:off x="3409425" y="2968175"/>
              <a:ext cx="105150" cy="19532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1"/>
                  </a:moveTo>
                  <a:lnTo>
                    <a:pt x="0" y="7813"/>
                  </a:lnTo>
                  <a:lnTo>
                    <a:pt x="4206" y="7813"/>
                  </a:lnTo>
                  <a:lnTo>
                    <a:pt x="4206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65;p64">
              <a:extLst>
                <a:ext uri="{FF2B5EF4-FFF2-40B4-BE49-F238E27FC236}">
                  <a16:creationId xmlns:a16="http://schemas.microsoft.com/office/drawing/2014/main" id="{DC155915-867D-45A8-B607-E4357E24B504}"/>
                </a:ext>
              </a:extLst>
            </p:cNvPr>
            <p:cNvSpPr/>
            <p:nvPr/>
          </p:nvSpPr>
          <p:spPr>
            <a:xfrm>
              <a:off x="3402075" y="2960825"/>
              <a:ext cx="119850" cy="210025"/>
            </a:xfrm>
            <a:custGeom>
              <a:avLst/>
              <a:gdLst/>
              <a:ahLst/>
              <a:cxnLst/>
              <a:rect l="l" t="t" r="r" b="b"/>
              <a:pathLst>
                <a:path w="4794" h="8401" extrusionOk="0">
                  <a:moveTo>
                    <a:pt x="4205" y="590"/>
                  </a:moveTo>
                  <a:lnTo>
                    <a:pt x="4205" y="7812"/>
                  </a:lnTo>
                  <a:lnTo>
                    <a:pt x="589" y="7812"/>
                  </a:lnTo>
                  <a:lnTo>
                    <a:pt x="589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66;p64">
              <a:extLst>
                <a:ext uri="{FF2B5EF4-FFF2-40B4-BE49-F238E27FC236}">
                  <a16:creationId xmlns:a16="http://schemas.microsoft.com/office/drawing/2014/main" id="{FF1A844B-9414-4EF7-AA42-723AF89517FF}"/>
                </a:ext>
              </a:extLst>
            </p:cNvPr>
            <p:cNvSpPr/>
            <p:nvPr/>
          </p:nvSpPr>
          <p:spPr>
            <a:xfrm>
              <a:off x="3570625" y="296817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0" y="1"/>
                  </a:moveTo>
                  <a:lnTo>
                    <a:pt x="0" y="7813"/>
                  </a:lnTo>
                  <a:lnTo>
                    <a:pt x="4204" y="7813"/>
                  </a:lnTo>
                  <a:lnTo>
                    <a:pt x="4204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67;p64">
              <a:extLst>
                <a:ext uri="{FF2B5EF4-FFF2-40B4-BE49-F238E27FC236}">
                  <a16:creationId xmlns:a16="http://schemas.microsoft.com/office/drawing/2014/main" id="{8BA57EED-BB54-4768-B43B-047C7FC3D34E}"/>
                </a:ext>
              </a:extLst>
            </p:cNvPr>
            <p:cNvSpPr/>
            <p:nvPr/>
          </p:nvSpPr>
          <p:spPr>
            <a:xfrm>
              <a:off x="3563250" y="2960825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4" y="590"/>
                  </a:moveTo>
                  <a:lnTo>
                    <a:pt x="4204" y="7812"/>
                  </a:lnTo>
                  <a:lnTo>
                    <a:pt x="589" y="7812"/>
                  </a:lnTo>
                  <a:lnTo>
                    <a:pt x="589" y="590"/>
                  </a:lnTo>
                  <a:close/>
                  <a:moveTo>
                    <a:pt x="0" y="1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268;p64">
              <a:extLst>
                <a:ext uri="{FF2B5EF4-FFF2-40B4-BE49-F238E27FC236}">
                  <a16:creationId xmlns:a16="http://schemas.microsoft.com/office/drawing/2014/main" id="{3DF9FE33-43B6-48CF-A719-FEBF75973EEB}"/>
                </a:ext>
              </a:extLst>
            </p:cNvPr>
            <p:cNvSpPr/>
            <p:nvPr/>
          </p:nvSpPr>
          <p:spPr>
            <a:xfrm>
              <a:off x="3248250" y="296817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1" y="1"/>
                  </a:moveTo>
                  <a:lnTo>
                    <a:pt x="1" y="7813"/>
                  </a:lnTo>
                  <a:lnTo>
                    <a:pt x="4205" y="7813"/>
                  </a:lnTo>
                  <a:lnTo>
                    <a:pt x="420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269;p64">
              <a:extLst>
                <a:ext uri="{FF2B5EF4-FFF2-40B4-BE49-F238E27FC236}">
                  <a16:creationId xmlns:a16="http://schemas.microsoft.com/office/drawing/2014/main" id="{1A96CE8D-9826-4212-9F99-9F94411CE8C0}"/>
                </a:ext>
              </a:extLst>
            </p:cNvPr>
            <p:cNvSpPr/>
            <p:nvPr/>
          </p:nvSpPr>
          <p:spPr>
            <a:xfrm>
              <a:off x="3240875" y="2960825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6" y="590"/>
                  </a:moveTo>
                  <a:lnTo>
                    <a:pt x="4206" y="7812"/>
                  </a:lnTo>
                  <a:lnTo>
                    <a:pt x="590" y="7812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270;p64">
              <a:extLst>
                <a:ext uri="{FF2B5EF4-FFF2-40B4-BE49-F238E27FC236}">
                  <a16:creationId xmlns:a16="http://schemas.microsoft.com/office/drawing/2014/main" id="{06245B05-11A0-45B2-820E-DF26B25AEBD6}"/>
                </a:ext>
              </a:extLst>
            </p:cNvPr>
            <p:cNvSpPr/>
            <p:nvPr/>
          </p:nvSpPr>
          <p:spPr>
            <a:xfrm>
              <a:off x="3731775" y="2968175"/>
              <a:ext cx="645425" cy="195325"/>
            </a:xfrm>
            <a:custGeom>
              <a:avLst/>
              <a:gdLst/>
              <a:ahLst/>
              <a:cxnLst/>
              <a:rect l="l" t="t" r="r" b="b"/>
              <a:pathLst>
                <a:path w="25817" h="7813" extrusionOk="0">
                  <a:moveTo>
                    <a:pt x="1" y="1"/>
                  </a:moveTo>
                  <a:lnTo>
                    <a:pt x="1" y="7813"/>
                  </a:lnTo>
                  <a:lnTo>
                    <a:pt x="25817" y="7813"/>
                  </a:lnTo>
                  <a:lnTo>
                    <a:pt x="2581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271;p64">
              <a:extLst>
                <a:ext uri="{FF2B5EF4-FFF2-40B4-BE49-F238E27FC236}">
                  <a16:creationId xmlns:a16="http://schemas.microsoft.com/office/drawing/2014/main" id="{BA038EEA-D6DC-4898-8FFD-EA23A8BF0C99}"/>
                </a:ext>
              </a:extLst>
            </p:cNvPr>
            <p:cNvSpPr/>
            <p:nvPr/>
          </p:nvSpPr>
          <p:spPr>
            <a:xfrm>
              <a:off x="3724425" y="2960825"/>
              <a:ext cx="660150" cy="210025"/>
            </a:xfrm>
            <a:custGeom>
              <a:avLst/>
              <a:gdLst/>
              <a:ahLst/>
              <a:cxnLst/>
              <a:rect l="l" t="t" r="r" b="b"/>
              <a:pathLst>
                <a:path w="26406" h="8401" extrusionOk="0">
                  <a:moveTo>
                    <a:pt x="25817" y="590"/>
                  </a:moveTo>
                  <a:lnTo>
                    <a:pt x="25817" y="7812"/>
                  </a:lnTo>
                  <a:lnTo>
                    <a:pt x="590" y="7812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272;p64">
              <a:extLst>
                <a:ext uri="{FF2B5EF4-FFF2-40B4-BE49-F238E27FC236}">
                  <a16:creationId xmlns:a16="http://schemas.microsoft.com/office/drawing/2014/main" id="{01D4ECFA-7146-498E-BF28-D034B98FF5D2}"/>
                </a:ext>
              </a:extLst>
            </p:cNvPr>
            <p:cNvSpPr/>
            <p:nvPr/>
          </p:nvSpPr>
          <p:spPr>
            <a:xfrm>
              <a:off x="3108475" y="2968175"/>
              <a:ext cx="83750" cy="195325"/>
            </a:xfrm>
            <a:custGeom>
              <a:avLst/>
              <a:gdLst/>
              <a:ahLst/>
              <a:cxnLst/>
              <a:rect l="l" t="t" r="r" b="b"/>
              <a:pathLst>
                <a:path w="3350" h="7813" extrusionOk="0">
                  <a:moveTo>
                    <a:pt x="1" y="1"/>
                  </a:moveTo>
                  <a:lnTo>
                    <a:pt x="1" y="7813"/>
                  </a:lnTo>
                  <a:lnTo>
                    <a:pt x="3349" y="7813"/>
                  </a:lnTo>
                  <a:lnTo>
                    <a:pt x="3349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273;p64">
              <a:extLst>
                <a:ext uri="{FF2B5EF4-FFF2-40B4-BE49-F238E27FC236}">
                  <a16:creationId xmlns:a16="http://schemas.microsoft.com/office/drawing/2014/main" id="{63847C03-EEE8-407E-A409-F800F6132065}"/>
                </a:ext>
              </a:extLst>
            </p:cNvPr>
            <p:cNvSpPr/>
            <p:nvPr/>
          </p:nvSpPr>
          <p:spPr>
            <a:xfrm>
              <a:off x="3101100" y="2960825"/>
              <a:ext cx="98475" cy="210025"/>
            </a:xfrm>
            <a:custGeom>
              <a:avLst/>
              <a:gdLst/>
              <a:ahLst/>
              <a:cxnLst/>
              <a:rect l="l" t="t" r="r" b="b"/>
              <a:pathLst>
                <a:path w="3939" h="8401" extrusionOk="0">
                  <a:moveTo>
                    <a:pt x="3349" y="590"/>
                  </a:moveTo>
                  <a:lnTo>
                    <a:pt x="3349" y="7812"/>
                  </a:lnTo>
                  <a:lnTo>
                    <a:pt x="589" y="7812"/>
                  </a:lnTo>
                  <a:lnTo>
                    <a:pt x="589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274;p64">
              <a:extLst>
                <a:ext uri="{FF2B5EF4-FFF2-40B4-BE49-F238E27FC236}">
                  <a16:creationId xmlns:a16="http://schemas.microsoft.com/office/drawing/2014/main" id="{F1EB47C0-32C9-4E47-A398-9CC329957CEB}"/>
                </a:ext>
              </a:extLst>
            </p:cNvPr>
            <p:cNvSpPr/>
            <p:nvPr/>
          </p:nvSpPr>
          <p:spPr>
            <a:xfrm>
              <a:off x="4499825" y="3008125"/>
              <a:ext cx="98450" cy="98450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69" y="1"/>
                  </a:moveTo>
                  <a:cubicBezTo>
                    <a:pt x="882" y="1"/>
                    <a:pt x="0" y="881"/>
                    <a:pt x="0" y="1969"/>
                  </a:cubicBezTo>
                  <a:cubicBezTo>
                    <a:pt x="0" y="3056"/>
                    <a:pt x="882" y="3937"/>
                    <a:pt x="1969" y="3937"/>
                  </a:cubicBezTo>
                  <a:cubicBezTo>
                    <a:pt x="3057" y="3937"/>
                    <a:pt x="3937" y="3056"/>
                    <a:pt x="3937" y="1969"/>
                  </a:cubicBezTo>
                  <a:cubicBezTo>
                    <a:pt x="3937" y="881"/>
                    <a:pt x="3057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275;p64">
              <a:extLst>
                <a:ext uri="{FF2B5EF4-FFF2-40B4-BE49-F238E27FC236}">
                  <a16:creationId xmlns:a16="http://schemas.microsoft.com/office/drawing/2014/main" id="{C85F1285-2619-4905-8D9B-56F21FA31243}"/>
                </a:ext>
              </a:extLst>
            </p:cNvPr>
            <p:cNvSpPr/>
            <p:nvPr/>
          </p:nvSpPr>
          <p:spPr>
            <a:xfrm>
              <a:off x="4492475" y="3000775"/>
              <a:ext cx="113150" cy="113125"/>
            </a:xfrm>
            <a:custGeom>
              <a:avLst/>
              <a:gdLst/>
              <a:ahLst/>
              <a:cxnLst/>
              <a:rect l="l" t="t" r="r" b="b"/>
              <a:pathLst>
                <a:path w="4526" h="4525" extrusionOk="0">
                  <a:moveTo>
                    <a:pt x="2263" y="589"/>
                  </a:moveTo>
                  <a:cubicBezTo>
                    <a:pt x="3187" y="589"/>
                    <a:pt x="3936" y="1338"/>
                    <a:pt x="3937" y="2263"/>
                  </a:cubicBezTo>
                  <a:cubicBezTo>
                    <a:pt x="3936" y="2939"/>
                    <a:pt x="3529" y="3550"/>
                    <a:pt x="2903" y="3809"/>
                  </a:cubicBezTo>
                  <a:cubicBezTo>
                    <a:pt x="2696" y="3895"/>
                    <a:pt x="2479" y="3936"/>
                    <a:pt x="2264" y="3936"/>
                  </a:cubicBezTo>
                  <a:cubicBezTo>
                    <a:pt x="1829" y="3936"/>
                    <a:pt x="1400" y="3766"/>
                    <a:pt x="1080" y="3446"/>
                  </a:cubicBezTo>
                  <a:cubicBezTo>
                    <a:pt x="601" y="2967"/>
                    <a:pt x="458" y="2247"/>
                    <a:pt x="717" y="1622"/>
                  </a:cubicBezTo>
                  <a:cubicBezTo>
                    <a:pt x="976" y="997"/>
                    <a:pt x="1586" y="589"/>
                    <a:pt x="2263" y="589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5"/>
                    <a:pt x="2263" y="4525"/>
                  </a:cubicBezTo>
                  <a:cubicBezTo>
                    <a:pt x="3511" y="4525"/>
                    <a:pt x="4526" y="3511"/>
                    <a:pt x="4526" y="2263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276;p64">
              <a:extLst>
                <a:ext uri="{FF2B5EF4-FFF2-40B4-BE49-F238E27FC236}">
                  <a16:creationId xmlns:a16="http://schemas.microsoft.com/office/drawing/2014/main" id="{89006DD6-251C-4374-B60E-73A206F0C210}"/>
                </a:ext>
              </a:extLst>
            </p:cNvPr>
            <p:cNvSpPr/>
            <p:nvPr/>
          </p:nvSpPr>
          <p:spPr>
            <a:xfrm>
              <a:off x="4688675" y="3008125"/>
              <a:ext cx="102300" cy="98450"/>
            </a:xfrm>
            <a:custGeom>
              <a:avLst/>
              <a:gdLst/>
              <a:ahLst/>
              <a:cxnLst/>
              <a:rect l="l" t="t" r="r" b="b"/>
              <a:pathLst>
                <a:path w="4092" h="3938" extrusionOk="0">
                  <a:moveTo>
                    <a:pt x="2124" y="0"/>
                  </a:moveTo>
                  <a:cubicBezTo>
                    <a:pt x="1612" y="0"/>
                    <a:pt x="1108" y="200"/>
                    <a:pt x="732" y="577"/>
                  </a:cubicBezTo>
                  <a:cubicBezTo>
                    <a:pt x="168" y="1140"/>
                    <a:pt x="1" y="1986"/>
                    <a:pt x="305" y="2722"/>
                  </a:cubicBezTo>
                  <a:cubicBezTo>
                    <a:pt x="609" y="3457"/>
                    <a:pt x="1327" y="3937"/>
                    <a:pt x="2123" y="3937"/>
                  </a:cubicBezTo>
                  <a:cubicBezTo>
                    <a:pt x="3210" y="3936"/>
                    <a:pt x="4092" y="3056"/>
                    <a:pt x="4092" y="1969"/>
                  </a:cubicBezTo>
                  <a:cubicBezTo>
                    <a:pt x="4092" y="1173"/>
                    <a:pt x="3611" y="454"/>
                    <a:pt x="2877" y="150"/>
                  </a:cubicBezTo>
                  <a:cubicBezTo>
                    <a:pt x="2633" y="49"/>
                    <a:pt x="2378" y="0"/>
                    <a:pt x="212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277;p64">
              <a:extLst>
                <a:ext uri="{FF2B5EF4-FFF2-40B4-BE49-F238E27FC236}">
                  <a16:creationId xmlns:a16="http://schemas.microsoft.com/office/drawing/2014/main" id="{2646B283-F391-49DD-8FE7-B7311D98C574}"/>
                </a:ext>
              </a:extLst>
            </p:cNvPr>
            <p:cNvSpPr/>
            <p:nvPr/>
          </p:nvSpPr>
          <p:spPr>
            <a:xfrm>
              <a:off x="4685200" y="3000775"/>
              <a:ext cx="113125" cy="11312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589"/>
                  </a:moveTo>
                  <a:cubicBezTo>
                    <a:pt x="3187" y="589"/>
                    <a:pt x="3935" y="1338"/>
                    <a:pt x="3936" y="2263"/>
                  </a:cubicBezTo>
                  <a:cubicBezTo>
                    <a:pt x="3936" y="2939"/>
                    <a:pt x="3528" y="3550"/>
                    <a:pt x="2903" y="3809"/>
                  </a:cubicBezTo>
                  <a:cubicBezTo>
                    <a:pt x="2696" y="3895"/>
                    <a:pt x="2479" y="3936"/>
                    <a:pt x="2264" y="3936"/>
                  </a:cubicBezTo>
                  <a:cubicBezTo>
                    <a:pt x="1828" y="3936"/>
                    <a:pt x="1399" y="3766"/>
                    <a:pt x="1079" y="3446"/>
                  </a:cubicBezTo>
                  <a:cubicBezTo>
                    <a:pt x="601" y="2967"/>
                    <a:pt x="458" y="2247"/>
                    <a:pt x="716" y="1622"/>
                  </a:cubicBezTo>
                  <a:cubicBezTo>
                    <a:pt x="975" y="997"/>
                    <a:pt x="1586" y="589"/>
                    <a:pt x="2262" y="589"/>
                  </a:cubicBezTo>
                  <a:close/>
                  <a:moveTo>
                    <a:pt x="2262" y="1"/>
                  </a:moveTo>
                  <a:cubicBezTo>
                    <a:pt x="1015" y="1"/>
                    <a:pt x="0" y="1016"/>
                    <a:pt x="0" y="2263"/>
                  </a:cubicBezTo>
                  <a:cubicBezTo>
                    <a:pt x="0" y="3511"/>
                    <a:pt x="1016" y="4525"/>
                    <a:pt x="2262" y="4525"/>
                  </a:cubicBezTo>
                  <a:cubicBezTo>
                    <a:pt x="3510" y="4525"/>
                    <a:pt x="4525" y="3511"/>
                    <a:pt x="4525" y="2263"/>
                  </a:cubicBezTo>
                  <a:cubicBezTo>
                    <a:pt x="4525" y="1016"/>
                    <a:pt x="3510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278;p64">
              <a:extLst>
                <a:ext uri="{FF2B5EF4-FFF2-40B4-BE49-F238E27FC236}">
                  <a16:creationId xmlns:a16="http://schemas.microsoft.com/office/drawing/2014/main" id="{9BA0E9E6-2DBC-44A4-8DD8-FF1101CD5582}"/>
                </a:ext>
              </a:extLst>
            </p:cNvPr>
            <p:cNvSpPr/>
            <p:nvPr/>
          </p:nvSpPr>
          <p:spPr>
            <a:xfrm>
              <a:off x="4212825" y="3008125"/>
              <a:ext cx="98425" cy="98450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969" y="1"/>
                  </a:moveTo>
                  <a:cubicBezTo>
                    <a:pt x="881" y="1"/>
                    <a:pt x="1" y="881"/>
                    <a:pt x="1" y="1969"/>
                  </a:cubicBezTo>
                  <a:cubicBezTo>
                    <a:pt x="1" y="3056"/>
                    <a:pt x="881" y="3937"/>
                    <a:pt x="1969" y="3937"/>
                  </a:cubicBezTo>
                  <a:cubicBezTo>
                    <a:pt x="3056" y="3937"/>
                    <a:pt x="3936" y="3056"/>
                    <a:pt x="3936" y="1969"/>
                  </a:cubicBezTo>
                  <a:cubicBezTo>
                    <a:pt x="3936" y="881"/>
                    <a:pt x="3056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279;p64">
              <a:extLst>
                <a:ext uri="{FF2B5EF4-FFF2-40B4-BE49-F238E27FC236}">
                  <a16:creationId xmlns:a16="http://schemas.microsoft.com/office/drawing/2014/main" id="{E6DA8BB7-0C52-4E63-9DB7-380821246ED1}"/>
                </a:ext>
              </a:extLst>
            </p:cNvPr>
            <p:cNvSpPr/>
            <p:nvPr/>
          </p:nvSpPr>
          <p:spPr>
            <a:xfrm>
              <a:off x="4205450" y="3000775"/>
              <a:ext cx="113175" cy="113125"/>
            </a:xfrm>
            <a:custGeom>
              <a:avLst/>
              <a:gdLst/>
              <a:ahLst/>
              <a:cxnLst/>
              <a:rect l="l" t="t" r="r" b="b"/>
              <a:pathLst>
                <a:path w="4527" h="4525" extrusionOk="0">
                  <a:moveTo>
                    <a:pt x="2263" y="589"/>
                  </a:moveTo>
                  <a:cubicBezTo>
                    <a:pt x="3187" y="589"/>
                    <a:pt x="3936" y="1338"/>
                    <a:pt x="3936" y="2263"/>
                  </a:cubicBezTo>
                  <a:cubicBezTo>
                    <a:pt x="3936" y="2939"/>
                    <a:pt x="3528" y="3550"/>
                    <a:pt x="2903" y="3809"/>
                  </a:cubicBezTo>
                  <a:cubicBezTo>
                    <a:pt x="2697" y="3895"/>
                    <a:pt x="2480" y="3936"/>
                    <a:pt x="2264" y="3936"/>
                  </a:cubicBezTo>
                  <a:cubicBezTo>
                    <a:pt x="1829" y="3936"/>
                    <a:pt x="1400" y="3766"/>
                    <a:pt x="1080" y="3446"/>
                  </a:cubicBezTo>
                  <a:cubicBezTo>
                    <a:pt x="602" y="2967"/>
                    <a:pt x="458" y="2247"/>
                    <a:pt x="717" y="1622"/>
                  </a:cubicBezTo>
                  <a:cubicBezTo>
                    <a:pt x="976" y="997"/>
                    <a:pt x="1586" y="589"/>
                    <a:pt x="2263" y="589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5"/>
                    <a:pt x="2263" y="4525"/>
                  </a:cubicBezTo>
                  <a:cubicBezTo>
                    <a:pt x="3511" y="4525"/>
                    <a:pt x="4526" y="3511"/>
                    <a:pt x="4526" y="2263"/>
                  </a:cubicBezTo>
                  <a:cubicBezTo>
                    <a:pt x="4526" y="1015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280;p64">
              <a:extLst>
                <a:ext uri="{FF2B5EF4-FFF2-40B4-BE49-F238E27FC236}">
                  <a16:creationId xmlns:a16="http://schemas.microsoft.com/office/drawing/2014/main" id="{E3070BA7-47F6-4073-A13A-9D2CC3827BCC}"/>
                </a:ext>
              </a:extLst>
            </p:cNvPr>
            <p:cNvSpPr/>
            <p:nvPr/>
          </p:nvSpPr>
          <p:spPr>
            <a:xfrm>
              <a:off x="3089800" y="3265175"/>
              <a:ext cx="1701175" cy="136575"/>
            </a:xfrm>
            <a:custGeom>
              <a:avLst/>
              <a:gdLst/>
              <a:ahLst/>
              <a:cxnLst/>
              <a:rect l="l" t="t" r="r" b="b"/>
              <a:pathLst>
                <a:path w="68047" h="5463" extrusionOk="0">
                  <a:moveTo>
                    <a:pt x="1" y="1"/>
                  </a:moveTo>
                  <a:lnTo>
                    <a:pt x="1" y="5463"/>
                  </a:lnTo>
                  <a:lnTo>
                    <a:pt x="68047" y="5463"/>
                  </a:lnTo>
                  <a:lnTo>
                    <a:pt x="68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281;p64">
              <a:extLst>
                <a:ext uri="{FF2B5EF4-FFF2-40B4-BE49-F238E27FC236}">
                  <a16:creationId xmlns:a16="http://schemas.microsoft.com/office/drawing/2014/main" id="{E4D8022B-FD99-4E3F-94AC-3684498466BF}"/>
                </a:ext>
              </a:extLst>
            </p:cNvPr>
            <p:cNvSpPr/>
            <p:nvPr/>
          </p:nvSpPr>
          <p:spPr>
            <a:xfrm>
              <a:off x="3082425" y="3257825"/>
              <a:ext cx="1715900" cy="151300"/>
            </a:xfrm>
            <a:custGeom>
              <a:avLst/>
              <a:gdLst/>
              <a:ahLst/>
              <a:cxnLst/>
              <a:rect l="l" t="t" r="r" b="b"/>
              <a:pathLst>
                <a:path w="68636" h="6052" extrusionOk="0">
                  <a:moveTo>
                    <a:pt x="68047" y="590"/>
                  </a:moveTo>
                  <a:lnTo>
                    <a:pt x="68047" y="5463"/>
                  </a:lnTo>
                  <a:lnTo>
                    <a:pt x="590" y="5463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6052"/>
                  </a:lnTo>
                  <a:lnTo>
                    <a:pt x="68636" y="6052"/>
                  </a:lnTo>
                  <a:lnTo>
                    <a:pt x="68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282;p64">
              <a:extLst>
                <a:ext uri="{FF2B5EF4-FFF2-40B4-BE49-F238E27FC236}">
                  <a16:creationId xmlns:a16="http://schemas.microsoft.com/office/drawing/2014/main" id="{6C970BEE-F1B9-41D7-901F-75D06511217E}"/>
                </a:ext>
              </a:extLst>
            </p:cNvPr>
            <p:cNvSpPr/>
            <p:nvPr/>
          </p:nvSpPr>
          <p:spPr>
            <a:xfrm>
              <a:off x="3019925" y="3401725"/>
              <a:ext cx="1840900" cy="398800"/>
            </a:xfrm>
            <a:custGeom>
              <a:avLst/>
              <a:gdLst/>
              <a:ahLst/>
              <a:cxnLst/>
              <a:rect l="l" t="t" r="r" b="b"/>
              <a:pathLst>
                <a:path w="73636" h="15952" extrusionOk="0">
                  <a:moveTo>
                    <a:pt x="1" y="1"/>
                  </a:moveTo>
                  <a:lnTo>
                    <a:pt x="1" y="15951"/>
                  </a:lnTo>
                  <a:lnTo>
                    <a:pt x="73636" y="15951"/>
                  </a:lnTo>
                  <a:lnTo>
                    <a:pt x="736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283;p64">
              <a:extLst>
                <a:ext uri="{FF2B5EF4-FFF2-40B4-BE49-F238E27FC236}">
                  <a16:creationId xmlns:a16="http://schemas.microsoft.com/office/drawing/2014/main" id="{4693A9DC-D8D7-4EC3-84D2-8FC2233F3163}"/>
                </a:ext>
              </a:extLst>
            </p:cNvPr>
            <p:cNvSpPr/>
            <p:nvPr/>
          </p:nvSpPr>
          <p:spPr>
            <a:xfrm>
              <a:off x="3012575" y="3394375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90"/>
                  </a:moveTo>
                  <a:lnTo>
                    <a:pt x="73635" y="15950"/>
                  </a:lnTo>
                  <a:lnTo>
                    <a:pt x="590" y="15950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284;p64">
              <a:extLst>
                <a:ext uri="{FF2B5EF4-FFF2-40B4-BE49-F238E27FC236}">
                  <a16:creationId xmlns:a16="http://schemas.microsoft.com/office/drawing/2014/main" id="{E0B0A42C-2DAD-4FA7-B9A0-7F633ED5E056}"/>
                </a:ext>
              </a:extLst>
            </p:cNvPr>
            <p:cNvSpPr/>
            <p:nvPr/>
          </p:nvSpPr>
          <p:spPr>
            <a:xfrm>
              <a:off x="3570625" y="3503475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285;p64">
              <a:extLst>
                <a:ext uri="{FF2B5EF4-FFF2-40B4-BE49-F238E27FC236}">
                  <a16:creationId xmlns:a16="http://schemas.microsoft.com/office/drawing/2014/main" id="{A810609E-B8ED-4F3C-B7A5-7ED944B8E959}"/>
                </a:ext>
              </a:extLst>
            </p:cNvPr>
            <p:cNvSpPr/>
            <p:nvPr/>
          </p:nvSpPr>
          <p:spPr>
            <a:xfrm>
              <a:off x="3563250" y="34961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4" y="589"/>
                  </a:moveTo>
                  <a:lnTo>
                    <a:pt x="4204" y="7812"/>
                  </a:lnTo>
                  <a:lnTo>
                    <a:pt x="589" y="7812"/>
                  </a:lnTo>
                  <a:lnTo>
                    <a:pt x="589" y="589"/>
                  </a:lnTo>
                  <a:close/>
                  <a:moveTo>
                    <a:pt x="0" y="0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286;p64">
              <a:extLst>
                <a:ext uri="{FF2B5EF4-FFF2-40B4-BE49-F238E27FC236}">
                  <a16:creationId xmlns:a16="http://schemas.microsoft.com/office/drawing/2014/main" id="{B226B975-AE14-43CA-93FB-C3C4534D909E}"/>
                </a:ext>
              </a:extLst>
            </p:cNvPr>
            <p:cNvSpPr/>
            <p:nvPr/>
          </p:nvSpPr>
          <p:spPr>
            <a:xfrm>
              <a:off x="3248250" y="3503475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287;p64">
              <a:extLst>
                <a:ext uri="{FF2B5EF4-FFF2-40B4-BE49-F238E27FC236}">
                  <a16:creationId xmlns:a16="http://schemas.microsoft.com/office/drawing/2014/main" id="{54DEAB7D-DFDA-470A-8ED1-82C4BB7F5FBE}"/>
                </a:ext>
              </a:extLst>
            </p:cNvPr>
            <p:cNvSpPr/>
            <p:nvPr/>
          </p:nvSpPr>
          <p:spPr>
            <a:xfrm>
              <a:off x="3240875" y="34961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6" y="589"/>
                  </a:moveTo>
                  <a:lnTo>
                    <a:pt x="4206" y="7812"/>
                  </a:lnTo>
                  <a:lnTo>
                    <a:pt x="590" y="7812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288;p64">
              <a:extLst>
                <a:ext uri="{FF2B5EF4-FFF2-40B4-BE49-F238E27FC236}">
                  <a16:creationId xmlns:a16="http://schemas.microsoft.com/office/drawing/2014/main" id="{C8548FF3-0F6E-4808-9031-DBFDE94526C1}"/>
                </a:ext>
              </a:extLst>
            </p:cNvPr>
            <p:cNvSpPr/>
            <p:nvPr/>
          </p:nvSpPr>
          <p:spPr>
            <a:xfrm>
              <a:off x="3409425" y="3503475"/>
              <a:ext cx="105150" cy="195300"/>
            </a:xfrm>
            <a:custGeom>
              <a:avLst/>
              <a:gdLst/>
              <a:ahLst/>
              <a:cxnLst/>
              <a:rect l="l" t="t" r="r" b="b"/>
              <a:pathLst>
                <a:path w="4206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289;p64">
              <a:extLst>
                <a:ext uri="{FF2B5EF4-FFF2-40B4-BE49-F238E27FC236}">
                  <a16:creationId xmlns:a16="http://schemas.microsoft.com/office/drawing/2014/main" id="{3912CD92-ED5C-44A7-96AF-39ADFCCA7CC3}"/>
                </a:ext>
              </a:extLst>
            </p:cNvPr>
            <p:cNvSpPr/>
            <p:nvPr/>
          </p:nvSpPr>
          <p:spPr>
            <a:xfrm>
              <a:off x="3402075" y="3496100"/>
              <a:ext cx="119850" cy="210025"/>
            </a:xfrm>
            <a:custGeom>
              <a:avLst/>
              <a:gdLst/>
              <a:ahLst/>
              <a:cxnLst/>
              <a:rect l="l" t="t" r="r" b="b"/>
              <a:pathLst>
                <a:path w="4794" h="8401" extrusionOk="0">
                  <a:moveTo>
                    <a:pt x="4205" y="589"/>
                  </a:moveTo>
                  <a:lnTo>
                    <a:pt x="4205" y="7812"/>
                  </a:lnTo>
                  <a:lnTo>
                    <a:pt x="589" y="7812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290;p64">
              <a:extLst>
                <a:ext uri="{FF2B5EF4-FFF2-40B4-BE49-F238E27FC236}">
                  <a16:creationId xmlns:a16="http://schemas.microsoft.com/office/drawing/2014/main" id="{4E9DCA54-4C5F-43B4-BAF6-1D0DDAE37A13}"/>
                </a:ext>
              </a:extLst>
            </p:cNvPr>
            <p:cNvSpPr/>
            <p:nvPr/>
          </p:nvSpPr>
          <p:spPr>
            <a:xfrm>
              <a:off x="3108475" y="3503475"/>
              <a:ext cx="83750" cy="195300"/>
            </a:xfrm>
            <a:custGeom>
              <a:avLst/>
              <a:gdLst/>
              <a:ahLst/>
              <a:cxnLst/>
              <a:rect l="l" t="t" r="r" b="b"/>
              <a:pathLst>
                <a:path w="3350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291;p64">
              <a:extLst>
                <a:ext uri="{FF2B5EF4-FFF2-40B4-BE49-F238E27FC236}">
                  <a16:creationId xmlns:a16="http://schemas.microsoft.com/office/drawing/2014/main" id="{B9D11F37-7578-4924-A826-DB56F29D175C}"/>
                </a:ext>
              </a:extLst>
            </p:cNvPr>
            <p:cNvSpPr/>
            <p:nvPr/>
          </p:nvSpPr>
          <p:spPr>
            <a:xfrm>
              <a:off x="3101100" y="3496100"/>
              <a:ext cx="98475" cy="210025"/>
            </a:xfrm>
            <a:custGeom>
              <a:avLst/>
              <a:gdLst/>
              <a:ahLst/>
              <a:cxnLst/>
              <a:rect l="l" t="t" r="r" b="b"/>
              <a:pathLst>
                <a:path w="3939" h="8401" extrusionOk="0">
                  <a:moveTo>
                    <a:pt x="3349" y="589"/>
                  </a:moveTo>
                  <a:lnTo>
                    <a:pt x="3349" y="7812"/>
                  </a:lnTo>
                  <a:lnTo>
                    <a:pt x="589" y="7812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292;p64">
              <a:extLst>
                <a:ext uri="{FF2B5EF4-FFF2-40B4-BE49-F238E27FC236}">
                  <a16:creationId xmlns:a16="http://schemas.microsoft.com/office/drawing/2014/main" id="{AB7C5F47-D18B-41FA-8B91-175C2AA82066}"/>
                </a:ext>
              </a:extLst>
            </p:cNvPr>
            <p:cNvSpPr/>
            <p:nvPr/>
          </p:nvSpPr>
          <p:spPr>
            <a:xfrm>
              <a:off x="3731775" y="3503475"/>
              <a:ext cx="645425" cy="195300"/>
            </a:xfrm>
            <a:custGeom>
              <a:avLst/>
              <a:gdLst/>
              <a:ahLst/>
              <a:cxnLst/>
              <a:rect l="l" t="t" r="r" b="b"/>
              <a:pathLst>
                <a:path w="25817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293;p64">
              <a:extLst>
                <a:ext uri="{FF2B5EF4-FFF2-40B4-BE49-F238E27FC236}">
                  <a16:creationId xmlns:a16="http://schemas.microsoft.com/office/drawing/2014/main" id="{78A8956E-FA2A-4CB7-8E2D-6527EDF3ACCA}"/>
                </a:ext>
              </a:extLst>
            </p:cNvPr>
            <p:cNvSpPr/>
            <p:nvPr/>
          </p:nvSpPr>
          <p:spPr>
            <a:xfrm>
              <a:off x="3724425" y="3496100"/>
              <a:ext cx="660150" cy="210025"/>
            </a:xfrm>
            <a:custGeom>
              <a:avLst/>
              <a:gdLst/>
              <a:ahLst/>
              <a:cxnLst/>
              <a:rect l="l" t="t" r="r" b="b"/>
              <a:pathLst>
                <a:path w="26406" h="8401" extrusionOk="0">
                  <a:moveTo>
                    <a:pt x="25817" y="589"/>
                  </a:moveTo>
                  <a:lnTo>
                    <a:pt x="25817" y="7812"/>
                  </a:lnTo>
                  <a:lnTo>
                    <a:pt x="590" y="7812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294;p64">
              <a:extLst>
                <a:ext uri="{FF2B5EF4-FFF2-40B4-BE49-F238E27FC236}">
                  <a16:creationId xmlns:a16="http://schemas.microsoft.com/office/drawing/2014/main" id="{0D09414B-C08A-4FBA-802F-16BE298F196F}"/>
                </a:ext>
              </a:extLst>
            </p:cNvPr>
            <p:cNvSpPr/>
            <p:nvPr/>
          </p:nvSpPr>
          <p:spPr>
            <a:xfrm>
              <a:off x="4499825" y="3543400"/>
              <a:ext cx="98450" cy="98450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69" y="1"/>
                  </a:moveTo>
                  <a:cubicBezTo>
                    <a:pt x="882" y="1"/>
                    <a:pt x="0" y="882"/>
                    <a:pt x="0" y="1969"/>
                  </a:cubicBezTo>
                  <a:cubicBezTo>
                    <a:pt x="0" y="3056"/>
                    <a:pt x="882" y="3937"/>
                    <a:pt x="1969" y="3937"/>
                  </a:cubicBezTo>
                  <a:cubicBezTo>
                    <a:pt x="3057" y="3937"/>
                    <a:pt x="3937" y="3056"/>
                    <a:pt x="3937" y="1969"/>
                  </a:cubicBezTo>
                  <a:cubicBezTo>
                    <a:pt x="3937" y="882"/>
                    <a:pt x="3057" y="1"/>
                    <a:pt x="196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295;p64">
              <a:extLst>
                <a:ext uri="{FF2B5EF4-FFF2-40B4-BE49-F238E27FC236}">
                  <a16:creationId xmlns:a16="http://schemas.microsoft.com/office/drawing/2014/main" id="{02CFAFD9-EE94-4F9D-A813-879037B5AAD5}"/>
                </a:ext>
              </a:extLst>
            </p:cNvPr>
            <p:cNvSpPr/>
            <p:nvPr/>
          </p:nvSpPr>
          <p:spPr>
            <a:xfrm>
              <a:off x="4492475" y="3536025"/>
              <a:ext cx="113150" cy="113175"/>
            </a:xfrm>
            <a:custGeom>
              <a:avLst/>
              <a:gdLst/>
              <a:ahLst/>
              <a:cxnLst/>
              <a:rect l="l" t="t" r="r" b="b"/>
              <a:pathLst>
                <a:path w="4526" h="4527" extrusionOk="0">
                  <a:moveTo>
                    <a:pt x="2260" y="591"/>
                  </a:moveTo>
                  <a:cubicBezTo>
                    <a:pt x="2261" y="591"/>
                    <a:pt x="2262" y="591"/>
                    <a:pt x="2263" y="591"/>
                  </a:cubicBezTo>
                  <a:cubicBezTo>
                    <a:pt x="3187" y="591"/>
                    <a:pt x="3936" y="1340"/>
                    <a:pt x="3937" y="2264"/>
                  </a:cubicBezTo>
                  <a:cubicBezTo>
                    <a:pt x="3937" y="2941"/>
                    <a:pt x="3529" y="3551"/>
                    <a:pt x="2903" y="3810"/>
                  </a:cubicBezTo>
                  <a:cubicBezTo>
                    <a:pt x="2696" y="3896"/>
                    <a:pt x="2479" y="3938"/>
                    <a:pt x="2263" y="3938"/>
                  </a:cubicBezTo>
                  <a:cubicBezTo>
                    <a:pt x="1827" y="3938"/>
                    <a:pt x="1399" y="3768"/>
                    <a:pt x="1080" y="3447"/>
                  </a:cubicBezTo>
                  <a:cubicBezTo>
                    <a:pt x="600" y="2969"/>
                    <a:pt x="458" y="2249"/>
                    <a:pt x="717" y="1624"/>
                  </a:cubicBezTo>
                  <a:cubicBezTo>
                    <a:pt x="975" y="998"/>
                    <a:pt x="1585" y="591"/>
                    <a:pt x="2260" y="591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4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4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296;p64">
              <a:extLst>
                <a:ext uri="{FF2B5EF4-FFF2-40B4-BE49-F238E27FC236}">
                  <a16:creationId xmlns:a16="http://schemas.microsoft.com/office/drawing/2014/main" id="{9E90760C-F8BC-4C30-ACF6-3B4CBF2D526C}"/>
                </a:ext>
              </a:extLst>
            </p:cNvPr>
            <p:cNvSpPr/>
            <p:nvPr/>
          </p:nvSpPr>
          <p:spPr>
            <a:xfrm>
              <a:off x="4688675" y="3543400"/>
              <a:ext cx="102300" cy="98450"/>
            </a:xfrm>
            <a:custGeom>
              <a:avLst/>
              <a:gdLst/>
              <a:ahLst/>
              <a:cxnLst/>
              <a:rect l="l" t="t" r="r" b="b"/>
              <a:pathLst>
                <a:path w="4092" h="3938" extrusionOk="0">
                  <a:moveTo>
                    <a:pt x="2123" y="1"/>
                  </a:moveTo>
                  <a:cubicBezTo>
                    <a:pt x="1611" y="1"/>
                    <a:pt x="1108" y="201"/>
                    <a:pt x="732" y="577"/>
                  </a:cubicBezTo>
                  <a:cubicBezTo>
                    <a:pt x="168" y="1140"/>
                    <a:pt x="1" y="1987"/>
                    <a:pt x="305" y="2722"/>
                  </a:cubicBezTo>
                  <a:cubicBezTo>
                    <a:pt x="609" y="3457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69"/>
                  </a:cubicBezTo>
                  <a:cubicBezTo>
                    <a:pt x="4092" y="1173"/>
                    <a:pt x="3611" y="455"/>
                    <a:pt x="2877" y="151"/>
                  </a:cubicBezTo>
                  <a:cubicBezTo>
                    <a:pt x="2633" y="50"/>
                    <a:pt x="2377" y="1"/>
                    <a:pt x="2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297;p64">
              <a:extLst>
                <a:ext uri="{FF2B5EF4-FFF2-40B4-BE49-F238E27FC236}">
                  <a16:creationId xmlns:a16="http://schemas.microsoft.com/office/drawing/2014/main" id="{2957A73C-28AE-43C5-B169-2CA14463BF2E}"/>
                </a:ext>
              </a:extLst>
            </p:cNvPr>
            <p:cNvSpPr/>
            <p:nvPr/>
          </p:nvSpPr>
          <p:spPr>
            <a:xfrm>
              <a:off x="4685200" y="3536025"/>
              <a:ext cx="113125" cy="113175"/>
            </a:xfrm>
            <a:custGeom>
              <a:avLst/>
              <a:gdLst/>
              <a:ahLst/>
              <a:cxnLst/>
              <a:rect l="l" t="t" r="r" b="b"/>
              <a:pathLst>
                <a:path w="4525" h="4527" extrusionOk="0">
                  <a:moveTo>
                    <a:pt x="2260" y="591"/>
                  </a:moveTo>
                  <a:cubicBezTo>
                    <a:pt x="2261" y="591"/>
                    <a:pt x="2262" y="591"/>
                    <a:pt x="2262" y="591"/>
                  </a:cubicBezTo>
                  <a:cubicBezTo>
                    <a:pt x="3187" y="591"/>
                    <a:pt x="3935" y="1340"/>
                    <a:pt x="3936" y="2264"/>
                  </a:cubicBezTo>
                  <a:cubicBezTo>
                    <a:pt x="3936" y="2941"/>
                    <a:pt x="3528" y="3551"/>
                    <a:pt x="2903" y="3810"/>
                  </a:cubicBezTo>
                  <a:cubicBezTo>
                    <a:pt x="2696" y="3896"/>
                    <a:pt x="2478" y="3938"/>
                    <a:pt x="2263" y="3938"/>
                  </a:cubicBezTo>
                  <a:cubicBezTo>
                    <a:pt x="1827" y="3938"/>
                    <a:pt x="1399" y="3768"/>
                    <a:pt x="1079" y="3447"/>
                  </a:cubicBezTo>
                  <a:cubicBezTo>
                    <a:pt x="600" y="2969"/>
                    <a:pt x="456" y="2249"/>
                    <a:pt x="716" y="1624"/>
                  </a:cubicBezTo>
                  <a:cubicBezTo>
                    <a:pt x="975" y="998"/>
                    <a:pt x="1584" y="591"/>
                    <a:pt x="2260" y="591"/>
                  </a:cubicBezTo>
                  <a:close/>
                  <a:moveTo>
                    <a:pt x="2262" y="1"/>
                  </a:moveTo>
                  <a:cubicBezTo>
                    <a:pt x="1015" y="1"/>
                    <a:pt x="0" y="1016"/>
                    <a:pt x="0" y="2264"/>
                  </a:cubicBezTo>
                  <a:cubicBezTo>
                    <a:pt x="0" y="3511"/>
                    <a:pt x="1016" y="4526"/>
                    <a:pt x="2262" y="4526"/>
                  </a:cubicBezTo>
                  <a:cubicBezTo>
                    <a:pt x="3510" y="4526"/>
                    <a:pt x="4525" y="3511"/>
                    <a:pt x="4525" y="2264"/>
                  </a:cubicBezTo>
                  <a:cubicBezTo>
                    <a:pt x="4525" y="1016"/>
                    <a:pt x="3510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298;p64">
              <a:extLst>
                <a:ext uri="{FF2B5EF4-FFF2-40B4-BE49-F238E27FC236}">
                  <a16:creationId xmlns:a16="http://schemas.microsoft.com/office/drawing/2014/main" id="{5EFA3A3E-95A0-4FBF-8656-917FACE36335}"/>
                </a:ext>
              </a:extLst>
            </p:cNvPr>
            <p:cNvSpPr/>
            <p:nvPr/>
          </p:nvSpPr>
          <p:spPr>
            <a:xfrm>
              <a:off x="4212825" y="3543400"/>
              <a:ext cx="98425" cy="98450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969" y="1"/>
                  </a:moveTo>
                  <a:cubicBezTo>
                    <a:pt x="881" y="1"/>
                    <a:pt x="1" y="882"/>
                    <a:pt x="1" y="1969"/>
                  </a:cubicBezTo>
                  <a:cubicBezTo>
                    <a:pt x="1" y="3056"/>
                    <a:pt x="881" y="3937"/>
                    <a:pt x="1969" y="3937"/>
                  </a:cubicBezTo>
                  <a:cubicBezTo>
                    <a:pt x="3056" y="3937"/>
                    <a:pt x="3936" y="3056"/>
                    <a:pt x="3936" y="1969"/>
                  </a:cubicBezTo>
                  <a:cubicBezTo>
                    <a:pt x="3936" y="882"/>
                    <a:pt x="3056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299;p64">
              <a:extLst>
                <a:ext uri="{FF2B5EF4-FFF2-40B4-BE49-F238E27FC236}">
                  <a16:creationId xmlns:a16="http://schemas.microsoft.com/office/drawing/2014/main" id="{913E0598-9EF8-4B7F-BF8C-F5C5F462EDE6}"/>
                </a:ext>
              </a:extLst>
            </p:cNvPr>
            <p:cNvSpPr/>
            <p:nvPr/>
          </p:nvSpPr>
          <p:spPr>
            <a:xfrm>
              <a:off x="4205450" y="3536025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4527" h="4527" extrusionOk="0">
                  <a:moveTo>
                    <a:pt x="2263" y="591"/>
                  </a:moveTo>
                  <a:cubicBezTo>
                    <a:pt x="3187" y="591"/>
                    <a:pt x="3936" y="1340"/>
                    <a:pt x="3936" y="2264"/>
                  </a:cubicBezTo>
                  <a:cubicBezTo>
                    <a:pt x="3936" y="2941"/>
                    <a:pt x="3529" y="3551"/>
                    <a:pt x="2903" y="3810"/>
                  </a:cubicBezTo>
                  <a:cubicBezTo>
                    <a:pt x="2696" y="3896"/>
                    <a:pt x="2479" y="3938"/>
                    <a:pt x="2263" y="3938"/>
                  </a:cubicBezTo>
                  <a:cubicBezTo>
                    <a:pt x="1828" y="3938"/>
                    <a:pt x="1399" y="3768"/>
                    <a:pt x="1080" y="3447"/>
                  </a:cubicBezTo>
                  <a:cubicBezTo>
                    <a:pt x="601" y="2969"/>
                    <a:pt x="458" y="2249"/>
                    <a:pt x="717" y="1624"/>
                  </a:cubicBezTo>
                  <a:cubicBezTo>
                    <a:pt x="976" y="997"/>
                    <a:pt x="1586" y="591"/>
                    <a:pt x="2263" y="591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4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4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300;p64">
              <a:extLst>
                <a:ext uri="{FF2B5EF4-FFF2-40B4-BE49-F238E27FC236}">
                  <a16:creationId xmlns:a16="http://schemas.microsoft.com/office/drawing/2014/main" id="{6AE58C19-27E0-4C6F-B53C-30B472934F54}"/>
                </a:ext>
              </a:extLst>
            </p:cNvPr>
            <p:cNvSpPr/>
            <p:nvPr/>
          </p:nvSpPr>
          <p:spPr>
            <a:xfrm>
              <a:off x="3089800" y="3800475"/>
              <a:ext cx="1701175" cy="136550"/>
            </a:xfrm>
            <a:custGeom>
              <a:avLst/>
              <a:gdLst/>
              <a:ahLst/>
              <a:cxnLst/>
              <a:rect l="l" t="t" r="r" b="b"/>
              <a:pathLst>
                <a:path w="68047" h="5462" extrusionOk="0">
                  <a:moveTo>
                    <a:pt x="1" y="0"/>
                  </a:moveTo>
                  <a:lnTo>
                    <a:pt x="1" y="5462"/>
                  </a:lnTo>
                  <a:lnTo>
                    <a:pt x="68047" y="5462"/>
                  </a:lnTo>
                  <a:lnTo>
                    <a:pt x="68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301;p64">
              <a:extLst>
                <a:ext uri="{FF2B5EF4-FFF2-40B4-BE49-F238E27FC236}">
                  <a16:creationId xmlns:a16="http://schemas.microsoft.com/office/drawing/2014/main" id="{42C6BA1D-9C19-410A-B336-0DC1F56519BC}"/>
                </a:ext>
              </a:extLst>
            </p:cNvPr>
            <p:cNvSpPr/>
            <p:nvPr/>
          </p:nvSpPr>
          <p:spPr>
            <a:xfrm>
              <a:off x="3082425" y="3793125"/>
              <a:ext cx="1715900" cy="151275"/>
            </a:xfrm>
            <a:custGeom>
              <a:avLst/>
              <a:gdLst/>
              <a:ahLst/>
              <a:cxnLst/>
              <a:rect l="l" t="t" r="r" b="b"/>
              <a:pathLst>
                <a:path w="68636" h="6051" extrusionOk="0">
                  <a:moveTo>
                    <a:pt x="68047" y="589"/>
                  </a:moveTo>
                  <a:lnTo>
                    <a:pt x="68047" y="5461"/>
                  </a:lnTo>
                  <a:lnTo>
                    <a:pt x="590" y="5461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6051"/>
                  </a:lnTo>
                  <a:lnTo>
                    <a:pt x="68636" y="6051"/>
                  </a:lnTo>
                  <a:lnTo>
                    <a:pt x="686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302;p64">
              <a:extLst>
                <a:ext uri="{FF2B5EF4-FFF2-40B4-BE49-F238E27FC236}">
                  <a16:creationId xmlns:a16="http://schemas.microsoft.com/office/drawing/2014/main" id="{40A3E17E-A8E9-49B3-B69D-A8AC4D2F7B42}"/>
                </a:ext>
              </a:extLst>
            </p:cNvPr>
            <p:cNvSpPr/>
            <p:nvPr/>
          </p:nvSpPr>
          <p:spPr>
            <a:xfrm>
              <a:off x="3019925" y="3937050"/>
              <a:ext cx="1840900" cy="398750"/>
            </a:xfrm>
            <a:custGeom>
              <a:avLst/>
              <a:gdLst/>
              <a:ahLst/>
              <a:cxnLst/>
              <a:rect l="l" t="t" r="r" b="b"/>
              <a:pathLst>
                <a:path w="73636" h="15950" extrusionOk="0">
                  <a:moveTo>
                    <a:pt x="1" y="0"/>
                  </a:moveTo>
                  <a:lnTo>
                    <a:pt x="1" y="15949"/>
                  </a:lnTo>
                  <a:lnTo>
                    <a:pt x="73636" y="15949"/>
                  </a:lnTo>
                  <a:lnTo>
                    <a:pt x="736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303;p64">
              <a:extLst>
                <a:ext uri="{FF2B5EF4-FFF2-40B4-BE49-F238E27FC236}">
                  <a16:creationId xmlns:a16="http://schemas.microsoft.com/office/drawing/2014/main" id="{518F7EAD-CAFA-4B57-82AE-46C8E2BF6693}"/>
                </a:ext>
              </a:extLst>
            </p:cNvPr>
            <p:cNvSpPr/>
            <p:nvPr/>
          </p:nvSpPr>
          <p:spPr>
            <a:xfrm>
              <a:off x="3012575" y="3929675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89"/>
                  </a:moveTo>
                  <a:lnTo>
                    <a:pt x="73635" y="15949"/>
                  </a:lnTo>
                  <a:lnTo>
                    <a:pt x="590" y="15949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16538"/>
                  </a:lnTo>
                  <a:lnTo>
                    <a:pt x="74224" y="16538"/>
                  </a:lnTo>
                  <a:lnTo>
                    <a:pt x="74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304;p64">
              <a:extLst>
                <a:ext uri="{FF2B5EF4-FFF2-40B4-BE49-F238E27FC236}">
                  <a16:creationId xmlns:a16="http://schemas.microsoft.com/office/drawing/2014/main" id="{8A740280-5648-4173-81D7-97B8A87309C0}"/>
                </a:ext>
              </a:extLst>
            </p:cNvPr>
            <p:cNvSpPr/>
            <p:nvPr/>
          </p:nvSpPr>
          <p:spPr>
            <a:xfrm>
              <a:off x="3248250" y="4038750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305;p64">
              <a:extLst>
                <a:ext uri="{FF2B5EF4-FFF2-40B4-BE49-F238E27FC236}">
                  <a16:creationId xmlns:a16="http://schemas.microsoft.com/office/drawing/2014/main" id="{B896F467-09A7-43FE-BB2C-38825CFF0C3D}"/>
                </a:ext>
              </a:extLst>
            </p:cNvPr>
            <p:cNvSpPr/>
            <p:nvPr/>
          </p:nvSpPr>
          <p:spPr>
            <a:xfrm>
              <a:off x="3240875" y="40314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6" y="589"/>
                  </a:moveTo>
                  <a:lnTo>
                    <a:pt x="4206" y="7811"/>
                  </a:lnTo>
                  <a:lnTo>
                    <a:pt x="590" y="7811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306;p64">
              <a:extLst>
                <a:ext uri="{FF2B5EF4-FFF2-40B4-BE49-F238E27FC236}">
                  <a16:creationId xmlns:a16="http://schemas.microsoft.com/office/drawing/2014/main" id="{9BA62F9B-CF97-460B-9694-25AE30BEBEF0}"/>
                </a:ext>
              </a:extLst>
            </p:cNvPr>
            <p:cNvSpPr/>
            <p:nvPr/>
          </p:nvSpPr>
          <p:spPr>
            <a:xfrm>
              <a:off x="3409425" y="4038750"/>
              <a:ext cx="105150" cy="195300"/>
            </a:xfrm>
            <a:custGeom>
              <a:avLst/>
              <a:gdLst/>
              <a:ahLst/>
              <a:cxnLst/>
              <a:rect l="l" t="t" r="r" b="b"/>
              <a:pathLst>
                <a:path w="4206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307;p64">
              <a:extLst>
                <a:ext uri="{FF2B5EF4-FFF2-40B4-BE49-F238E27FC236}">
                  <a16:creationId xmlns:a16="http://schemas.microsoft.com/office/drawing/2014/main" id="{A8690B74-4108-42E7-8FB8-482B6F19C69F}"/>
                </a:ext>
              </a:extLst>
            </p:cNvPr>
            <p:cNvSpPr/>
            <p:nvPr/>
          </p:nvSpPr>
          <p:spPr>
            <a:xfrm>
              <a:off x="3402075" y="4031400"/>
              <a:ext cx="119850" cy="210025"/>
            </a:xfrm>
            <a:custGeom>
              <a:avLst/>
              <a:gdLst/>
              <a:ahLst/>
              <a:cxnLst/>
              <a:rect l="l" t="t" r="r" b="b"/>
              <a:pathLst>
                <a:path w="4794" h="8401" extrusionOk="0">
                  <a:moveTo>
                    <a:pt x="4205" y="589"/>
                  </a:moveTo>
                  <a:lnTo>
                    <a:pt x="4205" y="7811"/>
                  </a:lnTo>
                  <a:lnTo>
                    <a:pt x="589" y="7811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308;p64">
              <a:extLst>
                <a:ext uri="{FF2B5EF4-FFF2-40B4-BE49-F238E27FC236}">
                  <a16:creationId xmlns:a16="http://schemas.microsoft.com/office/drawing/2014/main" id="{079CE00D-5A43-4284-8032-26D90575D20D}"/>
                </a:ext>
              </a:extLst>
            </p:cNvPr>
            <p:cNvSpPr/>
            <p:nvPr/>
          </p:nvSpPr>
          <p:spPr>
            <a:xfrm>
              <a:off x="3570625" y="4038750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309;p64">
              <a:extLst>
                <a:ext uri="{FF2B5EF4-FFF2-40B4-BE49-F238E27FC236}">
                  <a16:creationId xmlns:a16="http://schemas.microsoft.com/office/drawing/2014/main" id="{2F5792F7-D7CA-4639-B1CD-C90E636D9880}"/>
                </a:ext>
              </a:extLst>
            </p:cNvPr>
            <p:cNvSpPr/>
            <p:nvPr/>
          </p:nvSpPr>
          <p:spPr>
            <a:xfrm>
              <a:off x="3563250" y="40314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4" y="589"/>
                  </a:moveTo>
                  <a:lnTo>
                    <a:pt x="4204" y="7811"/>
                  </a:lnTo>
                  <a:lnTo>
                    <a:pt x="589" y="7811"/>
                  </a:lnTo>
                  <a:lnTo>
                    <a:pt x="589" y="589"/>
                  </a:lnTo>
                  <a:close/>
                  <a:moveTo>
                    <a:pt x="0" y="0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310;p64">
              <a:extLst>
                <a:ext uri="{FF2B5EF4-FFF2-40B4-BE49-F238E27FC236}">
                  <a16:creationId xmlns:a16="http://schemas.microsoft.com/office/drawing/2014/main" id="{7CAA7E60-8CAE-407F-88AC-AE426C96239C}"/>
                </a:ext>
              </a:extLst>
            </p:cNvPr>
            <p:cNvSpPr/>
            <p:nvPr/>
          </p:nvSpPr>
          <p:spPr>
            <a:xfrm>
              <a:off x="3108475" y="4038750"/>
              <a:ext cx="83750" cy="195300"/>
            </a:xfrm>
            <a:custGeom>
              <a:avLst/>
              <a:gdLst/>
              <a:ahLst/>
              <a:cxnLst/>
              <a:rect l="l" t="t" r="r" b="b"/>
              <a:pathLst>
                <a:path w="3350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311;p64">
              <a:extLst>
                <a:ext uri="{FF2B5EF4-FFF2-40B4-BE49-F238E27FC236}">
                  <a16:creationId xmlns:a16="http://schemas.microsoft.com/office/drawing/2014/main" id="{27C299A3-2D44-44A0-9206-09BDC021FE77}"/>
                </a:ext>
              </a:extLst>
            </p:cNvPr>
            <p:cNvSpPr/>
            <p:nvPr/>
          </p:nvSpPr>
          <p:spPr>
            <a:xfrm>
              <a:off x="3101100" y="4031400"/>
              <a:ext cx="98475" cy="210025"/>
            </a:xfrm>
            <a:custGeom>
              <a:avLst/>
              <a:gdLst/>
              <a:ahLst/>
              <a:cxnLst/>
              <a:rect l="l" t="t" r="r" b="b"/>
              <a:pathLst>
                <a:path w="3939" h="8401" extrusionOk="0">
                  <a:moveTo>
                    <a:pt x="3349" y="589"/>
                  </a:moveTo>
                  <a:lnTo>
                    <a:pt x="3349" y="7811"/>
                  </a:lnTo>
                  <a:lnTo>
                    <a:pt x="589" y="7811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312;p64">
              <a:extLst>
                <a:ext uri="{FF2B5EF4-FFF2-40B4-BE49-F238E27FC236}">
                  <a16:creationId xmlns:a16="http://schemas.microsoft.com/office/drawing/2014/main" id="{0C25810F-820A-4AE5-99ED-1F6B29EC6F69}"/>
                </a:ext>
              </a:extLst>
            </p:cNvPr>
            <p:cNvSpPr/>
            <p:nvPr/>
          </p:nvSpPr>
          <p:spPr>
            <a:xfrm>
              <a:off x="3731775" y="4038750"/>
              <a:ext cx="645425" cy="195300"/>
            </a:xfrm>
            <a:custGeom>
              <a:avLst/>
              <a:gdLst/>
              <a:ahLst/>
              <a:cxnLst/>
              <a:rect l="l" t="t" r="r" b="b"/>
              <a:pathLst>
                <a:path w="25817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313;p64">
              <a:extLst>
                <a:ext uri="{FF2B5EF4-FFF2-40B4-BE49-F238E27FC236}">
                  <a16:creationId xmlns:a16="http://schemas.microsoft.com/office/drawing/2014/main" id="{ED0FD75D-5D3C-4470-A22A-5BFC5E6C6952}"/>
                </a:ext>
              </a:extLst>
            </p:cNvPr>
            <p:cNvSpPr/>
            <p:nvPr/>
          </p:nvSpPr>
          <p:spPr>
            <a:xfrm>
              <a:off x="3724425" y="4031400"/>
              <a:ext cx="660150" cy="210025"/>
            </a:xfrm>
            <a:custGeom>
              <a:avLst/>
              <a:gdLst/>
              <a:ahLst/>
              <a:cxnLst/>
              <a:rect l="l" t="t" r="r" b="b"/>
              <a:pathLst>
                <a:path w="26406" h="8401" extrusionOk="0">
                  <a:moveTo>
                    <a:pt x="25817" y="589"/>
                  </a:moveTo>
                  <a:lnTo>
                    <a:pt x="25817" y="7811"/>
                  </a:lnTo>
                  <a:lnTo>
                    <a:pt x="590" y="7811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314;p64">
              <a:extLst>
                <a:ext uri="{FF2B5EF4-FFF2-40B4-BE49-F238E27FC236}">
                  <a16:creationId xmlns:a16="http://schemas.microsoft.com/office/drawing/2014/main" id="{F0A022DD-4F91-41C5-AED5-B4B90CE12310}"/>
                </a:ext>
              </a:extLst>
            </p:cNvPr>
            <p:cNvSpPr/>
            <p:nvPr/>
          </p:nvSpPr>
          <p:spPr>
            <a:xfrm>
              <a:off x="4499825" y="4078675"/>
              <a:ext cx="98450" cy="98450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69" y="1"/>
                  </a:moveTo>
                  <a:cubicBezTo>
                    <a:pt x="882" y="1"/>
                    <a:pt x="0" y="882"/>
                    <a:pt x="0" y="1969"/>
                  </a:cubicBezTo>
                  <a:cubicBezTo>
                    <a:pt x="0" y="3056"/>
                    <a:pt x="882" y="3937"/>
                    <a:pt x="1969" y="3937"/>
                  </a:cubicBezTo>
                  <a:cubicBezTo>
                    <a:pt x="3057" y="3937"/>
                    <a:pt x="3937" y="3056"/>
                    <a:pt x="3937" y="1969"/>
                  </a:cubicBezTo>
                  <a:cubicBezTo>
                    <a:pt x="3937" y="882"/>
                    <a:pt x="3057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315;p64">
              <a:extLst>
                <a:ext uri="{FF2B5EF4-FFF2-40B4-BE49-F238E27FC236}">
                  <a16:creationId xmlns:a16="http://schemas.microsoft.com/office/drawing/2014/main" id="{E01E35FC-7228-4C2C-9F2E-701AA1D46CDF}"/>
                </a:ext>
              </a:extLst>
            </p:cNvPr>
            <p:cNvSpPr/>
            <p:nvPr/>
          </p:nvSpPr>
          <p:spPr>
            <a:xfrm>
              <a:off x="4492475" y="4071325"/>
              <a:ext cx="113150" cy="113175"/>
            </a:xfrm>
            <a:custGeom>
              <a:avLst/>
              <a:gdLst/>
              <a:ahLst/>
              <a:cxnLst/>
              <a:rect l="l" t="t" r="r" b="b"/>
              <a:pathLst>
                <a:path w="4526" h="4527" extrusionOk="0">
                  <a:moveTo>
                    <a:pt x="2263" y="590"/>
                  </a:moveTo>
                  <a:cubicBezTo>
                    <a:pt x="3187" y="591"/>
                    <a:pt x="3936" y="1340"/>
                    <a:pt x="3937" y="2263"/>
                  </a:cubicBezTo>
                  <a:cubicBezTo>
                    <a:pt x="3937" y="2941"/>
                    <a:pt x="3529" y="3551"/>
                    <a:pt x="2903" y="3809"/>
                  </a:cubicBezTo>
                  <a:cubicBezTo>
                    <a:pt x="2696" y="3895"/>
                    <a:pt x="2478" y="3937"/>
                    <a:pt x="2263" y="3937"/>
                  </a:cubicBezTo>
                  <a:cubicBezTo>
                    <a:pt x="1827" y="3937"/>
                    <a:pt x="1399" y="3767"/>
                    <a:pt x="1080" y="3447"/>
                  </a:cubicBezTo>
                  <a:cubicBezTo>
                    <a:pt x="600" y="2968"/>
                    <a:pt x="458" y="2248"/>
                    <a:pt x="717" y="1623"/>
                  </a:cubicBezTo>
                  <a:cubicBezTo>
                    <a:pt x="975" y="998"/>
                    <a:pt x="1586" y="590"/>
                    <a:pt x="2263" y="590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3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316;p64">
              <a:extLst>
                <a:ext uri="{FF2B5EF4-FFF2-40B4-BE49-F238E27FC236}">
                  <a16:creationId xmlns:a16="http://schemas.microsoft.com/office/drawing/2014/main" id="{18613BB8-FEB4-4FD2-B805-CECCC2DDDEFB}"/>
                </a:ext>
              </a:extLst>
            </p:cNvPr>
            <p:cNvSpPr/>
            <p:nvPr/>
          </p:nvSpPr>
          <p:spPr>
            <a:xfrm>
              <a:off x="4688675" y="4078675"/>
              <a:ext cx="102300" cy="98450"/>
            </a:xfrm>
            <a:custGeom>
              <a:avLst/>
              <a:gdLst/>
              <a:ahLst/>
              <a:cxnLst/>
              <a:rect l="l" t="t" r="r" b="b"/>
              <a:pathLst>
                <a:path w="4092" h="3938" extrusionOk="0">
                  <a:moveTo>
                    <a:pt x="2123" y="1"/>
                  </a:moveTo>
                  <a:cubicBezTo>
                    <a:pt x="1611" y="1"/>
                    <a:pt x="1108" y="201"/>
                    <a:pt x="732" y="578"/>
                  </a:cubicBezTo>
                  <a:cubicBezTo>
                    <a:pt x="168" y="1140"/>
                    <a:pt x="1" y="1987"/>
                    <a:pt x="305" y="2722"/>
                  </a:cubicBezTo>
                  <a:cubicBezTo>
                    <a:pt x="609" y="3458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69"/>
                  </a:cubicBezTo>
                  <a:cubicBezTo>
                    <a:pt x="4092" y="1173"/>
                    <a:pt x="3611" y="455"/>
                    <a:pt x="2877" y="151"/>
                  </a:cubicBezTo>
                  <a:cubicBezTo>
                    <a:pt x="2633" y="50"/>
                    <a:pt x="2377" y="1"/>
                    <a:pt x="212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317;p64">
              <a:extLst>
                <a:ext uri="{FF2B5EF4-FFF2-40B4-BE49-F238E27FC236}">
                  <a16:creationId xmlns:a16="http://schemas.microsoft.com/office/drawing/2014/main" id="{16331181-3D04-4294-ADD0-ECE1552CEFB6}"/>
                </a:ext>
              </a:extLst>
            </p:cNvPr>
            <p:cNvSpPr/>
            <p:nvPr/>
          </p:nvSpPr>
          <p:spPr>
            <a:xfrm>
              <a:off x="4685200" y="4071325"/>
              <a:ext cx="113125" cy="113175"/>
            </a:xfrm>
            <a:custGeom>
              <a:avLst/>
              <a:gdLst/>
              <a:ahLst/>
              <a:cxnLst/>
              <a:rect l="l" t="t" r="r" b="b"/>
              <a:pathLst>
                <a:path w="4525" h="4527" extrusionOk="0">
                  <a:moveTo>
                    <a:pt x="2262" y="590"/>
                  </a:moveTo>
                  <a:cubicBezTo>
                    <a:pt x="3187" y="591"/>
                    <a:pt x="3935" y="1340"/>
                    <a:pt x="3936" y="2263"/>
                  </a:cubicBezTo>
                  <a:cubicBezTo>
                    <a:pt x="3936" y="2941"/>
                    <a:pt x="3528" y="3551"/>
                    <a:pt x="2903" y="3809"/>
                  </a:cubicBezTo>
                  <a:cubicBezTo>
                    <a:pt x="2696" y="3895"/>
                    <a:pt x="2478" y="3937"/>
                    <a:pt x="2262" y="3937"/>
                  </a:cubicBezTo>
                  <a:cubicBezTo>
                    <a:pt x="1827" y="3937"/>
                    <a:pt x="1399" y="3767"/>
                    <a:pt x="1079" y="3447"/>
                  </a:cubicBezTo>
                  <a:cubicBezTo>
                    <a:pt x="600" y="2968"/>
                    <a:pt x="456" y="2248"/>
                    <a:pt x="716" y="1623"/>
                  </a:cubicBezTo>
                  <a:cubicBezTo>
                    <a:pt x="975" y="998"/>
                    <a:pt x="1586" y="590"/>
                    <a:pt x="2262" y="590"/>
                  </a:cubicBezTo>
                  <a:close/>
                  <a:moveTo>
                    <a:pt x="2262" y="1"/>
                  </a:moveTo>
                  <a:cubicBezTo>
                    <a:pt x="1015" y="1"/>
                    <a:pt x="0" y="1016"/>
                    <a:pt x="0" y="2263"/>
                  </a:cubicBezTo>
                  <a:cubicBezTo>
                    <a:pt x="0" y="3511"/>
                    <a:pt x="1016" y="4526"/>
                    <a:pt x="2262" y="4526"/>
                  </a:cubicBezTo>
                  <a:cubicBezTo>
                    <a:pt x="3510" y="4526"/>
                    <a:pt x="4525" y="3511"/>
                    <a:pt x="4525" y="2263"/>
                  </a:cubicBezTo>
                  <a:cubicBezTo>
                    <a:pt x="4525" y="1016"/>
                    <a:pt x="3510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318;p64">
              <a:extLst>
                <a:ext uri="{FF2B5EF4-FFF2-40B4-BE49-F238E27FC236}">
                  <a16:creationId xmlns:a16="http://schemas.microsoft.com/office/drawing/2014/main" id="{D1ABA88C-61F3-4B10-B444-E50421448B46}"/>
                </a:ext>
              </a:extLst>
            </p:cNvPr>
            <p:cNvSpPr/>
            <p:nvPr/>
          </p:nvSpPr>
          <p:spPr>
            <a:xfrm>
              <a:off x="4212825" y="4078675"/>
              <a:ext cx="98425" cy="98450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969" y="1"/>
                  </a:moveTo>
                  <a:cubicBezTo>
                    <a:pt x="881" y="1"/>
                    <a:pt x="1" y="882"/>
                    <a:pt x="1" y="1969"/>
                  </a:cubicBezTo>
                  <a:cubicBezTo>
                    <a:pt x="1" y="3056"/>
                    <a:pt x="881" y="3937"/>
                    <a:pt x="1969" y="3937"/>
                  </a:cubicBezTo>
                  <a:cubicBezTo>
                    <a:pt x="3056" y="3937"/>
                    <a:pt x="3936" y="3056"/>
                    <a:pt x="3936" y="1969"/>
                  </a:cubicBezTo>
                  <a:cubicBezTo>
                    <a:pt x="3936" y="882"/>
                    <a:pt x="3056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319;p64">
              <a:extLst>
                <a:ext uri="{FF2B5EF4-FFF2-40B4-BE49-F238E27FC236}">
                  <a16:creationId xmlns:a16="http://schemas.microsoft.com/office/drawing/2014/main" id="{C4AF5309-BC3C-48CB-8431-D02861357C71}"/>
                </a:ext>
              </a:extLst>
            </p:cNvPr>
            <p:cNvSpPr/>
            <p:nvPr/>
          </p:nvSpPr>
          <p:spPr>
            <a:xfrm>
              <a:off x="4205450" y="4071325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4527" h="4527" extrusionOk="0">
                  <a:moveTo>
                    <a:pt x="2263" y="590"/>
                  </a:moveTo>
                  <a:cubicBezTo>
                    <a:pt x="3187" y="591"/>
                    <a:pt x="3936" y="1339"/>
                    <a:pt x="3936" y="2263"/>
                  </a:cubicBezTo>
                  <a:cubicBezTo>
                    <a:pt x="3936" y="2940"/>
                    <a:pt x="3529" y="3551"/>
                    <a:pt x="2903" y="3809"/>
                  </a:cubicBezTo>
                  <a:cubicBezTo>
                    <a:pt x="2696" y="3895"/>
                    <a:pt x="2479" y="3937"/>
                    <a:pt x="2263" y="3937"/>
                  </a:cubicBezTo>
                  <a:cubicBezTo>
                    <a:pt x="1827" y="3937"/>
                    <a:pt x="1399" y="3767"/>
                    <a:pt x="1080" y="3447"/>
                  </a:cubicBezTo>
                  <a:cubicBezTo>
                    <a:pt x="601" y="2968"/>
                    <a:pt x="458" y="2249"/>
                    <a:pt x="717" y="1623"/>
                  </a:cubicBezTo>
                  <a:cubicBezTo>
                    <a:pt x="976" y="998"/>
                    <a:pt x="1586" y="590"/>
                    <a:pt x="2263" y="590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3"/>
                  </a:cubicBezTo>
                  <a:cubicBezTo>
                    <a:pt x="4526" y="1015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3862;p64">
            <a:extLst>
              <a:ext uri="{FF2B5EF4-FFF2-40B4-BE49-F238E27FC236}">
                <a16:creationId xmlns:a16="http://schemas.microsoft.com/office/drawing/2014/main" id="{B22EB780-5B6D-4948-A47A-82212AB4FE87}"/>
              </a:ext>
            </a:extLst>
          </p:cNvPr>
          <p:cNvGrpSpPr/>
          <p:nvPr/>
        </p:nvGrpSpPr>
        <p:grpSpPr>
          <a:xfrm>
            <a:off x="628073" y="5329382"/>
            <a:ext cx="1514086" cy="1417782"/>
            <a:chOff x="962450" y="238100"/>
            <a:chExt cx="5751300" cy="5238100"/>
          </a:xfrm>
        </p:grpSpPr>
        <p:sp>
          <p:nvSpPr>
            <p:cNvPr id="195" name="Google Shape;3863;p64">
              <a:extLst>
                <a:ext uri="{FF2B5EF4-FFF2-40B4-BE49-F238E27FC236}">
                  <a16:creationId xmlns:a16="http://schemas.microsoft.com/office/drawing/2014/main" id="{076F3CDB-B773-4707-B454-5209CE4B8249}"/>
                </a:ext>
              </a:extLst>
            </p:cNvPr>
            <p:cNvSpPr/>
            <p:nvPr/>
          </p:nvSpPr>
          <p:spPr>
            <a:xfrm>
              <a:off x="962450" y="238100"/>
              <a:ext cx="5751300" cy="5155000"/>
            </a:xfrm>
            <a:custGeom>
              <a:avLst/>
              <a:gdLst/>
              <a:ahLst/>
              <a:cxnLst/>
              <a:rect l="l" t="t" r="r" b="b"/>
              <a:pathLst>
                <a:path w="230052" h="206200" extrusionOk="0">
                  <a:moveTo>
                    <a:pt x="102974" y="1"/>
                  </a:moveTo>
                  <a:cubicBezTo>
                    <a:pt x="98160" y="1"/>
                    <a:pt x="93442" y="789"/>
                    <a:pt x="89459" y="2228"/>
                  </a:cubicBezTo>
                  <a:cubicBezTo>
                    <a:pt x="72174" y="8474"/>
                    <a:pt x="74478" y="22392"/>
                    <a:pt x="59497" y="32184"/>
                  </a:cubicBezTo>
                  <a:cubicBezTo>
                    <a:pt x="44516" y="41977"/>
                    <a:pt x="30110" y="38539"/>
                    <a:pt x="15706" y="51234"/>
                  </a:cubicBezTo>
                  <a:cubicBezTo>
                    <a:pt x="1301" y="63930"/>
                    <a:pt x="1" y="87997"/>
                    <a:pt x="5910" y="99256"/>
                  </a:cubicBezTo>
                  <a:cubicBezTo>
                    <a:pt x="11821" y="110515"/>
                    <a:pt x="18587" y="118762"/>
                    <a:pt x="12825" y="138129"/>
                  </a:cubicBezTo>
                  <a:cubicBezTo>
                    <a:pt x="7063" y="157496"/>
                    <a:pt x="7639" y="179991"/>
                    <a:pt x="30689" y="191829"/>
                  </a:cubicBezTo>
                  <a:cubicBezTo>
                    <a:pt x="35157" y="194125"/>
                    <a:pt x="39430" y="195026"/>
                    <a:pt x="43526" y="195026"/>
                  </a:cubicBezTo>
                  <a:cubicBezTo>
                    <a:pt x="58540" y="195026"/>
                    <a:pt x="71160" y="182906"/>
                    <a:pt x="82213" y="182906"/>
                  </a:cubicBezTo>
                  <a:cubicBezTo>
                    <a:pt x="83696" y="182906"/>
                    <a:pt x="85150" y="183124"/>
                    <a:pt x="86579" y="183619"/>
                  </a:cubicBezTo>
                  <a:cubicBezTo>
                    <a:pt x="99641" y="188143"/>
                    <a:pt x="122779" y="206199"/>
                    <a:pt x="149118" y="206199"/>
                  </a:cubicBezTo>
                  <a:cubicBezTo>
                    <a:pt x="152986" y="206199"/>
                    <a:pt x="156923" y="205810"/>
                    <a:pt x="160908" y="204931"/>
                  </a:cubicBezTo>
                  <a:cubicBezTo>
                    <a:pt x="192023" y="198068"/>
                    <a:pt x="178195" y="174485"/>
                    <a:pt x="198361" y="167774"/>
                  </a:cubicBezTo>
                  <a:cubicBezTo>
                    <a:pt x="218527" y="161063"/>
                    <a:pt x="230051" y="137885"/>
                    <a:pt x="223138" y="113418"/>
                  </a:cubicBezTo>
                  <a:cubicBezTo>
                    <a:pt x="216223" y="88949"/>
                    <a:pt x="198936" y="84248"/>
                    <a:pt x="202970" y="68845"/>
                  </a:cubicBezTo>
                  <a:cubicBezTo>
                    <a:pt x="206014" y="57223"/>
                    <a:pt x="210094" y="46044"/>
                    <a:pt x="202339" y="34863"/>
                  </a:cubicBezTo>
                  <a:cubicBezTo>
                    <a:pt x="193280" y="21800"/>
                    <a:pt x="178398" y="15485"/>
                    <a:pt x="163366" y="15485"/>
                  </a:cubicBezTo>
                  <a:cubicBezTo>
                    <a:pt x="161783" y="15485"/>
                    <a:pt x="160199" y="15555"/>
                    <a:pt x="158620" y="15695"/>
                  </a:cubicBezTo>
                  <a:cubicBezTo>
                    <a:pt x="155939" y="15932"/>
                    <a:pt x="153087" y="16107"/>
                    <a:pt x="150191" y="16107"/>
                  </a:cubicBezTo>
                  <a:cubicBezTo>
                    <a:pt x="146408" y="16107"/>
                    <a:pt x="142552" y="15808"/>
                    <a:pt x="138910" y="14960"/>
                  </a:cubicBezTo>
                  <a:cubicBezTo>
                    <a:pt x="131547" y="13246"/>
                    <a:pt x="128157" y="9128"/>
                    <a:pt x="122308" y="5219"/>
                  </a:cubicBezTo>
                  <a:lnTo>
                    <a:pt x="122283" y="5202"/>
                  </a:lnTo>
                  <a:cubicBezTo>
                    <a:pt x="116888" y="1602"/>
                    <a:pt x="109834" y="1"/>
                    <a:pt x="10297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864;p64">
              <a:extLst>
                <a:ext uri="{FF2B5EF4-FFF2-40B4-BE49-F238E27FC236}">
                  <a16:creationId xmlns:a16="http://schemas.microsoft.com/office/drawing/2014/main" id="{62439585-3F8F-4DCE-827A-50C2F5E9C1AE}"/>
                </a:ext>
              </a:extLst>
            </p:cNvPr>
            <p:cNvSpPr/>
            <p:nvPr/>
          </p:nvSpPr>
          <p:spPr>
            <a:xfrm>
              <a:off x="1030525" y="242725"/>
              <a:ext cx="5561175" cy="5150350"/>
            </a:xfrm>
            <a:custGeom>
              <a:avLst/>
              <a:gdLst/>
              <a:ahLst/>
              <a:cxnLst/>
              <a:rect l="l" t="t" r="r" b="b"/>
              <a:pathLst>
                <a:path w="222447" h="206014" extrusionOk="0">
                  <a:moveTo>
                    <a:pt x="110280" y="112230"/>
                  </a:moveTo>
                  <a:lnTo>
                    <a:pt x="110417" y="112549"/>
                  </a:lnTo>
                  <a:lnTo>
                    <a:pt x="110251" y="112325"/>
                  </a:lnTo>
                  <a:lnTo>
                    <a:pt x="110280" y="112230"/>
                  </a:lnTo>
                  <a:close/>
                  <a:moveTo>
                    <a:pt x="109811" y="112342"/>
                  </a:moveTo>
                  <a:lnTo>
                    <a:pt x="110049" y="112595"/>
                  </a:lnTo>
                  <a:lnTo>
                    <a:pt x="109817" y="112440"/>
                  </a:lnTo>
                  <a:lnTo>
                    <a:pt x="109811" y="112342"/>
                  </a:lnTo>
                  <a:close/>
                  <a:moveTo>
                    <a:pt x="110758" y="112287"/>
                  </a:moveTo>
                  <a:lnTo>
                    <a:pt x="110778" y="112633"/>
                  </a:lnTo>
                  <a:lnTo>
                    <a:pt x="110699" y="112366"/>
                  </a:lnTo>
                  <a:lnTo>
                    <a:pt x="110758" y="112287"/>
                  </a:lnTo>
                  <a:close/>
                  <a:moveTo>
                    <a:pt x="109408" y="112607"/>
                  </a:moveTo>
                  <a:lnTo>
                    <a:pt x="109718" y="112763"/>
                  </a:lnTo>
                  <a:lnTo>
                    <a:pt x="109446" y="112698"/>
                  </a:lnTo>
                  <a:lnTo>
                    <a:pt x="109408" y="112607"/>
                  </a:lnTo>
                  <a:close/>
                  <a:moveTo>
                    <a:pt x="111190" y="112504"/>
                  </a:moveTo>
                  <a:lnTo>
                    <a:pt x="111090" y="112836"/>
                  </a:lnTo>
                  <a:lnTo>
                    <a:pt x="111107" y="112558"/>
                  </a:lnTo>
                  <a:lnTo>
                    <a:pt x="111190" y="112504"/>
                  </a:lnTo>
                  <a:close/>
                  <a:moveTo>
                    <a:pt x="109120" y="112994"/>
                  </a:moveTo>
                  <a:lnTo>
                    <a:pt x="109464" y="113034"/>
                  </a:lnTo>
                  <a:lnTo>
                    <a:pt x="109187" y="113066"/>
                  </a:lnTo>
                  <a:lnTo>
                    <a:pt x="109120" y="112994"/>
                  </a:lnTo>
                  <a:close/>
                  <a:moveTo>
                    <a:pt x="111520" y="112854"/>
                  </a:moveTo>
                  <a:lnTo>
                    <a:pt x="111312" y="113133"/>
                  </a:lnTo>
                  <a:lnTo>
                    <a:pt x="111424" y="112877"/>
                  </a:lnTo>
                  <a:lnTo>
                    <a:pt x="111520" y="112854"/>
                  </a:lnTo>
                  <a:close/>
                  <a:moveTo>
                    <a:pt x="111613" y="113286"/>
                  </a:moveTo>
                  <a:lnTo>
                    <a:pt x="111712" y="113297"/>
                  </a:lnTo>
                  <a:lnTo>
                    <a:pt x="111421" y="113488"/>
                  </a:lnTo>
                  <a:lnTo>
                    <a:pt x="111613" y="113286"/>
                  </a:lnTo>
                  <a:close/>
                  <a:moveTo>
                    <a:pt x="109319" y="113376"/>
                  </a:moveTo>
                  <a:lnTo>
                    <a:pt x="109069" y="113500"/>
                  </a:lnTo>
                  <a:lnTo>
                    <a:pt x="108981" y="113456"/>
                  </a:lnTo>
                  <a:lnTo>
                    <a:pt x="109319" y="113376"/>
                  </a:lnTo>
                  <a:close/>
                  <a:moveTo>
                    <a:pt x="111650" y="113734"/>
                  </a:moveTo>
                  <a:lnTo>
                    <a:pt x="111739" y="113779"/>
                  </a:lnTo>
                  <a:lnTo>
                    <a:pt x="111401" y="113859"/>
                  </a:lnTo>
                  <a:lnTo>
                    <a:pt x="111401" y="113859"/>
                  </a:lnTo>
                  <a:lnTo>
                    <a:pt x="111650" y="113734"/>
                  </a:lnTo>
                  <a:close/>
                  <a:moveTo>
                    <a:pt x="109300" y="113746"/>
                  </a:moveTo>
                  <a:lnTo>
                    <a:pt x="109108" y="113949"/>
                  </a:lnTo>
                  <a:lnTo>
                    <a:pt x="109009" y="113937"/>
                  </a:lnTo>
                  <a:lnTo>
                    <a:pt x="109300" y="113746"/>
                  </a:lnTo>
                  <a:close/>
                  <a:moveTo>
                    <a:pt x="110332" y="113136"/>
                  </a:moveTo>
                  <a:lnTo>
                    <a:pt x="110498" y="113155"/>
                  </a:lnTo>
                  <a:lnTo>
                    <a:pt x="110648" y="113231"/>
                  </a:lnTo>
                  <a:lnTo>
                    <a:pt x="110763" y="113352"/>
                  </a:lnTo>
                  <a:lnTo>
                    <a:pt x="110829" y="113505"/>
                  </a:lnTo>
                  <a:lnTo>
                    <a:pt x="110840" y="113673"/>
                  </a:lnTo>
                  <a:lnTo>
                    <a:pt x="110790" y="113834"/>
                  </a:lnTo>
                  <a:lnTo>
                    <a:pt x="110691" y="113968"/>
                  </a:lnTo>
                  <a:lnTo>
                    <a:pt x="110551" y="114059"/>
                  </a:lnTo>
                  <a:lnTo>
                    <a:pt x="110387" y="114099"/>
                  </a:lnTo>
                  <a:lnTo>
                    <a:pt x="110222" y="114080"/>
                  </a:lnTo>
                  <a:lnTo>
                    <a:pt x="110072" y="114004"/>
                  </a:lnTo>
                  <a:lnTo>
                    <a:pt x="109957" y="113882"/>
                  </a:lnTo>
                  <a:lnTo>
                    <a:pt x="109891" y="113728"/>
                  </a:lnTo>
                  <a:lnTo>
                    <a:pt x="109881" y="113562"/>
                  </a:lnTo>
                  <a:lnTo>
                    <a:pt x="109929" y="113401"/>
                  </a:lnTo>
                  <a:lnTo>
                    <a:pt x="110029" y="113267"/>
                  </a:lnTo>
                  <a:lnTo>
                    <a:pt x="110169" y="113174"/>
                  </a:lnTo>
                  <a:lnTo>
                    <a:pt x="110332" y="113136"/>
                  </a:lnTo>
                  <a:close/>
                  <a:moveTo>
                    <a:pt x="111533" y="114169"/>
                  </a:moveTo>
                  <a:lnTo>
                    <a:pt x="111600" y="114241"/>
                  </a:lnTo>
                  <a:lnTo>
                    <a:pt x="111600" y="114241"/>
                  </a:lnTo>
                  <a:lnTo>
                    <a:pt x="111255" y="114200"/>
                  </a:lnTo>
                  <a:lnTo>
                    <a:pt x="111533" y="114169"/>
                  </a:lnTo>
                  <a:close/>
                  <a:moveTo>
                    <a:pt x="109408" y="114101"/>
                  </a:moveTo>
                  <a:lnTo>
                    <a:pt x="109296" y="114358"/>
                  </a:lnTo>
                  <a:lnTo>
                    <a:pt x="109200" y="114381"/>
                  </a:lnTo>
                  <a:lnTo>
                    <a:pt x="109408" y="114101"/>
                  </a:lnTo>
                  <a:close/>
                  <a:moveTo>
                    <a:pt x="111002" y="114471"/>
                  </a:moveTo>
                  <a:lnTo>
                    <a:pt x="111273" y="114537"/>
                  </a:lnTo>
                  <a:lnTo>
                    <a:pt x="111312" y="114628"/>
                  </a:lnTo>
                  <a:lnTo>
                    <a:pt x="111312" y="114628"/>
                  </a:lnTo>
                  <a:lnTo>
                    <a:pt x="111002" y="114471"/>
                  </a:lnTo>
                  <a:close/>
                  <a:moveTo>
                    <a:pt x="109631" y="114398"/>
                  </a:moveTo>
                  <a:lnTo>
                    <a:pt x="109614" y="114677"/>
                  </a:lnTo>
                  <a:lnTo>
                    <a:pt x="109531" y="114731"/>
                  </a:lnTo>
                  <a:lnTo>
                    <a:pt x="109631" y="114398"/>
                  </a:lnTo>
                  <a:close/>
                  <a:moveTo>
                    <a:pt x="110672" y="114640"/>
                  </a:moveTo>
                  <a:lnTo>
                    <a:pt x="110904" y="114793"/>
                  </a:lnTo>
                  <a:lnTo>
                    <a:pt x="110910" y="114893"/>
                  </a:lnTo>
                  <a:lnTo>
                    <a:pt x="110672" y="114640"/>
                  </a:lnTo>
                  <a:close/>
                  <a:moveTo>
                    <a:pt x="109941" y="114600"/>
                  </a:moveTo>
                  <a:lnTo>
                    <a:pt x="110020" y="114868"/>
                  </a:lnTo>
                  <a:lnTo>
                    <a:pt x="109962" y="114948"/>
                  </a:lnTo>
                  <a:lnTo>
                    <a:pt x="109941" y="114600"/>
                  </a:lnTo>
                  <a:close/>
                  <a:moveTo>
                    <a:pt x="110302" y="114684"/>
                  </a:moveTo>
                  <a:lnTo>
                    <a:pt x="110469" y="114910"/>
                  </a:lnTo>
                  <a:lnTo>
                    <a:pt x="110440" y="115003"/>
                  </a:lnTo>
                  <a:lnTo>
                    <a:pt x="110302" y="114684"/>
                  </a:lnTo>
                  <a:close/>
                  <a:moveTo>
                    <a:pt x="104234" y="1"/>
                  </a:moveTo>
                  <a:lnTo>
                    <a:pt x="110755" y="112213"/>
                  </a:lnTo>
                  <a:lnTo>
                    <a:pt x="110678" y="112294"/>
                  </a:lnTo>
                  <a:lnTo>
                    <a:pt x="79198" y="6022"/>
                  </a:lnTo>
                  <a:cubicBezTo>
                    <a:pt x="74748" y="9347"/>
                    <a:pt x="72244" y="13504"/>
                    <a:pt x="69568" y="17815"/>
                  </a:cubicBezTo>
                  <a:lnTo>
                    <a:pt x="110251" y="112163"/>
                  </a:lnTo>
                  <a:lnTo>
                    <a:pt x="110206" y="112265"/>
                  </a:lnTo>
                  <a:lnTo>
                    <a:pt x="52601" y="34415"/>
                  </a:lnTo>
                  <a:cubicBezTo>
                    <a:pt x="48537" y="36485"/>
                    <a:pt x="44514" y="37772"/>
                    <a:pt x="40518" y="38876"/>
                  </a:cubicBezTo>
                  <a:lnTo>
                    <a:pt x="109759" y="112288"/>
                  </a:lnTo>
                  <a:lnTo>
                    <a:pt x="109753" y="112399"/>
                  </a:lnTo>
                  <a:lnTo>
                    <a:pt x="14793" y="49546"/>
                  </a:lnTo>
                  <a:cubicBezTo>
                    <a:pt x="14190" y="50024"/>
                    <a:pt x="13587" y="50518"/>
                    <a:pt x="12983" y="51049"/>
                  </a:cubicBezTo>
                  <a:cubicBezTo>
                    <a:pt x="9931" y="53739"/>
                    <a:pt x="7472" y="56943"/>
                    <a:pt x="5541" y="60425"/>
                  </a:cubicBezTo>
                  <a:lnTo>
                    <a:pt x="109342" y="112575"/>
                  </a:lnTo>
                  <a:lnTo>
                    <a:pt x="109373" y="112680"/>
                  </a:lnTo>
                  <a:lnTo>
                    <a:pt x="1" y="86422"/>
                  </a:lnTo>
                  <a:lnTo>
                    <a:pt x="1" y="86422"/>
                  </a:lnTo>
                  <a:cubicBezTo>
                    <a:pt x="341" y="91335"/>
                    <a:pt x="1449" y="95760"/>
                    <a:pt x="3187" y="99071"/>
                  </a:cubicBezTo>
                  <a:cubicBezTo>
                    <a:pt x="3477" y="99621"/>
                    <a:pt x="3767" y="100163"/>
                    <a:pt x="4058" y="100699"/>
                  </a:cubicBezTo>
                  <a:lnTo>
                    <a:pt x="109045" y="112986"/>
                  </a:lnTo>
                  <a:lnTo>
                    <a:pt x="109111" y="113075"/>
                  </a:lnTo>
                  <a:lnTo>
                    <a:pt x="12288" y="124106"/>
                  </a:lnTo>
                  <a:cubicBezTo>
                    <a:pt x="12327" y="127780"/>
                    <a:pt x="11778" y="131934"/>
                    <a:pt x="10425" y="136800"/>
                  </a:cubicBezTo>
                  <a:lnTo>
                    <a:pt x="108909" y="113473"/>
                  </a:lnTo>
                  <a:lnTo>
                    <a:pt x="109001" y="113534"/>
                  </a:lnTo>
                  <a:lnTo>
                    <a:pt x="7547" y="164117"/>
                  </a:lnTo>
                  <a:cubicBezTo>
                    <a:pt x="8256" y="168831"/>
                    <a:pt x="9754" y="173372"/>
                    <a:pt x="12270" y="177545"/>
                  </a:cubicBezTo>
                  <a:lnTo>
                    <a:pt x="108947" y="113978"/>
                  </a:lnTo>
                  <a:lnTo>
                    <a:pt x="109055" y="114004"/>
                  </a:lnTo>
                  <a:lnTo>
                    <a:pt x="33340" y="193791"/>
                  </a:lnTo>
                  <a:cubicBezTo>
                    <a:pt x="35891" y="194524"/>
                    <a:pt x="38376" y="194840"/>
                    <a:pt x="40798" y="194840"/>
                  </a:cubicBezTo>
                  <a:cubicBezTo>
                    <a:pt x="44116" y="194840"/>
                    <a:pt x="47317" y="194248"/>
                    <a:pt x="50411" y="193326"/>
                  </a:cubicBezTo>
                  <a:lnTo>
                    <a:pt x="109156" y="114440"/>
                  </a:lnTo>
                  <a:lnTo>
                    <a:pt x="109266" y="114428"/>
                  </a:lnTo>
                  <a:lnTo>
                    <a:pt x="79571" y="182722"/>
                  </a:lnTo>
                  <a:cubicBezTo>
                    <a:pt x="81025" y="182729"/>
                    <a:pt x="82452" y="182948"/>
                    <a:pt x="83856" y="183434"/>
                  </a:cubicBezTo>
                  <a:cubicBezTo>
                    <a:pt x="85254" y="183919"/>
                    <a:pt x="86768" y="184558"/>
                    <a:pt x="88389" y="185314"/>
                  </a:cubicBezTo>
                  <a:lnTo>
                    <a:pt x="109509" y="114802"/>
                  </a:lnTo>
                  <a:lnTo>
                    <a:pt x="109609" y="114753"/>
                  </a:lnTo>
                  <a:lnTo>
                    <a:pt x="104776" y="193771"/>
                  </a:lnTo>
                  <a:cubicBezTo>
                    <a:pt x="107955" y="195391"/>
                    <a:pt x="111311" y="197023"/>
                    <a:pt x="114819" y="198543"/>
                  </a:cubicBezTo>
                  <a:lnTo>
                    <a:pt x="109966" y="115021"/>
                  </a:lnTo>
                  <a:lnTo>
                    <a:pt x="110042" y="114941"/>
                  </a:lnTo>
                  <a:lnTo>
                    <a:pt x="136792" y="205246"/>
                  </a:lnTo>
                  <a:cubicBezTo>
                    <a:pt x="139937" y="205738"/>
                    <a:pt x="143144" y="206014"/>
                    <a:pt x="146400" y="206014"/>
                  </a:cubicBezTo>
                  <a:cubicBezTo>
                    <a:pt x="147476" y="206014"/>
                    <a:pt x="148557" y="205983"/>
                    <a:pt x="149643" y="205921"/>
                  </a:cubicBezTo>
                  <a:lnTo>
                    <a:pt x="110470" y="115072"/>
                  </a:lnTo>
                  <a:lnTo>
                    <a:pt x="110515" y="114970"/>
                  </a:lnTo>
                  <a:lnTo>
                    <a:pt x="172423" y="198633"/>
                  </a:lnTo>
                  <a:cubicBezTo>
                    <a:pt x="176323" y="195605"/>
                    <a:pt x="178505" y="191987"/>
                    <a:pt x="180127" y="188277"/>
                  </a:cubicBezTo>
                  <a:lnTo>
                    <a:pt x="110961" y="114947"/>
                  </a:lnTo>
                  <a:lnTo>
                    <a:pt x="110968" y="114835"/>
                  </a:lnTo>
                  <a:lnTo>
                    <a:pt x="192588" y="168858"/>
                  </a:lnTo>
                  <a:cubicBezTo>
                    <a:pt x="193571" y="168359"/>
                    <a:pt x="194591" y="167936"/>
                    <a:pt x="195638" y="167589"/>
                  </a:cubicBezTo>
                  <a:cubicBezTo>
                    <a:pt x="199352" y="166353"/>
                    <a:pt x="202846" y="164531"/>
                    <a:pt x="205986" y="162191"/>
                  </a:cubicBezTo>
                  <a:lnTo>
                    <a:pt x="111379" y="114660"/>
                  </a:lnTo>
                  <a:lnTo>
                    <a:pt x="111347" y="114555"/>
                  </a:lnTo>
                  <a:lnTo>
                    <a:pt x="220545" y="140771"/>
                  </a:lnTo>
                  <a:cubicBezTo>
                    <a:pt x="221794" y="136507"/>
                    <a:pt x="222446" y="131946"/>
                    <a:pt x="222420" y="127209"/>
                  </a:cubicBezTo>
                  <a:lnTo>
                    <a:pt x="111674" y="114249"/>
                  </a:lnTo>
                  <a:lnTo>
                    <a:pt x="111609" y="114159"/>
                  </a:lnTo>
                  <a:lnTo>
                    <a:pt x="216103" y="102253"/>
                  </a:lnTo>
                  <a:cubicBezTo>
                    <a:pt x="213778" y="97725"/>
                    <a:pt x="211166" y="94053"/>
                    <a:pt x="208713" y="90809"/>
                  </a:cubicBezTo>
                  <a:lnTo>
                    <a:pt x="111811" y="113762"/>
                  </a:lnTo>
                  <a:lnTo>
                    <a:pt x="111719" y="113701"/>
                  </a:lnTo>
                  <a:lnTo>
                    <a:pt x="200019" y="69675"/>
                  </a:lnTo>
                  <a:cubicBezTo>
                    <a:pt x="200089" y="69341"/>
                    <a:pt x="200156" y="69006"/>
                    <a:pt x="200247" y="68660"/>
                  </a:cubicBezTo>
                  <a:cubicBezTo>
                    <a:pt x="201661" y="63261"/>
                    <a:pt x="203297" y="57957"/>
                    <a:pt x="203868" y="52703"/>
                  </a:cubicBezTo>
                  <a:lnTo>
                    <a:pt x="203868" y="52703"/>
                  </a:lnTo>
                  <a:lnTo>
                    <a:pt x="111773" y="113257"/>
                  </a:lnTo>
                  <a:lnTo>
                    <a:pt x="111665" y="113231"/>
                  </a:lnTo>
                  <a:lnTo>
                    <a:pt x="193180" y="27331"/>
                  </a:lnTo>
                  <a:cubicBezTo>
                    <a:pt x="189554" y="24030"/>
                    <a:pt x="185444" y="21425"/>
                    <a:pt x="181047" y="19492"/>
                  </a:cubicBezTo>
                  <a:lnTo>
                    <a:pt x="111564" y="112795"/>
                  </a:lnTo>
                  <a:lnTo>
                    <a:pt x="111455" y="112807"/>
                  </a:lnTo>
                  <a:lnTo>
                    <a:pt x="153684" y="15686"/>
                  </a:lnTo>
                  <a:lnTo>
                    <a:pt x="153684" y="15686"/>
                  </a:lnTo>
                  <a:cubicBezTo>
                    <a:pt x="151675" y="15827"/>
                    <a:pt x="149594" y="15920"/>
                    <a:pt x="147490" y="15920"/>
                  </a:cubicBezTo>
                  <a:cubicBezTo>
                    <a:pt x="145081" y="15920"/>
                    <a:pt x="142642" y="15799"/>
                    <a:pt x="140248" y="15493"/>
                  </a:cubicBezTo>
                  <a:lnTo>
                    <a:pt x="111210" y="112433"/>
                  </a:lnTo>
                  <a:lnTo>
                    <a:pt x="111112" y="112482"/>
                  </a:lnTo>
                  <a:lnTo>
                    <a:pt x="117752" y="3918"/>
                  </a:lnTo>
                  <a:cubicBezTo>
                    <a:pt x="113747" y="1703"/>
                    <a:pt x="109031" y="442"/>
                    <a:pt x="104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865;p64">
              <a:extLst>
                <a:ext uri="{FF2B5EF4-FFF2-40B4-BE49-F238E27FC236}">
                  <a16:creationId xmlns:a16="http://schemas.microsoft.com/office/drawing/2014/main" id="{54C4C179-4A28-4C19-98A7-4CE187544ACB}"/>
                </a:ext>
              </a:extLst>
            </p:cNvPr>
            <p:cNvSpPr/>
            <p:nvPr/>
          </p:nvSpPr>
          <p:spPr>
            <a:xfrm>
              <a:off x="1506350" y="5243875"/>
              <a:ext cx="4508750" cy="232325"/>
            </a:xfrm>
            <a:custGeom>
              <a:avLst/>
              <a:gdLst/>
              <a:ahLst/>
              <a:cxnLst/>
              <a:rect l="l" t="t" r="r" b="b"/>
              <a:pathLst>
                <a:path w="180350" h="9293" extrusionOk="0">
                  <a:moveTo>
                    <a:pt x="90174" y="0"/>
                  </a:moveTo>
                  <a:cubicBezTo>
                    <a:pt x="66259" y="0"/>
                    <a:pt x="43323" y="490"/>
                    <a:pt x="26412" y="1362"/>
                  </a:cubicBezTo>
                  <a:cubicBezTo>
                    <a:pt x="9501" y="2232"/>
                    <a:pt x="0" y="3414"/>
                    <a:pt x="0" y="4646"/>
                  </a:cubicBezTo>
                  <a:cubicBezTo>
                    <a:pt x="0" y="5879"/>
                    <a:pt x="9501" y="7060"/>
                    <a:pt x="26412" y="7931"/>
                  </a:cubicBezTo>
                  <a:cubicBezTo>
                    <a:pt x="43323" y="8803"/>
                    <a:pt x="66259" y="9292"/>
                    <a:pt x="90174" y="9292"/>
                  </a:cubicBezTo>
                  <a:cubicBezTo>
                    <a:pt x="114090" y="9292"/>
                    <a:pt x="137027" y="8803"/>
                    <a:pt x="153938" y="7931"/>
                  </a:cubicBezTo>
                  <a:cubicBezTo>
                    <a:pt x="170849" y="7060"/>
                    <a:pt x="180349" y="5879"/>
                    <a:pt x="180349" y="4646"/>
                  </a:cubicBezTo>
                  <a:cubicBezTo>
                    <a:pt x="180349" y="3414"/>
                    <a:pt x="170849" y="2232"/>
                    <a:pt x="153938" y="1362"/>
                  </a:cubicBezTo>
                  <a:cubicBezTo>
                    <a:pt x="137027" y="490"/>
                    <a:pt x="114090" y="0"/>
                    <a:pt x="90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866;p64">
              <a:extLst>
                <a:ext uri="{FF2B5EF4-FFF2-40B4-BE49-F238E27FC236}">
                  <a16:creationId xmlns:a16="http://schemas.microsoft.com/office/drawing/2014/main" id="{7537B70D-018B-47D6-9B91-1CF4BC493A0F}"/>
                </a:ext>
              </a:extLst>
            </p:cNvPr>
            <p:cNvSpPr/>
            <p:nvPr/>
          </p:nvSpPr>
          <p:spPr>
            <a:xfrm>
              <a:off x="2371200" y="3301350"/>
              <a:ext cx="2908425" cy="1849500"/>
            </a:xfrm>
            <a:custGeom>
              <a:avLst/>
              <a:gdLst/>
              <a:ahLst/>
              <a:cxnLst/>
              <a:rect l="l" t="t" r="r" b="b"/>
              <a:pathLst>
                <a:path w="116337" h="73980" extrusionOk="0">
                  <a:moveTo>
                    <a:pt x="64" y="0"/>
                  </a:moveTo>
                  <a:cubicBezTo>
                    <a:pt x="29" y="0"/>
                    <a:pt x="1" y="30"/>
                    <a:pt x="1" y="64"/>
                  </a:cubicBezTo>
                  <a:lnTo>
                    <a:pt x="1" y="73979"/>
                  </a:lnTo>
                  <a:lnTo>
                    <a:pt x="116337" y="73979"/>
                  </a:lnTo>
                  <a:lnTo>
                    <a:pt x="116337" y="64"/>
                  </a:lnTo>
                  <a:cubicBezTo>
                    <a:pt x="116337" y="29"/>
                    <a:pt x="116308" y="0"/>
                    <a:pt x="116273" y="0"/>
                  </a:cubicBezTo>
                  <a:lnTo>
                    <a:pt x="67" y="0"/>
                  </a:ln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867;p64">
              <a:extLst>
                <a:ext uri="{FF2B5EF4-FFF2-40B4-BE49-F238E27FC236}">
                  <a16:creationId xmlns:a16="http://schemas.microsoft.com/office/drawing/2014/main" id="{3AD186F5-7415-4A22-9ACA-1CD0A853B70E}"/>
                </a:ext>
              </a:extLst>
            </p:cNvPr>
            <p:cNvSpPr/>
            <p:nvPr/>
          </p:nvSpPr>
          <p:spPr>
            <a:xfrm>
              <a:off x="2364000" y="3294125"/>
              <a:ext cx="2922825" cy="1863925"/>
            </a:xfrm>
            <a:custGeom>
              <a:avLst/>
              <a:gdLst/>
              <a:ahLst/>
              <a:cxnLst/>
              <a:rect l="l" t="t" r="r" b="b"/>
              <a:pathLst>
                <a:path w="116913" h="74557" extrusionOk="0">
                  <a:moveTo>
                    <a:pt x="114150" y="577"/>
                  </a:moveTo>
                  <a:cubicBezTo>
                    <a:pt x="115356" y="577"/>
                    <a:pt x="116337" y="1557"/>
                    <a:pt x="116337" y="2764"/>
                  </a:cubicBezTo>
                  <a:lnTo>
                    <a:pt x="116337" y="73981"/>
                  </a:lnTo>
                  <a:lnTo>
                    <a:pt x="578" y="73981"/>
                  </a:lnTo>
                  <a:lnTo>
                    <a:pt x="576" y="2764"/>
                  </a:lnTo>
                  <a:cubicBezTo>
                    <a:pt x="576" y="1557"/>
                    <a:pt x="1558" y="577"/>
                    <a:pt x="2764" y="577"/>
                  </a:cubicBezTo>
                  <a:close/>
                  <a:moveTo>
                    <a:pt x="2764" y="0"/>
                  </a:moveTo>
                  <a:cubicBezTo>
                    <a:pt x="1240" y="0"/>
                    <a:pt x="1" y="1240"/>
                    <a:pt x="1" y="2764"/>
                  </a:cubicBezTo>
                  <a:lnTo>
                    <a:pt x="1" y="74268"/>
                  </a:lnTo>
                  <a:cubicBezTo>
                    <a:pt x="1" y="74427"/>
                    <a:pt x="130" y="74556"/>
                    <a:pt x="289" y="74556"/>
                  </a:cubicBezTo>
                  <a:lnTo>
                    <a:pt x="116625" y="74556"/>
                  </a:lnTo>
                  <a:cubicBezTo>
                    <a:pt x="116783" y="74556"/>
                    <a:pt x="116913" y="74427"/>
                    <a:pt x="116913" y="74268"/>
                  </a:cubicBezTo>
                  <a:lnTo>
                    <a:pt x="116913" y="2764"/>
                  </a:lnTo>
                  <a:cubicBezTo>
                    <a:pt x="116913" y="1240"/>
                    <a:pt x="115672" y="0"/>
                    <a:pt x="114149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868;p64">
              <a:extLst>
                <a:ext uri="{FF2B5EF4-FFF2-40B4-BE49-F238E27FC236}">
                  <a16:creationId xmlns:a16="http://schemas.microsoft.com/office/drawing/2014/main" id="{06C5D1F6-82B3-448F-95C1-724455CBA0C8}"/>
                </a:ext>
              </a:extLst>
            </p:cNvPr>
            <p:cNvSpPr/>
            <p:nvPr/>
          </p:nvSpPr>
          <p:spPr>
            <a:xfrm>
              <a:off x="2520625" y="3441725"/>
              <a:ext cx="2609575" cy="1734000"/>
            </a:xfrm>
            <a:custGeom>
              <a:avLst/>
              <a:gdLst/>
              <a:ahLst/>
              <a:cxnLst/>
              <a:rect l="l" t="t" r="r" b="b"/>
              <a:pathLst>
                <a:path w="104383" h="69360" extrusionOk="0">
                  <a:moveTo>
                    <a:pt x="64" y="1"/>
                  </a:moveTo>
                  <a:cubicBezTo>
                    <a:pt x="29" y="1"/>
                    <a:pt x="0" y="30"/>
                    <a:pt x="0" y="65"/>
                  </a:cubicBezTo>
                  <a:lnTo>
                    <a:pt x="0" y="69360"/>
                  </a:lnTo>
                  <a:lnTo>
                    <a:pt x="104383" y="69360"/>
                  </a:lnTo>
                  <a:lnTo>
                    <a:pt x="104383" y="65"/>
                  </a:lnTo>
                  <a:cubicBezTo>
                    <a:pt x="104383" y="30"/>
                    <a:pt x="104354" y="1"/>
                    <a:pt x="10431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869;p64">
              <a:extLst>
                <a:ext uri="{FF2B5EF4-FFF2-40B4-BE49-F238E27FC236}">
                  <a16:creationId xmlns:a16="http://schemas.microsoft.com/office/drawing/2014/main" id="{50FEE941-9ED3-4671-BC06-1BE3A060E1F2}"/>
                </a:ext>
              </a:extLst>
            </p:cNvPr>
            <p:cNvSpPr/>
            <p:nvPr/>
          </p:nvSpPr>
          <p:spPr>
            <a:xfrm>
              <a:off x="2017725" y="5114250"/>
              <a:ext cx="3486000" cy="186000"/>
            </a:xfrm>
            <a:custGeom>
              <a:avLst/>
              <a:gdLst/>
              <a:ahLst/>
              <a:cxnLst/>
              <a:rect l="l" t="t" r="r" b="b"/>
              <a:pathLst>
                <a:path w="139440" h="7440" extrusionOk="0">
                  <a:moveTo>
                    <a:pt x="1" y="0"/>
                  </a:moveTo>
                  <a:cubicBezTo>
                    <a:pt x="1" y="4108"/>
                    <a:pt x="4459" y="7439"/>
                    <a:pt x="9959" y="7439"/>
                  </a:cubicBezTo>
                  <a:lnTo>
                    <a:pt x="129479" y="7439"/>
                  </a:lnTo>
                  <a:cubicBezTo>
                    <a:pt x="134980" y="7439"/>
                    <a:pt x="139439" y="4108"/>
                    <a:pt x="139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870;p64">
              <a:extLst>
                <a:ext uri="{FF2B5EF4-FFF2-40B4-BE49-F238E27FC236}">
                  <a16:creationId xmlns:a16="http://schemas.microsoft.com/office/drawing/2014/main" id="{F7CDA536-6245-403A-B38A-1C6B95DF7CF3}"/>
                </a:ext>
              </a:extLst>
            </p:cNvPr>
            <p:cNvSpPr/>
            <p:nvPr/>
          </p:nvSpPr>
          <p:spPr>
            <a:xfrm>
              <a:off x="2010500" y="5107050"/>
              <a:ext cx="3500400" cy="200425"/>
            </a:xfrm>
            <a:custGeom>
              <a:avLst/>
              <a:gdLst/>
              <a:ahLst/>
              <a:cxnLst/>
              <a:rect l="l" t="t" r="r" b="b"/>
              <a:pathLst>
                <a:path w="140016" h="8017" extrusionOk="0">
                  <a:moveTo>
                    <a:pt x="139432" y="576"/>
                  </a:moveTo>
                  <a:cubicBezTo>
                    <a:pt x="139227" y="4387"/>
                    <a:pt x="134971" y="7439"/>
                    <a:pt x="129768" y="7439"/>
                  </a:cubicBezTo>
                  <a:lnTo>
                    <a:pt x="10248" y="7439"/>
                  </a:lnTo>
                  <a:cubicBezTo>
                    <a:pt x="5047" y="7439"/>
                    <a:pt x="790" y="4387"/>
                    <a:pt x="585" y="576"/>
                  </a:cubicBezTo>
                  <a:close/>
                  <a:moveTo>
                    <a:pt x="290" y="0"/>
                  </a:moveTo>
                  <a:cubicBezTo>
                    <a:pt x="130" y="0"/>
                    <a:pt x="0" y="129"/>
                    <a:pt x="0" y="288"/>
                  </a:cubicBezTo>
                  <a:cubicBezTo>
                    <a:pt x="0" y="4549"/>
                    <a:pt x="4598" y="8016"/>
                    <a:pt x="10248" y="8016"/>
                  </a:cubicBezTo>
                  <a:lnTo>
                    <a:pt x="129768" y="8016"/>
                  </a:lnTo>
                  <a:cubicBezTo>
                    <a:pt x="135420" y="8016"/>
                    <a:pt x="140016" y="4549"/>
                    <a:pt x="140016" y="288"/>
                  </a:cubicBezTo>
                  <a:cubicBezTo>
                    <a:pt x="140016" y="129"/>
                    <a:pt x="139888" y="0"/>
                    <a:pt x="139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871;p64">
              <a:extLst>
                <a:ext uri="{FF2B5EF4-FFF2-40B4-BE49-F238E27FC236}">
                  <a16:creationId xmlns:a16="http://schemas.microsoft.com/office/drawing/2014/main" id="{FA338FC2-45BE-4CA0-8C70-95117645122F}"/>
                </a:ext>
              </a:extLst>
            </p:cNvPr>
            <p:cNvSpPr/>
            <p:nvPr/>
          </p:nvSpPr>
          <p:spPr>
            <a:xfrm>
              <a:off x="2558025" y="1598375"/>
              <a:ext cx="1254950" cy="2801925"/>
            </a:xfrm>
            <a:custGeom>
              <a:avLst/>
              <a:gdLst/>
              <a:ahLst/>
              <a:cxnLst/>
              <a:rect l="l" t="t" r="r" b="b"/>
              <a:pathLst>
                <a:path w="50198" h="112077" extrusionOk="0">
                  <a:moveTo>
                    <a:pt x="50198" y="0"/>
                  </a:moveTo>
                  <a:cubicBezTo>
                    <a:pt x="42527" y="7305"/>
                    <a:pt x="22893" y="14678"/>
                    <a:pt x="0" y="30321"/>
                  </a:cubicBezTo>
                  <a:cubicBezTo>
                    <a:pt x="0" y="30321"/>
                    <a:pt x="1430" y="83182"/>
                    <a:pt x="50198" y="112076"/>
                  </a:cubicBezTo>
                  <a:lnTo>
                    <a:pt x="5019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872;p64">
              <a:extLst>
                <a:ext uri="{FF2B5EF4-FFF2-40B4-BE49-F238E27FC236}">
                  <a16:creationId xmlns:a16="http://schemas.microsoft.com/office/drawing/2014/main" id="{DC2AE6A8-8823-4048-A2E4-6636B7FDB2B0}"/>
                </a:ext>
              </a:extLst>
            </p:cNvPr>
            <p:cNvSpPr/>
            <p:nvPr/>
          </p:nvSpPr>
          <p:spPr>
            <a:xfrm>
              <a:off x="2550725" y="1591175"/>
              <a:ext cx="1269450" cy="2816325"/>
            </a:xfrm>
            <a:custGeom>
              <a:avLst/>
              <a:gdLst/>
              <a:ahLst/>
              <a:cxnLst/>
              <a:rect l="l" t="t" r="r" b="b"/>
              <a:pathLst>
                <a:path w="50778" h="112653" extrusionOk="0">
                  <a:moveTo>
                    <a:pt x="50202" y="948"/>
                  </a:moveTo>
                  <a:lnTo>
                    <a:pt x="50202" y="111857"/>
                  </a:lnTo>
                  <a:cubicBezTo>
                    <a:pt x="25383" y="96990"/>
                    <a:pt x="13218" y="75784"/>
                    <a:pt x="7380" y="60569"/>
                  </a:cubicBezTo>
                  <a:cubicBezTo>
                    <a:pt x="1386" y="44948"/>
                    <a:pt x="654" y="32294"/>
                    <a:pt x="586" y="30757"/>
                  </a:cubicBezTo>
                  <a:cubicBezTo>
                    <a:pt x="12079" y="22915"/>
                    <a:pt x="22836" y="17111"/>
                    <a:pt x="31485" y="12441"/>
                  </a:cubicBezTo>
                  <a:cubicBezTo>
                    <a:pt x="39724" y="7995"/>
                    <a:pt x="46301" y="4444"/>
                    <a:pt x="50202" y="948"/>
                  </a:cubicBezTo>
                  <a:close/>
                  <a:moveTo>
                    <a:pt x="50487" y="0"/>
                  </a:moveTo>
                  <a:cubicBezTo>
                    <a:pt x="50419" y="0"/>
                    <a:pt x="50349" y="25"/>
                    <a:pt x="50291" y="80"/>
                  </a:cubicBezTo>
                  <a:cubicBezTo>
                    <a:pt x="46521" y="3671"/>
                    <a:pt x="39764" y="7317"/>
                    <a:pt x="31211" y="11934"/>
                  </a:cubicBezTo>
                  <a:cubicBezTo>
                    <a:pt x="22516" y="16627"/>
                    <a:pt x="11696" y="22466"/>
                    <a:pt x="129" y="30372"/>
                  </a:cubicBezTo>
                  <a:cubicBezTo>
                    <a:pt x="49" y="30427"/>
                    <a:pt x="1" y="30519"/>
                    <a:pt x="4" y="30616"/>
                  </a:cubicBezTo>
                  <a:cubicBezTo>
                    <a:pt x="8" y="30749"/>
                    <a:pt x="437" y="44074"/>
                    <a:pt x="6834" y="60755"/>
                  </a:cubicBezTo>
                  <a:cubicBezTo>
                    <a:pt x="12739" y="76150"/>
                    <a:pt x="25080" y="97645"/>
                    <a:pt x="50344" y="112611"/>
                  </a:cubicBezTo>
                  <a:cubicBezTo>
                    <a:pt x="50388" y="112638"/>
                    <a:pt x="50438" y="112652"/>
                    <a:pt x="50490" y="112652"/>
                  </a:cubicBezTo>
                  <a:cubicBezTo>
                    <a:pt x="50649" y="112652"/>
                    <a:pt x="50778" y="112524"/>
                    <a:pt x="50778" y="112364"/>
                  </a:cubicBezTo>
                  <a:lnTo>
                    <a:pt x="50778" y="288"/>
                  </a:lnTo>
                  <a:cubicBezTo>
                    <a:pt x="50778" y="115"/>
                    <a:pt x="50636" y="0"/>
                    <a:pt x="50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873;p64">
              <a:extLst>
                <a:ext uri="{FF2B5EF4-FFF2-40B4-BE49-F238E27FC236}">
                  <a16:creationId xmlns:a16="http://schemas.microsoft.com/office/drawing/2014/main" id="{CBFEB9D7-267B-4561-9367-8B01C9A3ACA3}"/>
                </a:ext>
              </a:extLst>
            </p:cNvPr>
            <p:cNvSpPr/>
            <p:nvPr/>
          </p:nvSpPr>
          <p:spPr>
            <a:xfrm>
              <a:off x="3812950" y="1598375"/>
              <a:ext cx="1254975" cy="2801925"/>
            </a:xfrm>
            <a:custGeom>
              <a:avLst/>
              <a:gdLst/>
              <a:ahLst/>
              <a:cxnLst/>
              <a:rect l="l" t="t" r="r" b="b"/>
              <a:pathLst>
                <a:path w="50199" h="112077" extrusionOk="0">
                  <a:moveTo>
                    <a:pt x="1" y="0"/>
                  </a:moveTo>
                  <a:lnTo>
                    <a:pt x="1" y="112076"/>
                  </a:lnTo>
                  <a:cubicBezTo>
                    <a:pt x="48769" y="83182"/>
                    <a:pt x="50199" y="30321"/>
                    <a:pt x="50199" y="30321"/>
                  </a:cubicBezTo>
                  <a:cubicBezTo>
                    <a:pt x="27307" y="14678"/>
                    <a:pt x="7671" y="73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874;p64">
              <a:extLst>
                <a:ext uri="{FF2B5EF4-FFF2-40B4-BE49-F238E27FC236}">
                  <a16:creationId xmlns:a16="http://schemas.microsoft.com/office/drawing/2014/main" id="{C19F116D-FC76-4588-BB73-8BC8830BBE12}"/>
                </a:ext>
              </a:extLst>
            </p:cNvPr>
            <p:cNvSpPr/>
            <p:nvPr/>
          </p:nvSpPr>
          <p:spPr>
            <a:xfrm>
              <a:off x="3805750" y="1591175"/>
              <a:ext cx="1269475" cy="2816325"/>
            </a:xfrm>
            <a:custGeom>
              <a:avLst/>
              <a:gdLst/>
              <a:ahLst/>
              <a:cxnLst/>
              <a:rect l="l" t="t" r="r" b="b"/>
              <a:pathLst>
                <a:path w="50779" h="112653" extrusionOk="0">
                  <a:moveTo>
                    <a:pt x="577" y="948"/>
                  </a:moveTo>
                  <a:cubicBezTo>
                    <a:pt x="4477" y="4444"/>
                    <a:pt x="11056" y="7995"/>
                    <a:pt x="19294" y="12441"/>
                  </a:cubicBezTo>
                  <a:cubicBezTo>
                    <a:pt x="27943" y="17111"/>
                    <a:pt x="38700" y="22915"/>
                    <a:pt x="50193" y="30758"/>
                  </a:cubicBezTo>
                  <a:cubicBezTo>
                    <a:pt x="50124" y="32296"/>
                    <a:pt x="49394" y="44948"/>
                    <a:pt x="43399" y="60570"/>
                  </a:cubicBezTo>
                  <a:cubicBezTo>
                    <a:pt x="37560" y="75785"/>
                    <a:pt x="25396" y="96991"/>
                    <a:pt x="577" y="111858"/>
                  </a:cubicBezTo>
                  <a:lnTo>
                    <a:pt x="577" y="948"/>
                  </a:lnTo>
                  <a:close/>
                  <a:moveTo>
                    <a:pt x="291" y="0"/>
                  </a:moveTo>
                  <a:cubicBezTo>
                    <a:pt x="143" y="0"/>
                    <a:pt x="1" y="115"/>
                    <a:pt x="1" y="288"/>
                  </a:cubicBezTo>
                  <a:lnTo>
                    <a:pt x="1" y="112364"/>
                  </a:lnTo>
                  <a:cubicBezTo>
                    <a:pt x="1" y="112524"/>
                    <a:pt x="129" y="112652"/>
                    <a:pt x="289" y="112652"/>
                  </a:cubicBezTo>
                  <a:cubicBezTo>
                    <a:pt x="340" y="112652"/>
                    <a:pt x="391" y="112638"/>
                    <a:pt x="435" y="112611"/>
                  </a:cubicBezTo>
                  <a:cubicBezTo>
                    <a:pt x="25699" y="97644"/>
                    <a:pt x="38040" y="76150"/>
                    <a:pt x="43945" y="60755"/>
                  </a:cubicBezTo>
                  <a:cubicBezTo>
                    <a:pt x="50343" y="44074"/>
                    <a:pt x="50772" y="30749"/>
                    <a:pt x="50776" y="30616"/>
                  </a:cubicBezTo>
                  <a:cubicBezTo>
                    <a:pt x="50778" y="30519"/>
                    <a:pt x="50731" y="30427"/>
                    <a:pt x="50650" y="30372"/>
                  </a:cubicBezTo>
                  <a:cubicBezTo>
                    <a:pt x="39082" y="22466"/>
                    <a:pt x="28262" y="16627"/>
                    <a:pt x="19567" y="11934"/>
                  </a:cubicBezTo>
                  <a:cubicBezTo>
                    <a:pt x="11014" y="7317"/>
                    <a:pt x="4258" y="3671"/>
                    <a:pt x="488" y="80"/>
                  </a:cubicBezTo>
                  <a:cubicBezTo>
                    <a:pt x="430" y="25"/>
                    <a:pt x="360" y="0"/>
                    <a:pt x="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875;p64">
              <a:extLst>
                <a:ext uri="{FF2B5EF4-FFF2-40B4-BE49-F238E27FC236}">
                  <a16:creationId xmlns:a16="http://schemas.microsoft.com/office/drawing/2014/main" id="{AE91132F-B5E4-4FCB-95EB-5B2727A33A31}"/>
                </a:ext>
              </a:extLst>
            </p:cNvPr>
            <p:cNvSpPr/>
            <p:nvPr/>
          </p:nvSpPr>
          <p:spPr>
            <a:xfrm>
              <a:off x="2650050" y="1710875"/>
              <a:ext cx="2325850" cy="2576950"/>
            </a:xfrm>
            <a:custGeom>
              <a:avLst/>
              <a:gdLst/>
              <a:ahLst/>
              <a:cxnLst/>
              <a:rect l="l" t="t" r="r" b="b"/>
              <a:pathLst>
                <a:path w="93034" h="103078" extrusionOk="0">
                  <a:moveTo>
                    <a:pt x="46517" y="1"/>
                  </a:moveTo>
                  <a:cubicBezTo>
                    <a:pt x="37257" y="6566"/>
                    <a:pt x="21213" y="12822"/>
                    <a:pt x="0" y="27317"/>
                  </a:cubicBezTo>
                  <a:cubicBezTo>
                    <a:pt x="0" y="27317"/>
                    <a:pt x="1326" y="76301"/>
                    <a:pt x="46517" y="103077"/>
                  </a:cubicBezTo>
                  <a:cubicBezTo>
                    <a:pt x="91708" y="76302"/>
                    <a:pt x="93034" y="27318"/>
                    <a:pt x="93034" y="27318"/>
                  </a:cubicBezTo>
                  <a:cubicBezTo>
                    <a:pt x="71820" y="12822"/>
                    <a:pt x="55847" y="6566"/>
                    <a:pt x="46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876;p64">
              <a:extLst>
                <a:ext uri="{FF2B5EF4-FFF2-40B4-BE49-F238E27FC236}">
                  <a16:creationId xmlns:a16="http://schemas.microsoft.com/office/drawing/2014/main" id="{57A1B533-D325-44E4-9B04-707B469BA18C}"/>
                </a:ext>
              </a:extLst>
            </p:cNvPr>
            <p:cNvSpPr/>
            <p:nvPr/>
          </p:nvSpPr>
          <p:spPr>
            <a:xfrm>
              <a:off x="2642775" y="1703675"/>
              <a:ext cx="2340350" cy="2591300"/>
            </a:xfrm>
            <a:custGeom>
              <a:avLst/>
              <a:gdLst/>
              <a:ahLst/>
              <a:cxnLst/>
              <a:rect l="l" t="t" r="r" b="b"/>
              <a:pathLst>
                <a:path w="93614" h="103652" extrusionOk="0">
                  <a:moveTo>
                    <a:pt x="46808" y="641"/>
                  </a:moveTo>
                  <a:cubicBezTo>
                    <a:pt x="50665" y="3330"/>
                    <a:pt x="55728" y="6028"/>
                    <a:pt x="61577" y="9144"/>
                  </a:cubicBezTo>
                  <a:cubicBezTo>
                    <a:pt x="70085" y="13678"/>
                    <a:pt x="80668" y="19317"/>
                    <a:pt x="93029" y="27754"/>
                  </a:cubicBezTo>
                  <a:cubicBezTo>
                    <a:pt x="92964" y="29226"/>
                    <a:pt x="92277" y="40909"/>
                    <a:pt x="86743" y="55341"/>
                  </a:cubicBezTo>
                  <a:cubicBezTo>
                    <a:pt x="81315" y="69495"/>
                    <a:pt x="69983" y="89244"/>
                    <a:pt x="46808" y="103029"/>
                  </a:cubicBezTo>
                  <a:cubicBezTo>
                    <a:pt x="23643" y="89249"/>
                    <a:pt x="12310" y="69509"/>
                    <a:pt x="6880" y="55361"/>
                  </a:cubicBezTo>
                  <a:cubicBezTo>
                    <a:pt x="1341" y="40927"/>
                    <a:pt x="652" y="29228"/>
                    <a:pt x="586" y="27754"/>
                  </a:cubicBezTo>
                  <a:cubicBezTo>
                    <a:pt x="12888" y="19359"/>
                    <a:pt x="23451" y="13733"/>
                    <a:pt x="31946" y="9210"/>
                  </a:cubicBezTo>
                  <a:cubicBezTo>
                    <a:pt x="37846" y="6069"/>
                    <a:pt x="42953" y="3350"/>
                    <a:pt x="46808" y="641"/>
                  </a:cubicBezTo>
                  <a:close/>
                  <a:moveTo>
                    <a:pt x="46807" y="1"/>
                  </a:moveTo>
                  <a:cubicBezTo>
                    <a:pt x="46749" y="1"/>
                    <a:pt x="46691" y="18"/>
                    <a:pt x="46641" y="54"/>
                  </a:cubicBezTo>
                  <a:cubicBezTo>
                    <a:pt x="42796" y="2779"/>
                    <a:pt x="37888" y="5392"/>
                    <a:pt x="31675" y="8702"/>
                  </a:cubicBezTo>
                  <a:cubicBezTo>
                    <a:pt x="23138" y="13247"/>
                    <a:pt x="12513" y="18904"/>
                    <a:pt x="129" y="27367"/>
                  </a:cubicBezTo>
                  <a:cubicBezTo>
                    <a:pt x="48" y="27422"/>
                    <a:pt x="1" y="27515"/>
                    <a:pt x="3" y="27613"/>
                  </a:cubicBezTo>
                  <a:cubicBezTo>
                    <a:pt x="7" y="27736"/>
                    <a:pt x="405" y="40087"/>
                    <a:pt x="6334" y="55547"/>
                  </a:cubicBezTo>
                  <a:cubicBezTo>
                    <a:pt x="11807" y="69817"/>
                    <a:pt x="23246" y="89738"/>
                    <a:pt x="46662" y="103612"/>
                  </a:cubicBezTo>
                  <a:cubicBezTo>
                    <a:pt x="46706" y="103639"/>
                    <a:pt x="46756" y="103652"/>
                    <a:pt x="46808" y="103652"/>
                  </a:cubicBezTo>
                  <a:cubicBezTo>
                    <a:pt x="46859" y="103652"/>
                    <a:pt x="46910" y="103639"/>
                    <a:pt x="46954" y="103612"/>
                  </a:cubicBezTo>
                  <a:cubicBezTo>
                    <a:pt x="70370" y="89740"/>
                    <a:pt x="81808" y="69817"/>
                    <a:pt x="87281" y="55548"/>
                  </a:cubicBezTo>
                  <a:cubicBezTo>
                    <a:pt x="93209" y="40087"/>
                    <a:pt x="93608" y="27737"/>
                    <a:pt x="93611" y="27613"/>
                  </a:cubicBezTo>
                  <a:cubicBezTo>
                    <a:pt x="93614" y="27515"/>
                    <a:pt x="93567" y="27422"/>
                    <a:pt x="93485" y="27367"/>
                  </a:cubicBezTo>
                  <a:cubicBezTo>
                    <a:pt x="81042" y="18864"/>
                    <a:pt x="70398" y="13192"/>
                    <a:pt x="61846" y="8636"/>
                  </a:cubicBezTo>
                  <a:cubicBezTo>
                    <a:pt x="55931" y="5483"/>
                    <a:pt x="50821" y="2761"/>
                    <a:pt x="46973" y="54"/>
                  </a:cubicBezTo>
                  <a:cubicBezTo>
                    <a:pt x="46924" y="18"/>
                    <a:pt x="46865" y="1"/>
                    <a:pt x="46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877;p64">
              <a:extLst>
                <a:ext uri="{FF2B5EF4-FFF2-40B4-BE49-F238E27FC236}">
                  <a16:creationId xmlns:a16="http://schemas.microsoft.com/office/drawing/2014/main" id="{EB532BE6-8B0E-4081-B402-FECC92F5E36E}"/>
                </a:ext>
              </a:extLst>
            </p:cNvPr>
            <p:cNvSpPr/>
            <p:nvPr/>
          </p:nvSpPr>
          <p:spPr>
            <a:xfrm>
              <a:off x="3070950" y="2263700"/>
              <a:ext cx="1904950" cy="2024100"/>
            </a:xfrm>
            <a:custGeom>
              <a:avLst/>
              <a:gdLst/>
              <a:ahLst/>
              <a:cxnLst/>
              <a:rect l="l" t="t" r="r" b="b"/>
              <a:pathLst>
                <a:path w="76198" h="80964" extrusionOk="0">
                  <a:moveTo>
                    <a:pt x="68272" y="1"/>
                  </a:moveTo>
                  <a:cubicBezTo>
                    <a:pt x="35912" y="9790"/>
                    <a:pt x="11201" y="38229"/>
                    <a:pt x="1" y="53227"/>
                  </a:cubicBezTo>
                  <a:cubicBezTo>
                    <a:pt x="6793" y="63187"/>
                    <a:pt x="16319" y="73047"/>
                    <a:pt x="29681" y="80963"/>
                  </a:cubicBezTo>
                  <a:cubicBezTo>
                    <a:pt x="74872" y="54188"/>
                    <a:pt x="76198" y="5204"/>
                    <a:pt x="76198" y="5204"/>
                  </a:cubicBezTo>
                  <a:cubicBezTo>
                    <a:pt x="73466" y="3339"/>
                    <a:pt x="70825" y="1611"/>
                    <a:pt x="6827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878;p64">
              <a:extLst>
                <a:ext uri="{FF2B5EF4-FFF2-40B4-BE49-F238E27FC236}">
                  <a16:creationId xmlns:a16="http://schemas.microsoft.com/office/drawing/2014/main" id="{CAB41601-158B-44B4-8384-CED3627EDE43}"/>
                </a:ext>
              </a:extLst>
            </p:cNvPr>
            <p:cNvSpPr/>
            <p:nvPr/>
          </p:nvSpPr>
          <p:spPr>
            <a:xfrm>
              <a:off x="3063275" y="2256475"/>
              <a:ext cx="1919875" cy="2038500"/>
            </a:xfrm>
            <a:custGeom>
              <a:avLst/>
              <a:gdLst/>
              <a:ahLst/>
              <a:cxnLst/>
              <a:rect l="l" t="t" r="r" b="b"/>
              <a:pathLst>
                <a:path w="76795" h="81540" extrusionOk="0">
                  <a:moveTo>
                    <a:pt x="68537" y="604"/>
                  </a:moveTo>
                  <a:cubicBezTo>
                    <a:pt x="71132" y="2242"/>
                    <a:pt x="73712" y="3936"/>
                    <a:pt x="76211" y="5642"/>
                  </a:cubicBezTo>
                  <a:cubicBezTo>
                    <a:pt x="76145" y="7116"/>
                    <a:pt x="75456" y="18815"/>
                    <a:pt x="69916" y="33249"/>
                  </a:cubicBezTo>
                  <a:cubicBezTo>
                    <a:pt x="64487" y="47397"/>
                    <a:pt x="53153" y="67137"/>
                    <a:pt x="29989" y="80917"/>
                  </a:cubicBezTo>
                  <a:cubicBezTo>
                    <a:pt x="18161" y="73883"/>
                    <a:pt x="8297" y="64669"/>
                    <a:pt x="663" y="53523"/>
                  </a:cubicBezTo>
                  <a:cubicBezTo>
                    <a:pt x="27829" y="17217"/>
                    <a:pt x="54790" y="4788"/>
                    <a:pt x="68537" y="604"/>
                  </a:cubicBezTo>
                  <a:close/>
                  <a:moveTo>
                    <a:pt x="68579" y="1"/>
                  </a:moveTo>
                  <a:cubicBezTo>
                    <a:pt x="68551" y="1"/>
                    <a:pt x="68523" y="5"/>
                    <a:pt x="68495" y="14"/>
                  </a:cubicBezTo>
                  <a:cubicBezTo>
                    <a:pt x="54291" y="4310"/>
                    <a:pt x="40100" y="12628"/>
                    <a:pt x="26318" y="24733"/>
                  </a:cubicBezTo>
                  <a:cubicBezTo>
                    <a:pt x="14607" y="35018"/>
                    <a:pt x="5585" y="45969"/>
                    <a:pt x="77" y="53343"/>
                  </a:cubicBezTo>
                  <a:cubicBezTo>
                    <a:pt x="4" y="53442"/>
                    <a:pt x="1" y="53576"/>
                    <a:pt x="70" y="53678"/>
                  </a:cubicBezTo>
                  <a:cubicBezTo>
                    <a:pt x="7802" y="65015"/>
                    <a:pt x="17817" y="74377"/>
                    <a:pt x="29842" y="81500"/>
                  </a:cubicBezTo>
                  <a:cubicBezTo>
                    <a:pt x="29886" y="81527"/>
                    <a:pt x="29936" y="81540"/>
                    <a:pt x="29988" y="81540"/>
                  </a:cubicBezTo>
                  <a:cubicBezTo>
                    <a:pt x="30039" y="81540"/>
                    <a:pt x="30090" y="81527"/>
                    <a:pt x="30134" y="81500"/>
                  </a:cubicBezTo>
                  <a:cubicBezTo>
                    <a:pt x="53550" y="67626"/>
                    <a:pt x="64989" y="47705"/>
                    <a:pt x="70462" y="33435"/>
                  </a:cubicBezTo>
                  <a:cubicBezTo>
                    <a:pt x="76391" y="17975"/>
                    <a:pt x="76789" y="5624"/>
                    <a:pt x="76792" y="5501"/>
                  </a:cubicBezTo>
                  <a:cubicBezTo>
                    <a:pt x="76795" y="5403"/>
                    <a:pt x="76748" y="5310"/>
                    <a:pt x="76666" y="5255"/>
                  </a:cubicBezTo>
                  <a:cubicBezTo>
                    <a:pt x="74085" y="3491"/>
                    <a:pt x="71417" y="1739"/>
                    <a:pt x="68732" y="45"/>
                  </a:cubicBezTo>
                  <a:cubicBezTo>
                    <a:pt x="68686" y="16"/>
                    <a:pt x="68633" y="1"/>
                    <a:pt x="68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879;p64">
              <a:extLst>
                <a:ext uri="{FF2B5EF4-FFF2-40B4-BE49-F238E27FC236}">
                  <a16:creationId xmlns:a16="http://schemas.microsoft.com/office/drawing/2014/main" id="{5D824538-AAD7-4699-998F-B4129AC6CC24}"/>
                </a:ext>
              </a:extLst>
            </p:cNvPr>
            <p:cNvSpPr/>
            <p:nvPr/>
          </p:nvSpPr>
          <p:spPr>
            <a:xfrm>
              <a:off x="3314775" y="1960000"/>
              <a:ext cx="1010750" cy="985675"/>
            </a:xfrm>
            <a:custGeom>
              <a:avLst/>
              <a:gdLst/>
              <a:ahLst/>
              <a:cxnLst/>
              <a:rect l="l" t="t" r="r" b="b"/>
              <a:pathLst>
                <a:path w="40430" h="39427" extrusionOk="0">
                  <a:moveTo>
                    <a:pt x="20215" y="5762"/>
                  </a:moveTo>
                  <a:cubicBezTo>
                    <a:pt x="28185" y="5762"/>
                    <a:pt x="34668" y="12246"/>
                    <a:pt x="34668" y="20215"/>
                  </a:cubicBezTo>
                  <a:lnTo>
                    <a:pt x="34668" y="33664"/>
                  </a:lnTo>
                  <a:lnTo>
                    <a:pt x="5761" y="33664"/>
                  </a:lnTo>
                  <a:lnTo>
                    <a:pt x="5761" y="20215"/>
                  </a:lnTo>
                  <a:cubicBezTo>
                    <a:pt x="5761" y="12246"/>
                    <a:pt x="12245" y="5762"/>
                    <a:pt x="20215" y="5762"/>
                  </a:cubicBezTo>
                  <a:close/>
                  <a:moveTo>
                    <a:pt x="20215" y="1"/>
                  </a:moveTo>
                  <a:cubicBezTo>
                    <a:pt x="9068" y="1"/>
                    <a:pt x="0" y="9070"/>
                    <a:pt x="0" y="20216"/>
                  </a:cubicBezTo>
                  <a:lnTo>
                    <a:pt x="0" y="36545"/>
                  </a:lnTo>
                  <a:cubicBezTo>
                    <a:pt x="0" y="38137"/>
                    <a:pt x="1290" y="39426"/>
                    <a:pt x="2881" y="39426"/>
                  </a:cubicBezTo>
                  <a:lnTo>
                    <a:pt x="37549" y="39426"/>
                  </a:lnTo>
                  <a:cubicBezTo>
                    <a:pt x="39140" y="39426"/>
                    <a:pt x="40430" y="38136"/>
                    <a:pt x="40430" y="36545"/>
                  </a:cubicBezTo>
                  <a:lnTo>
                    <a:pt x="40430" y="20216"/>
                  </a:lnTo>
                  <a:cubicBezTo>
                    <a:pt x="40430" y="9068"/>
                    <a:pt x="31362" y="1"/>
                    <a:pt x="20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880;p64">
              <a:extLst>
                <a:ext uri="{FF2B5EF4-FFF2-40B4-BE49-F238E27FC236}">
                  <a16:creationId xmlns:a16="http://schemas.microsoft.com/office/drawing/2014/main" id="{366D062C-20CC-437B-BEB9-EAF81DA3047A}"/>
                </a:ext>
              </a:extLst>
            </p:cNvPr>
            <p:cNvSpPr/>
            <p:nvPr/>
          </p:nvSpPr>
          <p:spPr>
            <a:xfrm>
              <a:off x="3307550" y="1952800"/>
              <a:ext cx="1025175" cy="1000075"/>
            </a:xfrm>
            <a:custGeom>
              <a:avLst/>
              <a:gdLst/>
              <a:ahLst/>
              <a:cxnLst/>
              <a:rect l="l" t="t" r="r" b="b"/>
              <a:pathLst>
                <a:path w="41007" h="40003" extrusionOk="0">
                  <a:moveTo>
                    <a:pt x="20504" y="6339"/>
                  </a:moveTo>
                  <a:cubicBezTo>
                    <a:pt x="28314" y="6339"/>
                    <a:pt x="34669" y="12693"/>
                    <a:pt x="34669" y="20504"/>
                  </a:cubicBezTo>
                  <a:lnTo>
                    <a:pt x="34669" y="33663"/>
                  </a:lnTo>
                  <a:lnTo>
                    <a:pt x="6339" y="33663"/>
                  </a:lnTo>
                  <a:lnTo>
                    <a:pt x="6338" y="20504"/>
                  </a:lnTo>
                  <a:cubicBezTo>
                    <a:pt x="6338" y="12693"/>
                    <a:pt x="12694" y="6339"/>
                    <a:pt x="20504" y="6339"/>
                  </a:cubicBezTo>
                  <a:close/>
                  <a:moveTo>
                    <a:pt x="20504" y="5762"/>
                  </a:moveTo>
                  <a:cubicBezTo>
                    <a:pt x="12376" y="5762"/>
                    <a:pt x="5762" y="12374"/>
                    <a:pt x="5762" y="20503"/>
                  </a:cubicBezTo>
                  <a:lnTo>
                    <a:pt x="5762" y="33951"/>
                  </a:lnTo>
                  <a:cubicBezTo>
                    <a:pt x="5762" y="34111"/>
                    <a:pt x="5892" y="34240"/>
                    <a:pt x="6050" y="34240"/>
                  </a:cubicBezTo>
                  <a:lnTo>
                    <a:pt x="34957" y="34240"/>
                  </a:lnTo>
                  <a:cubicBezTo>
                    <a:pt x="35116" y="34240"/>
                    <a:pt x="35245" y="34111"/>
                    <a:pt x="35245" y="33951"/>
                  </a:cubicBezTo>
                  <a:lnTo>
                    <a:pt x="35245" y="20503"/>
                  </a:lnTo>
                  <a:cubicBezTo>
                    <a:pt x="35245" y="12374"/>
                    <a:pt x="28632" y="5762"/>
                    <a:pt x="20504" y="5762"/>
                  </a:cubicBezTo>
                  <a:close/>
                  <a:moveTo>
                    <a:pt x="20504" y="577"/>
                  </a:moveTo>
                  <a:cubicBezTo>
                    <a:pt x="31492" y="577"/>
                    <a:pt x="40431" y="9516"/>
                    <a:pt x="40431" y="20504"/>
                  </a:cubicBezTo>
                  <a:lnTo>
                    <a:pt x="40431" y="36833"/>
                  </a:lnTo>
                  <a:cubicBezTo>
                    <a:pt x="40431" y="38263"/>
                    <a:pt x="39268" y="39427"/>
                    <a:pt x="37838" y="39427"/>
                  </a:cubicBezTo>
                  <a:lnTo>
                    <a:pt x="3170" y="39427"/>
                  </a:lnTo>
                  <a:cubicBezTo>
                    <a:pt x="1739" y="39427"/>
                    <a:pt x="577" y="38263"/>
                    <a:pt x="577" y="36833"/>
                  </a:cubicBezTo>
                  <a:lnTo>
                    <a:pt x="577" y="20503"/>
                  </a:lnTo>
                  <a:cubicBezTo>
                    <a:pt x="577" y="9515"/>
                    <a:pt x="9517" y="577"/>
                    <a:pt x="20504" y="577"/>
                  </a:cubicBezTo>
                  <a:close/>
                  <a:moveTo>
                    <a:pt x="20504" y="1"/>
                  </a:moveTo>
                  <a:cubicBezTo>
                    <a:pt x="9199" y="1"/>
                    <a:pt x="0" y="9198"/>
                    <a:pt x="0" y="20504"/>
                  </a:cubicBezTo>
                  <a:lnTo>
                    <a:pt x="0" y="36833"/>
                  </a:lnTo>
                  <a:cubicBezTo>
                    <a:pt x="0" y="38580"/>
                    <a:pt x="1423" y="40002"/>
                    <a:pt x="3170" y="40002"/>
                  </a:cubicBezTo>
                  <a:lnTo>
                    <a:pt x="37838" y="40002"/>
                  </a:lnTo>
                  <a:cubicBezTo>
                    <a:pt x="39585" y="40002"/>
                    <a:pt x="41007" y="38580"/>
                    <a:pt x="41007" y="36833"/>
                  </a:cubicBezTo>
                  <a:lnTo>
                    <a:pt x="41007" y="20504"/>
                  </a:lnTo>
                  <a:cubicBezTo>
                    <a:pt x="41007" y="9198"/>
                    <a:pt x="31809" y="1"/>
                    <a:pt x="20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881;p64">
              <a:extLst>
                <a:ext uri="{FF2B5EF4-FFF2-40B4-BE49-F238E27FC236}">
                  <a16:creationId xmlns:a16="http://schemas.microsoft.com/office/drawing/2014/main" id="{D2A7BB95-91F4-4648-98B9-312075152433}"/>
                </a:ext>
              </a:extLst>
            </p:cNvPr>
            <p:cNvSpPr/>
            <p:nvPr/>
          </p:nvSpPr>
          <p:spPr>
            <a:xfrm>
              <a:off x="3261250" y="2748875"/>
              <a:ext cx="1103450" cy="932375"/>
            </a:xfrm>
            <a:custGeom>
              <a:avLst/>
              <a:gdLst/>
              <a:ahLst/>
              <a:cxnLst/>
              <a:rect l="l" t="t" r="r" b="b"/>
              <a:pathLst>
                <a:path w="44138" h="37295" extrusionOk="0">
                  <a:moveTo>
                    <a:pt x="0" y="1"/>
                  </a:moveTo>
                  <a:lnTo>
                    <a:pt x="0" y="37295"/>
                  </a:lnTo>
                  <a:lnTo>
                    <a:pt x="44137" y="37295"/>
                  </a:lnTo>
                  <a:lnTo>
                    <a:pt x="44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882;p64">
              <a:extLst>
                <a:ext uri="{FF2B5EF4-FFF2-40B4-BE49-F238E27FC236}">
                  <a16:creationId xmlns:a16="http://schemas.microsoft.com/office/drawing/2014/main" id="{7319FF4E-F725-4EEB-9B2C-370C9620C831}"/>
                </a:ext>
              </a:extLst>
            </p:cNvPr>
            <p:cNvSpPr/>
            <p:nvPr/>
          </p:nvSpPr>
          <p:spPr>
            <a:xfrm>
              <a:off x="3254025" y="2741675"/>
              <a:ext cx="1117900" cy="946775"/>
            </a:xfrm>
            <a:custGeom>
              <a:avLst/>
              <a:gdLst/>
              <a:ahLst/>
              <a:cxnLst/>
              <a:rect l="l" t="t" r="r" b="b"/>
              <a:pathLst>
                <a:path w="44716" h="37871" extrusionOk="0">
                  <a:moveTo>
                    <a:pt x="44138" y="576"/>
                  </a:moveTo>
                  <a:lnTo>
                    <a:pt x="44138" y="37295"/>
                  </a:lnTo>
                  <a:lnTo>
                    <a:pt x="577" y="37295"/>
                  </a:lnTo>
                  <a:lnTo>
                    <a:pt x="577" y="576"/>
                  </a:lnTo>
                  <a:close/>
                  <a:moveTo>
                    <a:pt x="287" y="1"/>
                  </a:moveTo>
                  <a:cubicBezTo>
                    <a:pt x="129" y="1"/>
                    <a:pt x="0" y="130"/>
                    <a:pt x="1" y="289"/>
                  </a:cubicBezTo>
                  <a:lnTo>
                    <a:pt x="1" y="37583"/>
                  </a:lnTo>
                  <a:cubicBezTo>
                    <a:pt x="0" y="37742"/>
                    <a:pt x="130" y="37871"/>
                    <a:pt x="289" y="37871"/>
                  </a:cubicBezTo>
                  <a:lnTo>
                    <a:pt x="44426" y="37871"/>
                  </a:lnTo>
                  <a:cubicBezTo>
                    <a:pt x="44586" y="37871"/>
                    <a:pt x="44715" y="37742"/>
                    <a:pt x="44714" y="37583"/>
                  </a:cubicBezTo>
                  <a:lnTo>
                    <a:pt x="44714" y="289"/>
                  </a:lnTo>
                  <a:cubicBezTo>
                    <a:pt x="44715" y="129"/>
                    <a:pt x="44586" y="1"/>
                    <a:pt x="44426" y="1"/>
                  </a:cubicBezTo>
                  <a:lnTo>
                    <a:pt x="289" y="1"/>
                  </a:lnTo>
                  <a:cubicBezTo>
                    <a:pt x="289" y="1"/>
                    <a:pt x="288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883;p64">
              <a:extLst>
                <a:ext uri="{FF2B5EF4-FFF2-40B4-BE49-F238E27FC236}">
                  <a16:creationId xmlns:a16="http://schemas.microsoft.com/office/drawing/2014/main" id="{749051B7-D8A0-4D29-84E3-08C7E0741851}"/>
                </a:ext>
              </a:extLst>
            </p:cNvPr>
            <p:cNvSpPr/>
            <p:nvPr/>
          </p:nvSpPr>
          <p:spPr>
            <a:xfrm>
              <a:off x="3687425" y="3015925"/>
              <a:ext cx="240325" cy="437650"/>
            </a:xfrm>
            <a:custGeom>
              <a:avLst/>
              <a:gdLst/>
              <a:ahLst/>
              <a:cxnLst/>
              <a:rect l="l" t="t" r="r" b="b"/>
              <a:pathLst>
                <a:path w="9613" h="17506" extrusionOk="0">
                  <a:moveTo>
                    <a:pt x="4806" y="1"/>
                  </a:moveTo>
                  <a:cubicBezTo>
                    <a:pt x="2153" y="1"/>
                    <a:pt x="1" y="2151"/>
                    <a:pt x="1" y="4806"/>
                  </a:cubicBezTo>
                  <a:cubicBezTo>
                    <a:pt x="1" y="6634"/>
                    <a:pt x="1022" y="8223"/>
                    <a:pt x="2525" y="9035"/>
                  </a:cubicBezTo>
                  <a:lnTo>
                    <a:pt x="1717" y="17506"/>
                  </a:lnTo>
                  <a:lnTo>
                    <a:pt x="7896" y="17506"/>
                  </a:lnTo>
                  <a:lnTo>
                    <a:pt x="7090" y="9035"/>
                  </a:lnTo>
                  <a:cubicBezTo>
                    <a:pt x="8591" y="8223"/>
                    <a:pt x="9612" y="6634"/>
                    <a:pt x="9612" y="4806"/>
                  </a:cubicBezTo>
                  <a:cubicBezTo>
                    <a:pt x="9612" y="2151"/>
                    <a:pt x="7460" y="1"/>
                    <a:pt x="4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884;p64">
              <a:extLst>
                <a:ext uri="{FF2B5EF4-FFF2-40B4-BE49-F238E27FC236}">
                  <a16:creationId xmlns:a16="http://schemas.microsoft.com/office/drawing/2014/main" id="{316B7E17-902A-4788-8930-7A394486A077}"/>
                </a:ext>
              </a:extLst>
            </p:cNvPr>
            <p:cNvSpPr/>
            <p:nvPr/>
          </p:nvSpPr>
          <p:spPr>
            <a:xfrm>
              <a:off x="3680200" y="3008700"/>
              <a:ext cx="254725" cy="452075"/>
            </a:xfrm>
            <a:custGeom>
              <a:avLst/>
              <a:gdLst/>
              <a:ahLst/>
              <a:cxnLst/>
              <a:rect l="l" t="t" r="r" b="b"/>
              <a:pathLst>
                <a:path w="10189" h="18083" extrusionOk="0">
                  <a:moveTo>
                    <a:pt x="5095" y="578"/>
                  </a:moveTo>
                  <a:cubicBezTo>
                    <a:pt x="7586" y="578"/>
                    <a:pt x="9612" y="2604"/>
                    <a:pt x="9612" y="5095"/>
                  </a:cubicBezTo>
                  <a:cubicBezTo>
                    <a:pt x="9612" y="6755"/>
                    <a:pt x="8702" y="8283"/>
                    <a:pt x="7240" y="9071"/>
                  </a:cubicBezTo>
                  <a:cubicBezTo>
                    <a:pt x="7138" y="9126"/>
                    <a:pt x="7079" y="9237"/>
                    <a:pt x="7090" y="9352"/>
                  </a:cubicBezTo>
                  <a:lnTo>
                    <a:pt x="7868" y="17507"/>
                  </a:lnTo>
                  <a:lnTo>
                    <a:pt x="2323" y="17507"/>
                  </a:lnTo>
                  <a:lnTo>
                    <a:pt x="3100" y="9352"/>
                  </a:lnTo>
                  <a:cubicBezTo>
                    <a:pt x="3111" y="9237"/>
                    <a:pt x="3052" y="9126"/>
                    <a:pt x="2950" y="9071"/>
                  </a:cubicBezTo>
                  <a:cubicBezTo>
                    <a:pt x="1488" y="8283"/>
                    <a:pt x="578" y="6755"/>
                    <a:pt x="578" y="5095"/>
                  </a:cubicBezTo>
                  <a:cubicBezTo>
                    <a:pt x="578" y="2604"/>
                    <a:pt x="2604" y="578"/>
                    <a:pt x="5095" y="578"/>
                  </a:cubicBezTo>
                  <a:close/>
                  <a:moveTo>
                    <a:pt x="5095" y="1"/>
                  </a:moveTo>
                  <a:cubicBezTo>
                    <a:pt x="2286" y="1"/>
                    <a:pt x="2" y="2286"/>
                    <a:pt x="2" y="5095"/>
                  </a:cubicBezTo>
                  <a:cubicBezTo>
                    <a:pt x="1" y="6898"/>
                    <a:pt x="954" y="8567"/>
                    <a:pt x="2509" y="9484"/>
                  </a:cubicBezTo>
                  <a:lnTo>
                    <a:pt x="1720" y="17767"/>
                  </a:lnTo>
                  <a:cubicBezTo>
                    <a:pt x="1703" y="17936"/>
                    <a:pt x="1836" y="18082"/>
                    <a:pt x="2006" y="18082"/>
                  </a:cubicBezTo>
                  <a:lnTo>
                    <a:pt x="8184" y="18082"/>
                  </a:lnTo>
                  <a:cubicBezTo>
                    <a:pt x="8354" y="18082"/>
                    <a:pt x="8487" y="17936"/>
                    <a:pt x="8471" y="17767"/>
                  </a:cubicBezTo>
                  <a:lnTo>
                    <a:pt x="7681" y="9484"/>
                  </a:lnTo>
                  <a:cubicBezTo>
                    <a:pt x="9235" y="8567"/>
                    <a:pt x="10189" y="6898"/>
                    <a:pt x="10189" y="5095"/>
                  </a:cubicBezTo>
                  <a:cubicBezTo>
                    <a:pt x="10189" y="2286"/>
                    <a:pt x="7903" y="1"/>
                    <a:pt x="5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885;p64">
              <a:extLst>
                <a:ext uri="{FF2B5EF4-FFF2-40B4-BE49-F238E27FC236}">
                  <a16:creationId xmlns:a16="http://schemas.microsoft.com/office/drawing/2014/main" id="{EA9FEE7E-F59F-47B8-A151-7EE28B6773D0}"/>
                </a:ext>
              </a:extLst>
            </p:cNvPr>
            <p:cNvSpPr/>
            <p:nvPr/>
          </p:nvSpPr>
          <p:spPr>
            <a:xfrm>
              <a:off x="5977700" y="2926050"/>
              <a:ext cx="16800" cy="36025"/>
            </a:xfrm>
            <a:custGeom>
              <a:avLst/>
              <a:gdLst/>
              <a:ahLst/>
              <a:cxnLst/>
              <a:rect l="l" t="t" r="r" b="b"/>
              <a:pathLst>
                <a:path w="672" h="1441" extrusionOk="0">
                  <a:moveTo>
                    <a:pt x="299" y="0"/>
                  </a:moveTo>
                  <a:cubicBezTo>
                    <a:pt x="292" y="0"/>
                    <a:pt x="284" y="1"/>
                    <a:pt x="277" y="1"/>
                  </a:cubicBezTo>
                  <a:cubicBezTo>
                    <a:pt x="118" y="14"/>
                    <a:pt x="1" y="153"/>
                    <a:pt x="14" y="313"/>
                  </a:cubicBezTo>
                  <a:cubicBezTo>
                    <a:pt x="39" y="600"/>
                    <a:pt x="62" y="886"/>
                    <a:pt x="84" y="1174"/>
                  </a:cubicBezTo>
                  <a:cubicBezTo>
                    <a:pt x="96" y="1324"/>
                    <a:pt x="220" y="1440"/>
                    <a:pt x="372" y="1440"/>
                  </a:cubicBezTo>
                  <a:cubicBezTo>
                    <a:pt x="379" y="1440"/>
                    <a:pt x="386" y="1440"/>
                    <a:pt x="393" y="1439"/>
                  </a:cubicBezTo>
                  <a:cubicBezTo>
                    <a:pt x="553" y="1427"/>
                    <a:pt x="671" y="1289"/>
                    <a:pt x="659" y="1130"/>
                  </a:cubicBezTo>
                  <a:cubicBezTo>
                    <a:pt x="637" y="841"/>
                    <a:pt x="613" y="552"/>
                    <a:pt x="589" y="263"/>
                  </a:cubicBezTo>
                  <a:cubicBezTo>
                    <a:pt x="574" y="113"/>
                    <a:pt x="447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886;p64">
              <a:extLst>
                <a:ext uri="{FF2B5EF4-FFF2-40B4-BE49-F238E27FC236}">
                  <a16:creationId xmlns:a16="http://schemas.microsoft.com/office/drawing/2014/main" id="{6F60D179-448D-4514-BEF7-0032DAB14B57}"/>
                </a:ext>
              </a:extLst>
            </p:cNvPr>
            <p:cNvSpPr/>
            <p:nvPr/>
          </p:nvSpPr>
          <p:spPr>
            <a:xfrm>
              <a:off x="1532575" y="886700"/>
              <a:ext cx="4456100" cy="2011825"/>
            </a:xfrm>
            <a:custGeom>
              <a:avLst/>
              <a:gdLst/>
              <a:ahLst/>
              <a:cxnLst/>
              <a:rect l="l" t="t" r="r" b="b"/>
              <a:pathLst>
                <a:path w="178244" h="80473" extrusionOk="0">
                  <a:moveTo>
                    <a:pt x="88232" y="1"/>
                  </a:moveTo>
                  <a:cubicBezTo>
                    <a:pt x="87652" y="6"/>
                    <a:pt x="87073" y="17"/>
                    <a:pt x="86494" y="33"/>
                  </a:cubicBezTo>
                  <a:cubicBezTo>
                    <a:pt x="86337" y="38"/>
                    <a:pt x="86212" y="169"/>
                    <a:pt x="86214" y="326"/>
                  </a:cubicBezTo>
                  <a:cubicBezTo>
                    <a:pt x="86217" y="483"/>
                    <a:pt x="86344" y="609"/>
                    <a:pt x="86501" y="610"/>
                  </a:cubicBezTo>
                  <a:lnTo>
                    <a:pt x="86509" y="610"/>
                  </a:lnTo>
                  <a:cubicBezTo>
                    <a:pt x="87086" y="593"/>
                    <a:pt x="87662" y="583"/>
                    <a:pt x="88238" y="577"/>
                  </a:cubicBezTo>
                  <a:cubicBezTo>
                    <a:pt x="88394" y="572"/>
                    <a:pt x="88518" y="444"/>
                    <a:pt x="88518" y="288"/>
                  </a:cubicBezTo>
                  <a:cubicBezTo>
                    <a:pt x="88517" y="131"/>
                    <a:pt x="88391" y="3"/>
                    <a:pt x="88235" y="1"/>
                  </a:cubicBezTo>
                  <a:close/>
                  <a:moveTo>
                    <a:pt x="89967" y="1"/>
                  </a:moveTo>
                  <a:cubicBezTo>
                    <a:pt x="89811" y="3"/>
                    <a:pt x="89685" y="131"/>
                    <a:pt x="89684" y="288"/>
                  </a:cubicBezTo>
                  <a:cubicBezTo>
                    <a:pt x="89684" y="444"/>
                    <a:pt x="89808" y="572"/>
                    <a:pt x="89965" y="577"/>
                  </a:cubicBezTo>
                  <a:cubicBezTo>
                    <a:pt x="90541" y="583"/>
                    <a:pt x="91116" y="593"/>
                    <a:pt x="91692" y="610"/>
                  </a:cubicBezTo>
                  <a:lnTo>
                    <a:pt x="91702" y="610"/>
                  </a:lnTo>
                  <a:cubicBezTo>
                    <a:pt x="91859" y="609"/>
                    <a:pt x="91986" y="483"/>
                    <a:pt x="91988" y="326"/>
                  </a:cubicBezTo>
                  <a:cubicBezTo>
                    <a:pt x="91991" y="169"/>
                    <a:pt x="91866" y="38"/>
                    <a:pt x="91710" y="33"/>
                  </a:cubicBezTo>
                  <a:cubicBezTo>
                    <a:pt x="91129" y="17"/>
                    <a:pt x="90550" y="6"/>
                    <a:pt x="89971" y="1"/>
                  </a:cubicBezTo>
                  <a:close/>
                  <a:moveTo>
                    <a:pt x="84784" y="98"/>
                  </a:moveTo>
                  <a:cubicBezTo>
                    <a:pt x="84775" y="98"/>
                    <a:pt x="84766" y="98"/>
                    <a:pt x="84757" y="99"/>
                  </a:cubicBezTo>
                  <a:cubicBezTo>
                    <a:pt x="84178" y="127"/>
                    <a:pt x="83599" y="160"/>
                    <a:pt x="83020" y="199"/>
                  </a:cubicBezTo>
                  <a:cubicBezTo>
                    <a:pt x="82865" y="208"/>
                    <a:pt x="82745" y="340"/>
                    <a:pt x="82751" y="496"/>
                  </a:cubicBezTo>
                  <a:cubicBezTo>
                    <a:pt x="82756" y="651"/>
                    <a:pt x="82885" y="775"/>
                    <a:pt x="83039" y="775"/>
                  </a:cubicBezTo>
                  <a:cubicBezTo>
                    <a:pt x="83046" y="775"/>
                    <a:pt x="83052" y="773"/>
                    <a:pt x="83060" y="773"/>
                  </a:cubicBezTo>
                  <a:cubicBezTo>
                    <a:pt x="83634" y="735"/>
                    <a:pt x="84209" y="703"/>
                    <a:pt x="84784" y="675"/>
                  </a:cubicBezTo>
                  <a:cubicBezTo>
                    <a:pt x="84943" y="667"/>
                    <a:pt x="85065" y="532"/>
                    <a:pt x="85058" y="373"/>
                  </a:cubicBezTo>
                  <a:cubicBezTo>
                    <a:pt x="85051" y="224"/>
                    <a:pt x="84927" y="98"/>
                    <a:pt x="84784" y="98"/>
                  </a:cubicBezTo>
                  <a:close/>
                  <a:moveTo>
                    <a:pt x="93436" y="100"/>
                  </a:moveTo>
                  <a:cubicBezTo>
                    <a:pt x="93282" y="100"/>
                    <a:pt x="93154" y="219"/>
                    <a:pt x="93146" y="374"/>
                  </a:cubicBezTo>
                  <a:cubicBezTo>
                    <a:pt x="93137" y="534"/>
                    <a:pt x="93261" y="668"/>
                    <a:pt x="93419" y="676"/>
                  </a:cubicBezTo>
                  <a:cubicBezTo>
                    <a:pt x="93995" y="703"/>
                    <a:pt x="94569" y="736"/>
                    <a:pt x="95144" y="775"/>
                  </a:cubicBezTo>
                  <a:lnTo>
                    <a:pt x="95163" y="775"/>
                  </a:lnTo>
                  <a:lnTo>
                    <a:pt x="95163" y="776"/>
                  </a:lnTo>
                  <a:cubicBezTo>
                    <a:pt x="95319" y="776"/>
                    <a:pt x="95446" y="652"/>
                    <a:pt x="95452" y="496"/>
                  </a:cubicBezTo>
                  <a:cubicBezTo>
                    <a:pt x="95457" y="342"/>
                    <a:pt x="95338" y="210"/>
                    <a:pt x="95182" y="200"/>
                  </a:cubicBezTo>
                  <a:cubicBezTo>
                    <a:pt x="94605" y="160"/>
                    <a:pt x="94026" y="128"/>
                    <a:pt x="93447" y="101"/>
                  </a:cubicBezTo>
                  <a:cubicBezTo>
                    <a:pt x="93443" y="100"/>
                    <a:pt x="93439" y="100"/>
                    <a:pt x="93436" y="100"/>
                  </a:cubicBezTo>
                  <a:close/>
                  <a:moveTo>
                    <a:pt x="81313" y="331"/>
                  </a:moveTo>
                  <a:cubicBezTo>
                    <a:pt x="81305" y="331"/>
                    <a:pt x="81296" y="331"/>
                    <a:pt x="81287" y="332"/>
                  </a:cubicBezTo>
                  <a:cubicBezTo>
                    <a:pt x="80710" y="381"/>
                    <a:pt x="80133" y="438"/>
                    <a:pt x="79557" y="498"/>
                  </a:cubicBezTo>
                  <a:cubicBezTo>
                    <a:pt x="79405" y="514"/>
                    <a:pt x="79292" y="646"/>
                    <a:pt x="79299" y="800"/>
                  </a:cubicBezTo>
                  <a:cubicBezTo>
                    <a:pt x="79308" y="952"/>
                    <a:pt x="79434" y="1072"/>
                    <a:pt x="79587" y="1072"/>
                  </a:cubicBezTo>
                  <a:lnTo>
                    <a:pt x="79587" y="1072"/>
                  </a:lnTo>
                  <a:cubicBezTo>
                    <a:pt x="79597" y="1072"/>
                    <a:pt x="79608" y="1072"/>
                    <a:pt x="79617" y="1071"/>
                  </a:cubicBezTo>
                  <a:cubicBezTo>
                    <a:pt x="80191" y="1011"/>
                    <a:pt x="80764" y="956"/>
                    <a:pt x="81337" y="905"/>
                  </a:cubicBezTo>
                  <a:cubicBezTo>
                    <a:pt x="81496" y="892"/>
                    <a:pt x="81613" y="752"/>
                    <a:pt x="81599" y="593"/>
                  </a:cubicBezTo>
                  <a:cubicBezTo>
                    <a:pt x="81586" y="444"/>
                    <a:pt x="81461" y="331"/>
                    <a:pt x="81313" y="331"/>
                  </a:cubicBezTo>
                  <a:close/>
                  <a:moveTo>
                    <a:pt x="79587" y="1072"/>
                  </a:moveTo>
                  <a:cubicBezTo>
                    <a:pt x="79587" y="1072"/>
                    <a:pt x="79586" y="1072"/>
                    <a:pt x="79586" y="1072"/>
                  </a:cubicBezTo>
                  <a:lnTo>
                    <a:pt x="79587" y="1072"/>
                  </a:lnTo>
                  <a:cubicBezTo>
                    <a:pt x="79587" y="1072"/>
                    <a:pt x="79587" y="1072"/>
                    <a:pt x="79587" y="1072"/>
                  </a:cubicBezTo>
                  <a:close/>
                  <a:moveTo>
                    <a:pt x="96894" y="331"/>
                  </a:moveTo>
                  <a:cubicBezTo>
                    <a:pt x="96746" y="331"/>
                    <a:pt x="96619" y="443"/>
                    <a:pt x="96603" y="595"/>
                  </a:cubicBezTo>
                  <a:cubicBezTo>
                    <a:pt x="96589" y="753"/>
                    <a:pt x="96707" y="892"/>
                    <a:pt x="96865" y="905"/>
                  </a:cubicBezTo>
                  <a:cubicBezTo>
                    <a:pt x="97439" y="956"/>
                    <a:pt x="98012" y="1010"/>
                    <a:pt x="98585" y="1071"/>
                  </a:cubicBezTo>
                  <a:cubicBezTo>
                    <a:pt x="98595" y="1072"/>
                    <a:pt x="98606" y="1072"/>
                    <a:pt x="98615" y="1072"/>
                  </a:cubicBezTo>
                  <a:lnTo>
                    <a:pt x="98615" y="1073"/>
                  </a:lnTo>
                  <a:cubicBezTo>
                    <a:pt x="98769" y="1073"/>
                    <a:pt x="98896" y="953"/>
                    <a:pt x="98904" y="800"/>
                  </a:cubicBezTo>
                  <a:cubicBezTo>
                    <a:pt x="98911" y="646"/>
                    <a:pt x="98799" y="514"/>
                    <a:pt x="98645" y="499"/>
                  </a:cubicBezTo>
                  <a:cubicBezTo>
                    <a:pt x="98069" y="438"/>
                    <a:pt x="97493" y="382"/>
                    <a:pt x="96914" y="332"/>
                  </a:cubicBezTo>
                  <a:cubicBezTo>
                    <a:pt x="96908" y="332"/>
                    <a:pt x="96901" y="331"/>
                    <a:pt x="96894" y="331"/>
                  </a:cubicBezTo>
                  <a:close/>
                  <a:moveTo>
                    <a:pt x="100344" y="695"/>
                  </a:moveTo>
                  <a:cubicBezTo>
                    <a:pt x="100199" y="695"/>
                    <a:pt x="100076" y="802"/>
                    <a:pt x="100058" y="947"/>
                  </a:cubicBezTo>
                  <a:cubicBezTo>
                    <a:pt x="100039" y="1102"/>
                    <a:pt x="100147" y="1246"/>
                    <a:pt x="100302" y="1268"/>
                  </a:cubicBezTo>
                  <a:cubicBezTo>
                    <a:pt x="100874" y="1340"/>
                    <a:pt x="101445" y="1416"/>
                    <a:pt x="102014" y="1499"/>
                  </a:cubicBezTo>
                  <a:cubicBezTo>
                    <a:pt x="102028" y="1501"/>
                    <a:pt x="102042" y="1503"/>
                    <a:pt x="102056" y="1503"/>
                  </a:cubicBezTo>
                  <a:cubicBezTo>
                    <a:pt x="102208" y="1503"/>
                    <a:pt x="102332" y="1385"/>
                    <a:pt x="102343" y="1234"/>
                  </a:cubicBezTo>
                  <a:cubicBezTo>
                    <a:pt x="102354" y="1084"/>
                    <a:pt x="102246" y="950"/>
                    <a:pt x="102097" y="929"/>
                  </a:cubicBezTo>
                  <a:cubicBezTo>
                    <a:pt x="101523" y="845"/>
                    <a:pt x="100949" y="769"/>
                    <a:pt x="100375" y="697"/>
                  </a:cubicBezTo>
                  <a:cubicBezTo>
                    <a:pt x="100364" y="696"/>
                    <a:pt x="100354" y="695"/>
                    <a:pt x="100344" y="695"/>
                  </a:cubicBezTo>
                  <a:close/>
                  <a:moveTo>
                    <a:pt x="77854" y="697"/>
                  </a:moveTo>
                  <a:cubicBezTo>
                    <a:pt x="77846" y="697"/>
                    <a:pt x="77837" y="697"/>
                    <a:pt x="77829" y="698"/>
                  </a:cubicBezTo>
                  <a:cubicBezTo>
                    <a:pt x="77254" y="770"/>
                    <a:pt x="76680" y="848"/>
                    <a:pt x="76106" y="931"/>
                  </a:cubicBezTo>
                  <a:cubicBezTo>
                    <a:pt x="75957" y="953"/>
                    <a:pt x="75850" y="1086"/>
                    <a:pt x="75861" y="1236"/>
                  </a:cubicBezTo>
                  <a:cubicBezTo>
                    <a:pt x="75871" y="1388"/>
                    <a:pt x="75996" y="1504"/>
                    <a:pt x="76147" y="1504"/>
                  </a:cubicBezTo>
                  <a:cubicBezTo>
                    <a:pt x="76160" y="1504"/>
                    <a:pt x="76175" y="1503"/>
                    <a:pt x="76188" y="1501"/>
                  </a:cubicBezTo>
                  <a:cubicBezTo>
                    <a:pt x="76758" y="1419"/>
                    <a:pt x="77329" y="1341"/>
                    <a:pt x="77901" y="1270"/>
                  </a:cubicBezTo>
                  <a:cubicBezTo>
                    <a:pt x="78053" y="1245"/>
                    <a:pt x="78160" y="1103"/>
                    <a:pt x="78141" y="950"/>
                  </a:cubicBezTo>
                  <a:cubicBezTo>
                    <a:pt x="78123" y="803"/>
                    <a:pt x="77998" y="697"/>
                    <a:pt x="77854" y="697"/>
                  </a:cubicBezTo>
                  <a:close/>
                  <a:moveTo>
                    <a:pt x="103767" y="1190"/>
                  </a:moveTo>
                  <a:cubicBezTo>
                    <a:pt x="103628" y="1190"/>
                    <a:pt x="103506" y="1291"/>
                    <a:pt x="103484" y="1432"/>
                  </a:cubicBezTo>
                  <a:cubicBezTo>
                    <a:pt x="103457" y="1589"/>
                    <a:pt x="103564" y="1737"/>
                    <a:pt x="103721" y="1763"/>
                  </a:cubicBezTo>
                  <a:cubicBezTo>
                    <a:pt x="104289" y="1857"/>
                    <a:pt x="104856" y="1955"/>
                    <a:pt x="105422" y="2060"/>
                  </a:cubicBezTo>
                  <a:cubicBezTo>
                    <a:pt x="105440" y="2063"/>
                    <a:pt x="105458" y="2065"/>
                    <a:pt x="105476" y="2065"/>
                  </a:cubicBezTo>
                  <a:cubicBezTo>
                    <a:pt x="105624" y="2064"/>
                    <a:pt x="105748" y="1950"/>
                    <a:pt x="105761" y="1803"/>
                  </a:cubicBezTo>
                  <a:cubicBezTo>
                    <a:pt x="105775" y="1655"/>
                    <a:pt x="105673" y="1521"/>
                    <a:pt x="105528" y="1493"/>
                  </a:cubicBezTo>
                  <a:cubicBezTo>
                    <a:pt x="104957" y="1388"/>
                    <a:pt x="104386" y="1288"/>
                    <a:pt x="103815" y="1194"/>
                  </a:cubicBezTo>
                  <a:cubicBezTo>
                    <a:pt x="103799" y="1192"/>
                    <a:pt x="103783" y="1190"/>
                    <a:pt x="103767" y="1190"/>
                  </a:cubicBezTo>
                  <a:close/>
                  <a:moveTo>
                    <a:pt x="74440" y="1193"/>
                  </a:moveTo>
                  <a:cubicBezTo>
                    <a:pt x="74423" y="1193"/>
                    <a:pt x="74406" y="1195"/>
                    <a:pt x="74389" y="1198"/>
                  </a:cubicBezTo>
                  <a:cubicBezTo>
                    <a:pt x="73816" y="1292"/>
                    <a:pt x="73245" y="1392"/>
                    <a:pt x="72675" y="1498"/>
                  </a:cubicBezTo>
                  <a:cubicBezTo>
                    <a:pt x="72530" y="1524"/>
                    <a:pt x="72428" y="1659"/>
                    <a:pt x="72441" y="1807"/>
                  </a:cubicBezTo>
                  <a:cubicBezTo>
                    <a:pt x="72455" y="1955"/>
                    <a:pt x="72579" y="2069"/>
                    <a:pt x="72728" y="2069"/>
                  </a:cubicBezTo>
                  <a:cubicBezTo>
                    <a:pt x="72746" y="2069"/>
                    <a:pt x="72764" y="2068"/>
                    <a:pt x="72780" y="2064"/>
                  </a:cubicBezTo>
                  <a:cubicBezTo>
                    <a:pt x="73347" y="1958"/>
                    <a:pt x="73914" y="1860"/>
                    <a:pt x="74482" y="1767"/>
                  </a:cubicBezTo>
                  <a:cubicBezTo>
                    <a:pt x="74640" y="1740"/>
                    <a:pt x="74745" y="1591"/>
                    <a:pt x="74720" y="1434"/>
                  </a:cubicBezTo>
                  <a:cubicBezTo>
                    <a:pt x="74698" y="1294"/>
                    <a:pt x="74577" y="1193"/>
                    <a:pt x="74440" y="1193"/>
                  </a:cubicBezTo>
                  <a:close/>
                  <a:moveTo>
                    <a:pt x="107177" y="1820"/>
                  </a:moveTo>
                  <a:cubicBezTo>
                    <a:pt x="107043" y="1820"/>
                    <a:pt x="106922" y="1913"/>
                    <a:pt x="106894" y="2050"/>
                  </a:cubicBezTo>
                  <a:cubicBezTo>
                    <a:pt x="106863" y="2206"/>
                    <a:pt x="106962" y="2358"/>
                    <a:pt x="107118" y="2390"/>
                  </a:cubicBezTo>
                  <a:cubicBezTo>
                    <a:pt x="107683" y="2505"/>
                    <a:pt x="108246" y="2627"/>
                    <a:pt x="108807" y="2752"/>
                  </a:cubicBezTo>
                  <a:cubicBezTo>
                    <a:pt x="108828" y="2757"/>
                    <a:pt x="108849" y="2760"/>
                    <a:pt x="108870" y="2760"/>
                  </a:cubicBezTo>
                  <a:lnTo>
                    <a:pt x="108870" y="2761"/>
                  </a:lnTo>
                  <a:cubicBezTo>
                    <a:pt x="109018" y="2761"/>
                    <a:pt x="109143" y="2651"/>
                    <a:pt x="109158" y="2504"/>
                  </a:cubicBezTo>
                  <a:cubicBezTo>
                    <a:pt x="109175" y="2358"/>
                    <a:pt x="109078" y="2222"/>
                    <a:pt x="108934" y="2191"/>
                  </a:cubicBezTo>
                  <a:cubicBezTo>
                    <a:pt x="108368" y="2063"/>
                    <a:pt x="107802" y="1942"/>
                    <a:pt x="107234" y="1825"/>
                  </a:cubicBezTo>
                  <a:cubicBezTo>
                    <a:pt x="107215" y="1821"/>
                    <a:pt x="107196" y="1820"/>
                    <a:pt x="107177" y="1820"/>
                  </a:cubicBezTo>
                  <a:close/>
                  <a:moveTo>
                    <a:pt x="71027" y="1824"/>
                  </a:moveTo>
                  <a:cubicBezTo>
                    <a:pt x="71007" y="1824"/>
                    <a:pt x="70988" y="1826"/>
                    <a:pt x="70968" y="1830"/>
                  </a:cubicBezTo>
                  <a:cubicBezTo>
                    <a:pt x="70401" y="1946"/>
                    <a:pt x="69835" y="2069"/>
                    <a:pt x="69270" y="2196"/>
                  </a:cubicBezTo>
                  <a:cubicBezTo>
                    <a:pt x="69125" y="2227"/>
                    <a:pt x="69027" y="2363"/>
                    <a:pt x="69044" y="2509"/>
                  </a:cubicBezTo>
                  <a:cubicBezTo>
                    <a:pt x="69060" y="2656"/>
                    <a:pt x="69183" y="2766"/>
                    <a:pt x="69330" y="2766"/>
                  </a:cubicBezTo>
                  <a:cubicBezTo>
                    <a:pt x="69330" y="2766"/>
                    <a:pt x="69331" y="2766"/>
                    <a:pt x="69332" y="2766"/>
                  </a:cubicBezTo>
                  <a:cubicBezTo>
                    <a:pt x="69354" y="2766"/>
                    <a:pt x="69375" y="2763"/>
                    <a:pt x="69396" y="2758"/>
                  </a:cubicBezTo>
                  <a:cubicBezTo>
                    <a:pt x="69958" y="2631"/>
                    <a:pt x="70521" y="2510"/>
                    <a:pt x="71084" y="2394"/>
                  </a:cubicBezTo>
                  <a:cubicBezTo>
                    <a:pt x="71240" y="2363"/>
                    <a:pt x="71341" y="2210"/>
                    <a:pt x="71309" y="2054"/>
                  </a:cubicBezTo>
                  <a:cubicBezTo>
                    <a:pt x="71280" y="1918"/>
                    <a:pt x="71161" y="1824"/>
                    <a:pt x="71027" y="1824"/>
                  </a:cubicBezTo>
                  <a:close/>
                  <a:moveTo>
                    <a:pt x="110558" y="2580"/>
                  </a:moveTo>
                  <a:cubicBezTo>
                    <a:pt x="110428" y="2580"/>
                    <a:pt x="110310" y="2667"/>
                    <a:pt x="110277" y="2799"/>
                  </a:cubicBezTo>
                  <a:cubicBezTo>
                    <a:pt x="110240" y="2954"/>
                    <a:pt x="110334" y="3110"/>
                    <a:pt x="110488" y="3148"/>
                  </a:cubicBezTo>
                  <a:cubicBezTo>
                    <a:pt x="111047" y="3285"/>
                    <a:pt x="111605" y="3428"/>
                    <a:pt x="112162" y="3577"/>
                  </a:cubicBezTo>
                  <a:cubicBezTo>
                    <a:pt x="112187" y="3583"/>
                    <a:pt x="112211" y="3586"/>
                    <a:pt x="112236" y="3586"/>
                  </a:cubicBezTo>
                  <a:cubicBezTo>
                    <a:pt x="112380" y="3586"/>
                    <a:pt x="112504" y="3479"/>
                    <a:pt x="112522" y="3335"/>
                  </a:cubicBezTo>
                  <a:cubicBezTo>
                    <a:pt x="112541" y="3193"/>
                    <a:pt x="112451" y="3057"/>
                    <a:pt x="112310" y="3020"/>
                  </a:cubicBezTo>
                  <a:cubicBezTo>
                    <a:pt x="111750" y="2870"/>
                    <a:pt x="111189" y="2726"/>
                    <a:pt x="110626" y="2588"/>
                  </a:cubicBezTo>
                  <a:cubicBezTo>
                    <a:pt x="110603" y="2583"/>
                    <a:pt x="110581" y="2580"/>
                    <a:pt x="110558" y="2580"/>
                  </a:cubicBezTo>
                  <a:close/>
                  <a:moveTo>
                    <a:pt x="67646" y="2588"/>
                  </a:moveTo>
                  <a:cubicBezTo>
                    <a:pt x="67623" y="2588"/>
                    <a:pt x="67599" y="2591"/>
                    <a:pt x="67576" y="2597"/>
                  </a:cubicBezTo>
                  <a:cubicBezTo>
                    <a:pt x="67014" y="2736"/>
                    <a:pt x="66452" y="2880"/>
                    <a:pt x="65892" y="3030"/>
                  </a:cubicBezTo>
                  <a:cubicBezTo>
                    <a:pt x="65753" y="3068"/>
                    <a:pt x="65662" y="3202"/>
                    <a:pt x="65681" y="3346"/>
                  </a:cubicBezTo>
                  <a:cubicBezTo>
                    <a:pt x="65700" y="3489"/>
                    <a:pt x="65822" y="3597"/>
                    <a:pt x="65968" y="3597"/>
                  </a:cubicBezTo>
                  <a:cubicBezTo>
                    <a:pt x="65992" y="3596"/>
                    <a:pt x="66017" y="3593"/>
                    <a:pt x="66041" y="3586"/>
                  </a:cubicBezTo>
                  <a:cubicBezTo>
                    <a:pt x="66597" y="3437"/>
                    <a:pt x="67155" y="3295"/>
                    <a:pt x="67714" y="3157"/>
                  </a:cubicBezTo>
                  <a:cubicBezTo>
                    <a:pt x="67869" y="3118"/>
                    <a:pt x="67963" y="2962"/>
                    <a:pt x="67925" y="2808"/>
                  </a:cubicBezTo>
                  <a:cubicBezTo>
                    <a:pt x="67892" y="2676"/>
                    <a:pt x="67775" y="2588"/>
                    <a:pt x="67646" y="2588"/>
                  </a:cubicBezTo>
                  <a:close/>
                  <a:moveTo>
                    <a:pt x="113911" y="3473"/>
                  </a:moveTo>
                  <a:cubicBezTo>
                    <a:pt x="113785" y="3473"/>
                    <a:pt x="113669" y="3555"/>
                    <a:pt x="113633" y="3681"/>
                  </a:cubicBezTo>
                  <a:cubicBezTo>
                    <a:pt x="113589" y="3833"/>
                    <a:pt x="113675" y="3992"/>
                    <a:pt x="113828" y="4037"/>
                  </a:cubicBezTo>
                  <a:cubicBezTo>
                    <a:pt x="114381" y="4197"/>
                    <a:pt x="114932" y="4361"/>
                    <a:pt x="115483" y="4531"/>
                  </a:cubicBezTo>
                  <a:cubicBezTo>
                    <a:pt x="115511" y="4540"/>
                    <a:pt x="115539" y="4543"/>
                    <a:pt x="115568" y="4543"/>
                  </a:cubicBezTo>
                  <a:cubicBezTo>
                    <a:pt x="115711" y="4543"/>
                    <a:pt x="115832" y="4440"/>
                    <a:pt x="115854" y="4299"/>
                  </a:cubicBezTo>
                  <a:cubicBezTo>
                    <a:pt x="115874" y="4158"/>
                    <a:pt x="115789" y="4023"/>
                    <a:pt x="115653" y="3981"/>
                  </a:cubicBezTo>
                  <a:cubicBezTo>
                    <a:pt x="115099" y="3809"/>
                    <a:pt x="114544" y="3644"/>
                    <a:pt x="113987" y="3483"/>
                  </a:cubicBezTo>
                  <a:cubicBezTo>
                    <a:pt x="113962" y="3476"/>
                    <a:pt x="113936" y="3473"/>
                    <a:pt x="113911" y="3473"/>
                  </a:cubicBezTo>
                  <a:close/>
                  <a:moveTo>
                    <a:pt x="64299" y="3485"/>
                  </a:moveTo>
                  <a:cubicBezTo>
                    <a:pt x="64272" y="3485"/>
                    <a:pt x="64245" y="3488"/>
                    <a:pt x="64218" y="3496"/>
                  </a:cubicBezTo>
                  <a:cubicBezTo>
                    <a:pt x="63661" y="3657"/>
                    <a:pt x="63106" y="3824"/>
                    <a:pt x="62552" y="3995"/>
                  </a:cubicBezTo>
                  <a:cubicBezTo>
                    <a:pt x="62416" y="4038"/>
                    <a:pt x="62331" y="4173"/>
                    <a:pt x="62353" y="4314"/>
                  </a:cubicBezTo>
                  <a:cubicBezTo>
                    <a:pt x="62374" y="4455"/>
                    <a:pt x="62495" y="4559"/>
                    <a:pt x="62638" y="4559"/>
                  </a:cubicBezTo>
                  <a:cubicBezTo>
                    <a:pt x="62667" y="4559"/>
                    <a:pt x="62696" y="4554"/>
                    <a:pt x="62723" y="4546"/>
                  </a:cubicBezTo>
                  <a:cubicBezTo>
                    <a:pt x="63272" y="4375"/>
                    <a:pt x="63824" y="4210"/>
                    <a:pt x="64378" y="4049"/>
                  </a:cubicBezTo>
                  <a:cubicBezTo>
                    <a:pt x="64531" y="4005"/>
                    <a:pt x="64619" y="3845"/>
                    <a:pt x="64575" y="3693"/>
                  </a:cubicBezTo>
                  <a:cubicBezTo>
                    <a:pt x="64538" y="3566"/>
                    <a:pt x="64424" y="3485"/>
                    <a:pt x="64299" y="3485"/>
                  </a:cubicBezTo>
                  <a:close/>
                  <a:moveTo>
                    <a:pt x="117224" y="4497"/>
                  </a:moveTo>
                  <a:cubicBezTo>
                    <a:pt x="117103" y="4497"/>
                    <a:pt x="116990" y="4574"/>
                    <a:pt x="116950" y="4694"/>
                  </a:cubicBezTo>
                  <a:cubicBezTo>
                    <a:pt x="116901" y="4843"/>
                    <a:pt x="116980" y="5005"/>
                    <a:pt x="117127" y="5057"/>
                  </a:cubicBezTo>
                  <a:cubicBezTo>
                    <a:pt x="117410" y="5150"/>
                    <a:pt x="117692" y="5245"/>
                    <a:pt x="117974" y="5342"/>
                  </a:cubicBezTo>
                  <a:cubicBezTo>
                    <a:pt x="118238" y="5432"/>
                    <a:pt x="118501" y="5523"/>
                    <a:pt x="118763" y="5616"/>
                  </a:cubicBezTo>
                  <a:cubicBezTo>
                    <a:pt x="118793" y="5626"/>
                    <a:pt x="118826" y="5632"/>
                    <a:pt x="118859" y="5632"/>
                  </a:cubicBezTo>
                  <a:cubicBezTo>
                    <a:pt x="119000" y="5632"/>
                    <a:pt x="119120" y="5532"/>
                    <a:pt x="119144" y="5392"/>
                  </a:cubicBezTo>
                  <a:cubicBezTo>
                    <a:pt x="119166" y="5255"/>
                    <a:pt x="119087" y="5119"/>
                    <a:pt x="118954" y="5072"/>
                  </a:cubicBezTo>
                  <a:cubicBezTo>
                    <a:pt x="118690" y="4979"/>
                    <a:pt x="118425" y="4888"/>
                    <a:pt x="118160" y="4796"/>
                  </a:cubicBezTo>
                  <a:cubicBezTo>
                    <a:pt x="117877" y="4699"/>
                    <a:pt x="117593" y="4604"/>
                    <a:pt x="117308" y="4510"/>
                  </a:cubicBezTo>
                  <a:cubicBezTo>
                    <a:pt x="117280" y="4501"/>
                    <a:pt x="117252" y="4497"/>
                    <a:pt x="117224" y="4497"/>
                  </a:cubicBezTo>
                  <a:close/>
                  <a:moveTo>
                    <a:pt x="60986" y="4513"/>
                  </a:moveTo>
                  <a:cubicBezTo>
                    <a:pt x="60956" y="4513"/>
                    <a:pt x="60925" y="4518"/>
                    <a:pt x="60895" y="4528"/>
                  </a:cubicBezTo>
                  <a:cubicBezTo>
                    <a:pt x="60346" y="4711"/>
                    <a:pt x="59798" y="4899"/>
                    <a:pt x="59251" y="5094"/>
                  </a:cubicBezTo>
                  <a:cubicBezTo>
                    <a:pt x="59119" y="5141"/>
                    <a:pt x="59038" y="5275"/>
                    <a:pt x="59062" y="5414"/>
                  </a:cubicBezTo>
                  <a:cubicBezTo>
                    <a:pt x="59086" y="5552"/>
                    <a:pt x="59206" y="5653"/>
                    <a:pt x="59347" y="5653"/>
                  </a:cubicBezTo>
                  <a:lnTo>
                    <a:pt x="59348" y="5653"/>
                  </a:lnTo>
                  <a:cubicBezTo>
                    <a:pt x="59380" y="5653"/>
                    <a:pt x="59413" y="5647"/>
                    <a:pt x="59443" y="5636"/>
                  </a:cubicBezTo>
                  <a:cubicBezTo>
                    <a:pt x="59986" y="5444"/>
                    <a:pt x="60531" y="5257"/>
                    <a:pt x="61078" y="5075"/>
                  </a:cubicBezTo>
                  <a:cubicBezTo>
                    <a:pt x="61229" y="5024"/>
                    <a:pt x="61310" y="4861"/>
                    <a:pt x="61260" y="4711"/>
                  </a:cubicBezTo>
                  <a:cubicBezTo>
                    <a:pt x="61219" y="4590"/>
                    <a:pt x="61107" y="4513"/>
                    <a:pt x="60986" y="4513"/>
                  </a:cubicBezTo>
                  <a:close/>
                  <a:moveTo>
                    <a:pt x="120485" y="5651"/>
                  </a:moveTo>
                  <a:cubicBezTo>
                    <a:pt x="120368" y="5651"/>
                    <a:pt x="120259" y="5722"/>
                    <a:pt x="120216" y="5837"/>
                  </a:cubicBezTo>
                  <a:cubicBezTo>
                    <a:pt x="120160" y="5986"/>
                    <a:pt x="120235" y="6153"/>
                    <a:pt x="120384" y="6209"/>
                  </a:cubicBezTo>
                  <a:cubicBezTo>
                    <a:pt x="120924" y="6411"/>
                    <a:pt x="121461" y="6619"/>
                    <a:pt x="121995" y="6832"/>
                  </a:cubicBezTo>
                  <a:cubicBezTo>
                    <a:pt x="122029" y="6845"/>
                    <a:pt x="122065" y="6852"/>
                    <a:pt x="122101" y="6852"/>
                  </a:cubicBezTo>
                  <a:cubicBezTo>
                    <a:pt x="122239" y="6852"/>
                    <a:pt x="122358" y="6754"/>
                    <a:pt x="122385" y="6618"/>
                  </a:cubicBezTo>
                  <a:cubicBezTo>
                    <a:pt x="122410" y="6483"/>
                    <a:pt x="122337" y="6347"/>
                    <a:pt x="122208" y="6297"/>
                  </a:cubicBezTo>
                  <a:cubicBezTo>
                    <a:pt x="121670" y="6082"/>
                    <a:pt x="121130" y="5873"/>
                    <a:pt x="120587" y="5670"/>
                  </a:cubicBezTo>
                  <a:cubicBezTo>
                    <a:pt x="120553" y="5657"/>
                    <a:pt x="120519" y="5651"/>
                    <a:pt x="120485" y="5651"/>
                  </a:cubicBezTo>
                  <a:close/>
                  <a:moveTo>
                    <a:pt x="57719" y="5671"/>
                  </a:moveTo>
                  <a:cubicBezTo>
                    <a:pt x="57685" y="5671"/>
                    <a:pt x="57651" y="5677"/>
                    <a:pt x="57617" y="5690"/>
                  </a:cubicBezTo>
                  <a:cubicBezTo>
                    <a:pt x="57075" y="5895"/>
                    <a:pt x="56534" y="6105"/>
                    <a:pt x="55997" y="6320"/>
                  </a:cubicBezTo>
                  <a:cubicBezTo>
                    <a:pt x="55868" y="6371"/>
                    <a:pt x="55794" y="6506"/>
                    <a:pt x="55820" y="6642"/>
                  </a:cubicBezTo>
                  <a:cubicBezTo>
                    <a:pt x="55847" y="6778"/>
                    <a:pt x="55965" y="6876"/>
                    <a:pt x="56103" y="6876"/>
                  </a:cubicBezTo>
                  <a:lnTo>
                    <a:pt x="56103" y="6875"/>
                  </a:lnTo>
                  <a:cubicBezTo>
                    <a:pt x="56141" y="6875"/>
                    <a:pt x="56177" y="6868"/>
                    <a:pt x="56210" y="6855"/>
                  </a:cubicBezTo>
                  <a:cubicBezTo>
                    <a:pt x="56745" y="6641"/>
                    <a:pt x="57281" y="6432"/>
                    <a:pt x="57821" y="6230"/>
                  </a:cubicBezTo>
                  <a:cubicBezTo>
                    <a:pt x="57970" y="6173"/>
                    <a:pt x="58045" y="6008"/>
                    <a:pt x="57989" y="5858"/>
                  </a:cubicBezTo>
                  <a:cubicBezTo>
                    <a:pt x="57945" y="5743"/>
                    <a:pt x="57836" y="5671"/>
                    <a:pt x="57719" y="5671"/>
                  </a:cubicBezTo>
                  <a:close/>
                  <a:moveTo>
                    <a:pt x="123706" y="6933"/>
                  </a:moveTo>
                  <a:cubicBezTo>
                    <a:pt x="123593" y="6933"/>
                    <a:pt x="123486" y="6999"/>
                    <a:pt x="123440" y="7109"/>
                  </a:cubicBezTo>
                  <a:cubicBezTo>
                    <a:pt x="123378" y="7255"/>
                    <a:pt x="123446" y="7424"/>
                    <a:pt x="123594" y="7487"/>
                  </a:cubicBezTo>
                  <a:cubicBezTo>
                    <a:pt x="124124" y="7710"/>
                    <a:pt x="124653" y="7939"/>
                    <a:pt x="125179" y="8173"/>
                  </a:cubicBezTo>
                  <a:cubicBezTo>
                    <a:pt x="125215" y="8190"/>
                    <a:pt x="125256" y="8198"/>
                    <a:pt x="125296" y="8198"/>
                  </a:cubicBezTo>
                  <a:cubicBezTo>
                    <a:pt x="125432" y="8198"/>
                    <a:pt x="125550" y="8102"/>
                    <a:pt x="125577" y="7969"/>
                  </a:cubicBezTo>
                  <a:cubicBezTo>
                    <a:pt x="125606" y="7836"/>
                    <a:pt x="125538" y="7701"/>
                    <a:pt x="125413" y="7646"/>
                  </a:cubicBezTo>
                  <a:cubicBezTo>
                    <a:pt x="124884" y="7411"/>
                    <a:pt x="124352" y="7181"/>
                    <a:pt x="123818" y="6955"/>
                  </a:cubicBezTo>
                  <a:cubicBezTo>
                    <a:pt x="123781" y="6940"/>
                    <a:pt x="123743" y="6933"/>
                    <a:pt x="123706" y="6933"/>
                  </a:cubicBezTo>
                  <a:close/>
                  <a:moveTo>
                    <a:pt x="54506" y="6955"/>
                  </a:moveTo>
                  <a:cubicBezTo>
                    <a:pt x="54466" y="6955"/>
                    <a:pt x="54426" y="6963"/>
                    <a:pt x="54388" y="6981"/>
                  </a:cubicBezTo>
                  <a:cubicBezTo>
                    <a:pt x="53854" y="7206"/>
                    <a:pt x="53323" y="7436"/>
                    <a:pt x="52793" y="7673"/>
                  </a:cubicBezTo>
                  <a:cubicBezTo>
                    <a:pt x="52669" y="7728"/>
                    <a:pt x="52600" y="7863"/>
                    <a:pt x="52629" y="7996"/>
                  </a:cubicBezTo>
                  <a:cubicBezTo>
                    <a:pt x="52657" y="8130"/>
                    <a:pt x="52775" y="8224"/>
                    <a:pt x="52911" y="8224"/>
                  </a:cubicBezTo>
                  <a:lnTo>
                    <a:pt x="52911" y="8223"/>
                  </a:lnTo>
                  <a:cubicBezTo>
                    <a:pt x="52913" y="8223"/>
                    <a:pt x="52916" y="8223"/>
                    <a:pt x="52918" y="8223"/>
                  </a:cubicBezTo>
                  <a:cubicBezTo>
                    <a:pt x="52956" y="8223"/>
                    <a:pt x="52993" y="8215"/>
                    <a:pt x="53028" y="8199"/>
                  </a:cubicBezTo>
                  <a:cubicBezTo>
                    <a:pt x="53555" y="7965"/>
                    <a:pt x="54082" y="7735"/>
                    <a:pt x="54613" y="7511"/>
                  </a:cubicBezTo>
                  <a:cubicBezTo>
                    <a:pt x="54762" y="7452"/>
                    <a:pt x="54834" y="7280"/>
                    <a:pt x="54772" y="7132"/>
                  </a:cubicBezTo>
                  <a:cubicBezTo>
                    <a:pt x="54726" y="7021"/>
                    <a:pt x="54618" y="6955"/>
                    <a:pt x="54506" y="6955"/>
                  </a:cubicBezTo>
                  <a:close/>
                  <a:moveTo>
                    <a:pt x="126877" y="8342"/>
                  </a:moveTo>
                  <a:cubicBezTo>
                    <a:pt x="126769" y="8342"/>
                    <a:pt x="126666" y="8404"/>
                    <a:pt x="126616" y="8509"/>
                  </a:cubicBezTo>
                  <a:cubicBezTo>
                    <a:pt x="126550" y="8650"/>
                    <a:pt x="126609" y="8819"/>
                    <a:pt x="126750" y="8889"/>
                  </a:cubicBezTo>
                  <a:cubicBezTo>
                    <a:pt x="127272" y="9134"/>
                    <a:pt x="127792" y="9383"/>
                    <a:pt x="128307" y="9637"/>
                  </a:cubicBezTo>
                  <a:cubicBezTo>
                    <a:pt x="128347" y="9656"/>
                    <a:pt x="128390" y="9666"/>
                    <a:pt x="128434" y="9667"/>
                  </a:cubicBezTo>
                  <a:lnTo>
                    <a:pt x="128434" y="9666"/>
                  </a:lnTo>
                  <a:cubicBezTo>
                    <a:pt x="128569" y="9666"/>
                    <a:pt x="128685" y="9574"/>
                    <a:pt x="128715" y="9443"/>
                  </a:cubicBezTo>
                  <a:cubicBezTo>
                    <a:pt x="128745" y="9313"/>
                    <a:pt x="128682" y="9179"/>
                    <a:pt x="128562" y="9119"/>
                  </a:cubicBezTo>
                  <a:cubicBezTo>
                    <a:pt x="128042" y="8864"/>
                    <a:pt x="127519" y="8613"/>
                    <a:pt x="126994" y="8367"/>
                  </a:cubicBezTo>
                  <a:cubicBezTo>
                    <a:pt x="126956" y="8350"/>
                    <a:pt x="126917" y="8342"/>
                    <a:pt x="126877" y="8342"/>
                  </a:cubicBezTo>
                  <a:close/>
                  <a:moveTo>
                    <a:pt x="51329" y="8371"/>
                  </a:moveTo>
                  <a:cubicBezTo>
                    <a:pt x="51290" y="8371"/>
                    <a:pt x="51250" y="8379"/>
                    <a:pt x="51212" y="8396"/>
                  </a:cubicBezTo>
                  <a:cubicBezTo>
                    <a:pt x="50687" y="8642"/>
                    <a:pt x="50165" y="8892"/>
                    <a:pt x="49644" y="9149"/>
                  </a:cubicBezTo>
                  <a:cubicBezTo>
                    <a:pt x="49524" y="9208"/>
                    <a:pt x="49461" y="9342"/>
                    <a:pt x="49491" y="9473"/>
                  </a:cubicBezTo>
                  <a:cubicBezTo>
                    <a:pt x="49522" y="9604"/>
                    <a:pt x="49638" y="9696"/>
                    <a:pt x="49773" y="9696"/>
                  </a:cubicBezTo>
                  <a:cubicBezTo>
                    <a:pt x="49816" y="9695"/>
                    <a:pt x="49859" y="9685"/>
                    <a:pt x="49899" y="9666"/>
                  </a:cubicBezTo>
                  <a:cubicBezTo>
                    <a:pt x="50416" y="9412"/>
                    <a:pt x="50935" y="9161"/>
                    <a:pt x="51457" y="8918"/>
                  </a:cubicBezTo>
                  <a:cubicBezTo>
                    <a:pt x="51597" y="8848"/>
                    <a:pt x="51656" y="8679"/>
                    <a:pt x="51590" y="8536"/>
                  </a:cubicBezTo>
                  <a:cubicBezTo>
                    <a:pt x="51541" y="8432"/>
                    <a:pt x="51437" y="8371"/>
                    <a:pt x="51329" y="8371"/>
                  </a:cubicBezTo>
                  <a:close/>
                  <a:moveTo>
                    <a:pt x="129983" y="9870"/>
                  </a:moveTo>
                  <a:cubicBezTo>
                    <a:pt x="129879" y="9870"/>
                    <a:pt x="129778" y="9927"/>
                    <a:pt x="129727" y="10026"/>
                  </a:cubicBezTo>
                  <a:cubicBezTo>
                    <a:pt x="129654" y="10167"/>
                    <a:pt x="129710" y="10341"/>
                    <a:pt x="129851" y="10415"/>
                  </a:cubicBezTo>
                  <a:cubicBezTo>
                    <a:pt x="130362" y="10680"/>
                    <a:pt x="130871" y="10948"/>
                    <a:pt x="131377" y="11222"/>
                  </a:cubicBezTo>
                  <a:cubicBezTo>
                    <a:pt x="131419" y="11245"/>
                    <a:pt x="131467" y="11257"/>
                    <a:pt x="131515" y="11257"/>
                  </a:cubicBezTo>
                  <a:cubicBezTo>
                    <a:pt x="131647" y="11257"/>
                    <a:pt x="131761" y="11167"/>
                    <a:pt x="131793" y="11039"/>
                  </a:cubicBezTo>
                  <a:cubicBezTo>
                    <a:pt x="131825" y="10911"/>
                    <a:pt x="131768" y="10778"/>
                    <a:pt x="131651" y="10716"/>
                  </a:cubicBezTo>
                  <a:cubicBezTo>
                    <a:pt x="131142" y="10440"/>
                    <a:pt x="130629" y="10169"/>
                    <a:pt x="130115" y="9902"/>
                  </a:cubicBezTo>
                  <a:cubicBezTo>
                    <a:pt x="130073" y="9881"/>
                    <a:pt x="130028" y="9870"/>
                    <a:pt x="129983" y="9870"/>
                  </a:cubicBezTo>
                  <a:close/>
                  <a:moveTo>
                    <a:pt x="48228" y="9898"/>
                  </a:moveTo>
                  <a:cubicBezTo>
                    <a:pt x="48182" y="9898"/>
                    <a:pt x="48136" y="9909"/>
                    <a:pt x="48092" y="9932"/>
                  </a:cubicBezTo>
                  <a:cubicBezTo>
                    <a:pt x="47578" y="10199"/>
                    <a:pt x="47066" y="10470"/>
                    <a:pt x="46556" y="10746"/>
                  </a:cubicBezTo>
                  <a:cubicBezTo>
                    <a:pt x="46440" y="10808"/>
                    <a:pt x="46381" y="10942"/>
                    <a:pt x="46413" y="11069"/>
                  </a:cubicBezTo>
                  <a:cubicBezTo>
                    <a:pt x="46446" y="11198"/>
                    <a:pt x="46561" y="11287"/>
                    <a:pt x="46693" y="11287"/>
                  </a:cubicBezTo>
                  <a:cubicBezTo>
                    <a:pt x="46741" y="11287"/>
                    <a:pt x="46787" y="11275"/>
                    <a:pt x="46829" y="11252"/>
                  </a:cubicBezTo>
                  <a:cubicBezTo>
                    <a:pt x="47337" y="10978"/>
                    <a:pt x="47845" y="10708"/>
                    <a:pt x="48356" y="10445"/>
                  </a:cubicBezTo>
                  <a:cubicBezTo>
                    <a:pt x="48500" y="10373"/>
                    <a:pt x="48558" y="10196"/>
                    <a:pt x="48483" y="10054"/>
                  </a:cubicBezTo>
                  <a:cubicBezTo>
                    <a:pt x="48433" y="9955"/>
                    <a:pt x="48332" y="9898"/>
                    <a:pt x="48228" y="9898"/>
                  </a:cubicBezTo>
                  <a:close/>
                  <a:moveTo>
                    <a:pt x="133027" y="11519"/>
                  </a:moveTo>
                  <a:cubicBezTo>
                    <a:pt x="132927" y="11519"/>
                    <a:pt x="132828" y="11571"/>
                    <a:pt x="132775" y="11666"/>
                  </a:cubicBezTo>
                  <a:cubicBezTo>
                    <a:pt x="132696" y="11805"/>
                    <a:pt x="132746" y="11982"/>
                    <a:pt x="132888" y="12059"/>
                  </a:cubicBezTo>
                  <a:cubicBezTo>
                    <a:pt x="133389" y="12343"/>
                    <a:pt x="133887" y="12632"/>
                    <a:pt x="134383" y="12926"/>
                  </a:cubicBezTo>
                  <a:cubicBezTo>
                    <a:pt x="134427" y="12953"/>
                    <a:pt x="134477" y="12966"/>
                    <a:pt x="134529" y="12966"/>
                  </a:cubicBezTo>
                  <a:cubicBezTo>
                    <a:pt x="134658" y="12966"/>
                    <a:pt x="134772" y="12879"/>
                    <a:pt x="134807" y="12755"/>
                  </a:cubicBezTo>
                  <a:cubicBezTo>
                    <a:pt x="134841" y="12629"/>
                    <a:pt x="134788" y="12497"/>
                    <a:pt x="134676" y="12430"/>
                  </a:cubicBezTo>
                  <a:cubicBezTo>
                    <a:pt x="134177" y="12135"/>
                    <a:pt x="133676" y="11844"/>
                    <a:pt x="133171" y="11558"/>
                  </a:cubicBezTo>
                  <a:cubicBezTo>
                    <a:pt x="133126" y="11531"/>
                    <a:pt x="133076" y="11519"/>
                    <a:pt x="133027" y="11519"/>
                  </a:cubicBezTo>
                  <a:close/>
                  <a:moveTo>
                    <a:pt x="45177" y="11550"/>
                  </a:moveTo>
                  <a:cubicBezTo>
                    <a:pt x="45128" y="11550"/>
                    <a:pt x="45080" y="11562"/>
                    <a:pt x="45035" y="11588"/>
                  </a:cubicBezTo>
                  <a:cubicBezTo>
                    <a:pt x="44531" y="11874"/>
                    <a:pt x="44030" y="12165"/>
                    <a:pt x="43531" y="12460"/>
                  </a:cubicBezTo>
                  <a:cubicBezTo>
                    <a:pt x="43419" y="12527"/>
                    <a:pt x="43365" y="12659"/>
                    <a:pt x="43400" y="12785"/>
                  </a:cubicBezTo>
                  <a:cubicBezTo>
                    <a:pt x="43434" y="12909"/>
                    <a:pt x="43548" y="12996"/>
                    <a:pt x="43677" y="12996"/>
                  </a:cubicBezTo>
                  <a:cubicBezTo>
                    <a:pt x="43730" y="12996"/>
                    <a:pt x="43780" y="12983"/>
                    <a:pt x="43825" y="12956"/>
                  </a:cubicBezTo>
                  <a:cubicBezTo>
                    <a:pt x="44320" y="12662"/>
                    <a:pt x="44819" y="12373"/>
                    <a:pt x="45319" y="12089"/>
                  </a:cubicBezTo>
                  <a:cubicBezTo>
                    <a:pt x="45458" y="12011"/>
                    <a:pt x="45506" y="11835"/>
                    <a:pt x="45428" y="11697"/>
                  </a:cubicBezTo>
                  <a:cubicBezTo>
                    <a:pt x="45375" y="11603"/>
                    <a:pt x="45277" y="11550"/>
                    <a:pt x="45177" y="11550"/>
                  </a:cubicBezTo>
                  <a:close/>
                  <a:moveTo>
                    <a:pt x="136012" y="13287"/>
                  </a:moveTo>
                  <a:cubicBezTo>
                    <a:pt x="135916" y="13287"/>
                    <a:pt x="135821" y="13336"/>
                    <a:pt x="135767" y="13424"/>
                  </a:cubicBezTo>
                  <a:cubicBezTo>
                    <a:pt x="135683" y="13559"/>
                    <a:pt x="135725" y="13737"/>
                    <a:pt x="135860" y="13821"/>
                  </a:cubicBezTo>
                  <a:cubicBezTo>
                    <a:pt x="136350" y="14124"/>
                    <a:pt x="136837" y="14431"/>
                    <a:pt x="137320" y="14743"/>
                  </a:cubicBezTo>
                  <a:cubicBezTo>
                    <a:pt x="137367" y="14775"/>
                    <a:pt x="137421" y="14790"/>
                    <a:pt x="137477" y="14790"/>
                  </a:cubicBezTo>
                  <a:cubicBezTo>
                    <a:pt x="137604" y="14790"/>
                    <a:pt x="137717" y="14706"/>
                    <a:pt x="137753" y="14584"/>
                  </a:cubicBezTo>
                  <a:cubicBezTo>
                    <a:pt x="137789" y="14461"/>
                    <a:pt x="137741" y="14330"/>
                    <a:pt x="137633" y="14260"/>
                  </a:cubicBezTo>
                  <a:cubicBezTo>
                    <a:pt x="137146" y="13946"/>
                    <a:pt x="136657" y="13636"/>
                    <a:pt x="136164" y="13330"/>
                  </a:cubicBezTo>
                  <a:cubicBezTo>
                    <a:pt x="136116" y="13301"/>
                    <a:pt x="136064" y="13287"/>
                    <a:pt x="136012" y="13287"/>
                  </a:cubicBezTo>
                  <a:close/>
                  <a:moveTo>
                    <a:pt x="42195" y="13317"/>
                  </a:moveTo>
                  <a:cubicBezTo>
                    <a:pt x="42143" y="13317"/>
                    <a:pt x="42091" y="13331"/>
                    <a:pt x="42044" y="13360"/>
                  </a:cubicBezTo>
                  <a:cubicBezTo>
                    <a:pt x="41551" y="13665"/>
                    <a:pt x="41061" y="13976"/>
                    <a:pt x="40574" y="14290"/>
                  </a:cubicBezTo>
                  <a:cubicBezTo>
                    <a:pt x="40466" y="14360"/>
                    <a:pt x="40418" y="14491"/>
                    <a:pt x="40454" y="14614"/>
                  </a:cubicBezTo>
                  <a:cubicBezTo>
                    <a:pt x="40490" y="14736"/>
                    <a:pt x="40603" y="14820"/>
                    <a:pt x="40730" y="14820"/>
                  </a:cubicBezTo>
                  <a:cubicBezTo>
                    <a:pt x="40787" y="14820"/>
                    <a:pt x="40841" y="14803"/>
                    <a:pt x="40886" y="14773"/>
                  </a:cubicBezTo>
                  <a:cubicBezTo>
                    <a:pt x="41371" y="14461"/>
                    <a:pt x="41856" y="14153"/>
                    <a:pt x="42347" y="13851"/>
                  </a:cubicBezTo>
                  <a:cubicBezTo>
                    <a:pt x="42483" y="13767"/>
                    <a:pt x="42523" y="13589"/>
                    <a:pt x="42441" y="13454"/>
                  </a:cubicBezTo>
                  <a:cubicBezTo>
                    <a:pt x="42386" y="13366"/>
                    <a:pt x="42292" y="13317"/>
                    <a:pt x="42195" y="13317"/>
                  </a:cubicBezTo>
                  <a:close/>
                  <a:moveTo>
                    <a:pt x="138924" y="15168"/>
                  </a:moveTo>
                  <a:cubicBezTo>
                    <a:pt x="138831" y="15168"/>
                    <a:pt x="138740" y="15213"/>
                    <a:pt x="138685" y="15295"/>
                  </a:cubicBezTo>
                  <a:cubicBezTo>
                    <a:pt x="138596" y="15427"/>
                    <a:pt x="138631" y="15606"/>
                    <a:pt x="138763" y="15694"/>
                  </a:cubicBezTo>
                  <a:cubicBezTo>
                    <a:pt x="139241" y="16017"/>
                    <a:pt x="139715" y="16343"/>
                    <a:pt x="140187" y="16673"/>
                  </a:cubicBezTo>
                  <a:cubicBezTo>
                    <a:pt x="140235" y="16708"/>
                    <a:pt x="140292" y="16726"/>
                    <a:pt x="140351" y="16726"/>
                  </a:cubicBezTo>
                  <a:lnTo>
                    <a:pt x="140352" y="16726"/>
                  </a:lnTo>
                  <a:cubicBezTo>
                    <a:pt x="140478" y="16726"/>
                    <a:pt x="140590" y="16644"/>
                    <a:pt x="140627" y="16525"/>
                  </a:cubicBezTo>
                  <a:cubicBezTo>
                    <a:pt x="140664" y="16405"/>
                    <a:pt x="140620" y="16274"/>
                    <a:pt x="140518" y="16202"/>
                  </a:cubicBezTo>
                  <a:cubicBezTo>
                    <a:pt x="140044" y="15870"/>
                    <a:pt x="139567" y="15541"/>
                    <a:pt x="139084" y="15217"/>
                  </a:cubicBezTo>
                  <a:cubicBezTo>
                    <a:pt x="139035" y="15184"/>
                    <a:pt x="138979" y="15168"/>
                    <a:pt x="138924" y="15168"/>
                  </a:cubicBezTo>
                  <a:close/>
                  <a:moveTo>
                    <a:pt x="39286" y="15197"/>
                  </a:moveTo>
                  <a:cubicBezTo>
                    <a:pt x="39230" y="15197"/>
                    <a:pt x="39173" y="15214"/>
                    <a:pt x="39123" y="15248"/>
                  </a:cubicBezTo>
                  <a:cubicBezTo>
                    <a:pt x="38643" y="15571"/>
                    <a:pt x="38166" y="15900"/>
                    <a:pt x="37691" y="16233"/>
                  </a:cubicBezTo>
                  <a:cubicBezTo>
                    <a:pt x="37461" y="16395"/>
                    <a:pt x="37574" y="16756"/>
                    <a:pt x="37856" y="16757"/>
                  </a:cubicBezTo>
                  <a:lnTo>
                    <a:pt x="37856" y="16756"/>
                  </a:lnTo>
                  <a:cubicBezTo>
                    <a:pt x="37915" y="16756"/>
                    <a:pt x="37973" y="16738"/>
                    <a:pt x="38021" y="16704"/>
                  </a:cubicBezTo>
                  <a:cubicBezTo>
                    <a:pt x="38493" y="16373"/>
                    <a:pt x="38968" y="16047"/>
                    <a:pt x="39446" y="15726"/>
                  </a:cubicBezTo>
                  <a:cubicBezTo>
                    <a:pt x="39579" y="15637"/>
                    <a:pt x="39615" y="15457"/>
                    <a:pt x="39525" y="15324"/>
                  </a:cubicBezTo>
                  <a:cubicBezTo>
                    <a:pt x="39470" y="15242"/>
                    <a:pt x="39379" y="15197"/>
                    <a:pt x="39286" y="15197"/>
                  </a:cubicBezTo>
                  <a:close/>
                  <a:moveTo>
                    <a:pt x="141751" y="17151"/>
                  </a:moveTo>
                  <a:cubicBezTo>
                    <a:pt x="141663" y="17151"/>
                    <a:pt x="141575" y="17192"/>
                    <a:pt x="141518" y="17269"/>
                  </a:cubicBezTo>
                  <a:cubicBezTo>
                    <a:pt x="141421" y="17402"/>
                    <a:pt x="141454" y="17588"/>
                    <a:pt x="141590" y="17680"/>
                  </a:cubicBezTo>
                  <a:cubicBezTo>
                    <a:pt x="142057" y="18019"/>
                    <a:pt x="142518" y="18363"/>
                    <a:pt x="142975" y="18712"/>
                  </a:cubicBezTo>
                  <a:cubicBezTo>
                    <a:pt x="143026" y="18749"/>
                    <a:pt x="143087" y="18771"/>
                    <a:pt x="143150" y="18771"/>
                  </a:cubicBezTo>
                  <a:cubicBezTo>
                    <a:pt x="143274" y="18771"/>
                    <a:pt x="143384" y="18693"/>
                    <a:pt x="143424" y="18576"/>
                  </a:cubicBezTo>
                  <a:cubicBezTo>
                    <a:pt x="143463" y="18458"/>
                    <a:pt x="143423" y="18328"/>
                    <a:pt x="143324" y="18254"/>
                  </a:cubicBezTo>
                  <a:cubicBezTo>
                    <a:pt x="142864" y="17903"/>
                    <a:pt x="142400" y="17557"/>
                    <a:pt x="141931" y="17214"/>
                  </a:cubicBezTo>
                  <a:cubicBezTo>
                    <a:pt x="141877" y="17172"/>
                    <a:pt x="141814" y="17151"/>
                    <a:pt x="141751" y="17151"/>
                  </a:cubicBezTo>
                  <a:close/>
                  <a:moveTo>
                    <a:pt x="36436" y="17196"/>
                  </a:moveTo>
                  <a:cubicBezTo>
                    <a:pt x="36381" y="17196"/>
                    <a:pt x="36326" y="17212"/>
                    <a:pt x="36277" y="17244"/>
                  </a:cubicBezTo>
                  <a:cubicBezTo>
                    <a:pt x="35809" y="17586"/>
                    <a:pt x="35344" y="17933"/>
                    <a:pt x="34883" y="18283"/>
                  </a:cubicBezTo>
                  <a:cubicBezTo>
                    <a:pt x="34663" y="18451"/>
                    <a:pt x="34782" y="18801"/>
                    <a:pt x="35058" y="18801"/>
                  </a:cubicBezTo>
                  <a:cubicBezTo>
                    <a:pt x="35120" y="18801"/>
                    <a:pt x="35182" y="18779"/>
                    <a:pt x="35232" y="18741"/>
                  </a:cubicBezTo>
                  <a:cubicBezTo>
                    <a:pt x="35690" y="18393"/>
                    <a:pt x="36152" y="18049"/>
                    <a:pt x="36617" y="17708"/>
                  </a:cubicBezTo>
                  <a:cubicBezTo>
                    <a:pt x="36737" y="17612"/>
                    <a:pt x="36760" y="17438"/>
                    <a:pt x="36669" y="17314"/>
                  </a:cubicBezTo>
                  <a:cubicBezTo>
                    <a:pt x="36612" y="17237"/>
                    <a:pt x="36525" y="17196"/>
                    <a:pt x="36436" y="17196"/>
                  </a:cubicBezTo>
                  <a:close/>
                  <a:moveTo>
                    <a:pt x="144520" y="19256"/>
                  </a:moveTo>
                  <a:cubicBezTo>
                    <a:pt x="144435" y="19256"/>
                    <a:pt x="144350" y="19294"/>
                    <a:pt x="144294" y="19366"/>
                  </a:cubicBezTo>
                  <a:cubicBezTo>
                    <a:pt x="144195" y="19491"/>
                    <a:pt x="144217" y="19672"/>
                    <a:pt x="144341" y="19770"/>
                  </a:cubicBezTo>
                  <a:cubicBezTo>
                    <a:pt x="144792" y="20128"/>
                    <a:pt x="145241" y="20489"/>
                    <a:pt x="145686" y="20856"/>
                  </a:cubicBezTo>
                  <a:cubicBezTo>
                    <a:pt x="145738" y="20898"/>
                    <a:pt x="145802" y="20920"/>
                    <a:pt x="145870" y="20920"/>
                  </a:cubicBezTo>
                  <a:cubicBezTo>
                    <a:pt x="146139" y="20920"/>
                    <a:pt x="146261" y="20582"/>
                    <a:pt x="146052" y="20411"/>
                  </a:cubicBezTo>
                  <a:cubicBezTo>
                    <a:pt x="145604" y="20042"/>
                    <a:pt x="145153" y="19678"/>
                    <a:pt x="144698" y="19318"/>
                  </a:cubicBezTo>
                  <a:cubicBezTo>
                    <a:pt x="144645" y="19276"/>
                    <a:pt x="144582" y="19256"/>
                    <a:pt x="144520" y="19256"/>
                  </a:cubicBezTo>
                  <a:close/>
                  <a:moveTo>
                    <a:pt x="33689" y="19287"/>
                  </a:moveTo>
                  <a:cubicBezTo>
                    <a:pt x="33626" y="19287"/>
                    <a:pt x="33563" y="19307"/>
                    <a:pt x="33510" y="19349"/>
                  </a:cubicBezTo>
                  <a:cubicBezTo>
                    <a:pt x="33055" y="19709"/>
                    <a:pt x="32604" y="20072"/>
                    <a:pt x="32157" y="20441"/>
                  </a:cubicBezTo>
                  <a:cubicBezTo>
                    <a:pt x="31948" y="20613"/>
                    <a:pt x="32069" y="20952"/>
                    <a:pt x="32340" y="20952"/>
                  </a:cubicBezTo>
                  <a:cubicBezTo>
                    <a:pt x="32406" y="20952"/>
                    <a:pt x="32471" y="20929"/>
                    <a:pt x="32522" y="20886"/>
                  </a:cubicBezTo>
                  <a:cubicBezTo>
                    <a:pt x="32967" y="20520"/>
                    <a:pt x="33416" y="20158"/>
                    <a:pt x="33867" y="19801"/>
                  </a:cubicBezTo>
                  <a:cubicBezTo>
                    <a:pt x="33992" y="19702"/>
                    <a:pt x="34013" y="19521"/>
                    <a:pt x="33915" y="19396"/>
                  </a:cubicBezTo>
                  <a:cubicBezTo>
                    <a:pt x="33858" y="19324"/>
                    <a:pt x="33774" y="19287"/>
                    <a:pt x="33689" y="19287"/>
                  </a:cubicBezTo>
                  <a:close/>
                  <a:moveTo>
                    <a:pt x="147197" y="21459"/>
                  </a:moveTo>
                  <a:cubicBezTo>
                    <a:pt x="147115" y="21459"/>
                    <a:pt x="147034" y="21493"/>
                    <a:pt x="146977" y="21560"/>
                  </a:cubicBezTo>
                  <a:cubicBezTo>
                    <a:pt x="146873" y="21680"/>
                    <a:pt x="146888" y="21862"/>
                    <a:pt x="147009" y="21965"/>
                  </a:cubicBezTo>
                  <a:cubicBezTo>
                    <a:pt x="147447" y="22341"/>
                    <a:pt x="147881" y="22718"/>
                    <a:pt x="148312" y="23101"/>
                  </a:cubicBezTo>
                  <a:cubicBezTo>
                    <a:pt x="148363" y="23148"/>
                    <a:pt x="148432" y="23174"/>
                    <a:pt x="148502" y="23174"/>
                  </a:cubicBezTo>
                  <a:cubicBezTo>
                    <a:pt x="148767" y="23174"/>
                    <a:pt x="148891" y="22847"/>
                    <a:pt x="148694" y="22670"/>
                  </a:cubicBezTo>
                  <a:cubicBezTo>
                    <a:pt x="148261" y="22285"/>
                    <a:pt x="147823" y="21904"/>
                    <a:pt x="147383" y="21527"/>
                  </a:cubicBezTo>
                  <a:cubicBezTo>
                    <a:pt x="147329" y="21481"/>
                    <a:pt x="147263" y="21459"/>
                    <a:pt x="147197" y="21459"/>
                  </a:cubicBezTo>
                  <a:close/>
                  <a:moveTo>
                    <a:pt x="31012" y="21490"/>
                  </a:moveTo>
                  <a:cubicBezTo>
                    <a:pt x="30946" y="21490"/>
                    <a:pt x="30879" y="21512"/>
                    <a:pt x="30825" y="21559"/>
                  </a:cubicBezTo>
                  <a:cubicBezTo>
                    <a:pt x="30385" y="21936"/>
                    <a:pt x="29948" y="22317"/>
                    <a:pt x="29515" y="22703"/>
                  </a:cubicBezTo>
                  <a:cubicBezTo>
                    <a:pt x="29318" y="22879"/>
                    <a:pt x="29442" y="23205"/>
                    <a:pt x="29707" y="23205"/>
                  </a:cubicBezTo>
                  <a:cubicBezTo>
                    <a:pt x="29778" y="23205"/>
                    <a:pt x="29845" y="23180"/>
                    <a:pt x="29898" y="23133"/>
                  </a:cubicBezTo>
                  <a:cubicBezTo>
                    <a:pt x="30329" y="22750"/>
                    <a:pt x="30763" y="22372"/>
                    <a:pt x="31199" y="21996"/>
                  </a:cubicBezTo>
                  <a:cubicBezTo>
                    <a:pt x="31321" y="21893"/>
                    <a:pt x="31335" y="21711"/>
                    <a:pt x="31231" y="21591"/>
                  </a:cubicBezTo>
                  <a:cubicBezTo>
                    <a:pt x="31174" y="21524"/>
                    <a:pt x="31093" y="21490"/>
                    <a:pt x="31012" y="21490"/>
                  </a:cubicBezTo>
                  <a:close/>
                  <a:moveTo>
                    <a:pt x="149788" y="23763"/>
                  </a:moveTo>
                  <a:cubicBezTo>
                    <a:pt x="149710" y="23763"/>
                    <a:pt x="149633" y="23794"/>
                    <a:pt x="149577" y="23856"/>
                  </a:cubicBezTo>
                  <a:cubicBezTo>
                    <a:pt x="149469" y="23972"/>
                    <a:pt x="149475" y="24154"/>
                    <a:pt x="149591" y="24262"/>
                  </a:cubicBezTo>
                  <a:cubicBezTo>
                    <a:pt x="150015" y="24653"/>
                    <a:pt x="150433" y="25048"/>
                    <a:pt x="150848" y="25447"/>
                  </a:cubicBezTo>
                  <a:cubicBezTo>
                    <a:pt x="150902" y="25499"/>
                    <a:pt x="150973" y="25528"/>
                    <a:pt x="151049" y="25528"/>
                  </a:cubicBezTo>
                  <a:cubicBezTo>
                    <a:pt x="151308" y="25528"/>
                    <a:pt x="151435" y="25212"/>
                    <a:pt x="151248" y="25032"/>
                  </a:cubicBezTo>
                  <a:cubicBezTo>
                    <a:pt x="150830" y="24630"/>
                    <a:pt x="150408" y="24233"/>
                    <a:pt x="149982" y="23839"/>
                  </a:cubicBezTo>
                  <a:cubicBezTo>
                    <a:pt x="149927" y="23788"/>
                    <a:pt x="149858" y="23763"/>
                    <a:pt x="149788" y="23763"/>
                  </a:cubicBezTo>
                  <a:close/>
                  <a:moveTo>
                    <a:pt x="28420" y="23798"/>
                  </a:moveTo>
                  <a:cubicBezTo>
                    <a:pt x="28352" y="23798"/>
                    <a:pt x="28284" y="23822"/>
                    <a:pt x="28228" y="23871"/>
                  </a:cubicBezTo>
                  <a:cubicBezTo>
                    <a:pt x="27804" y="24265"/>
                    <a:pt x="27382" y="24662"/>
                    <a:pt x="26964" y="25065"/>
                  </a:cubicBezTo>
                  <a:cubicBezTo>
                    <a:pt x="26777" y="25244"/>
                    <a:pt x="26904" y="25560"/>
                    <a:pt x="27165" y="25560"/>
                  </a:cubicBezTo>
                  <a:cubicBezTo>
                    <a:pt x="27239" y="25560"/>
                    <a:pt x="27310" y="25531"/>
                    <a:pt x="27364" y="25480"/>
                  </a:cubicBezTo>
                  <a:cubicBezTo>
                    <a:pt x="27779" y="25080"/>
                    <a:pt x="28197" y="24684"/>
                    <a:pt x="28619" y="24294"/>
                  </a:cubicBezTo>
                  <a:cubicBezTo>
                    <a:pt x="28733" y="24185"/>
                    <a:pt x="28738" y="24005"/>
                    <a:pt x="28631" y="23890"/>
                  </a:cubicBezTo>
                  <a:cubicBezTo>
                    <a:pt x="28575" y="23829"/>
                    <a:pt x="28498" y="23798"/>
                    <a:pt x="28420" y="23798"/>
                  </a:cubicBezTo>
                  <a:close/>
                  <a:moveTo>
                    <a:pt x="152285" y="26163"/>
                  </a:moveTo>
                  <a:cubicBezTo>
                    <a:pt x="152212" y="26163"/>
                    <a:pt x="152139" y="26191"/>
                    <a:pt x="152083" y="26247"/>
                  </a:cubicBezTo>
                  <a:cubicBezTo>
                    <a:pt x="151970" y="26360"/>
                    <a:pt x="151970" y="26543"/>
                    <a:pt x="152083" y="26656"/>
                  </a:cubicBezTo>
                  <a:cubicBezTo>
                    <a:pt x="152489" y="27063"/>
                    <a:pt x="152893" y="27473"/>
                    <a:pt x="153293" y="27888"/>
                  </a:cubicBezTo>
                  <a:cubicBezTo>
                    <a:pt x="153347" y="27944"/>
                    <a:pt x="153422" y="27977"/>
                    <a:pt x="153500" y="27977"/>
                  </a:cubicBezTo>
                  <a:lnTo>
                    <a:pt x="153502" y="27977"/>
                  </a:lnTo>
                  <a:cubicBezTo>
                    <a:pt x="153755" y="27977"/>
                    <a:pt x="153885" y="27671"/>
                    <a:pt x="153709" y="27489"/>
                  </a:cubicBezTo>
                  <a:cubicBezTo>
                    <a:pt x="153306" y="27071"/>
                    <a:pt x="152901" y="26657"/>
                    <a:pt x="152490" y="26248"/>
                  </a:cubicBezTo>
                  <a:cubicBezTo>
                    <a:pt x="152434" y="26192"/>
                    <a:pt x="152360" y="26163"/>
                    <a:pt x="152285" y="26163"/>
                  </a:cubicBezTo>
                  <a:close/>
                  <a:moveTo>
                    <a:pt x="25927" y="26197"/>
                  </a:moveTo>
                  <a:cubicBezTo>
                    <a:pt x="25853" y="26197"/>
                    <a:pt x="25779" y="26226"/>
                    <a:pt x="25723" y="26282"/>
                  </a:cubicBezTo>
                  <a:cubicBezTo>
                    <a:pt x="25314" y="26691"/>
                    <a:pt x="24907" y="27105"/>
                    <a:pt x="24505" y="27523"/>
                  </a:cubicBezTo>
                  <a:cubicBezTo>
                    <a:pt x="24329" y="27706"/>
                    <a:pt x="24459" y="28010"/>
                    <a:pt x="24713" y="28010"/>
                  </a:cubicBezTo>
                  <a:cubicBezTo>
                    <a:pt x="24791" y="28010"/>
                    <a:pt x="24866" y="27979"/>
                    <a:pt x="24920" y="27923"/>
                  </a:cubicBezTo>
                  <a:cubicBezTo>
                    <a:pt x="25320" y="27507"/>
                    <a:pt x="25723" y="27096"/>
                    <a:pt x="26129" y="26689"/>
                  </a:cubicBezTo>
                  <a:cubicBezTo>
                    <a:pt x="26242" y="26576"/>
                    <a:pt x="26242" y="26394"/>
                    <a:pt x="26129" y="26282"/>
                  </a:cubicBezTo>
                  <a:cubicBezTo>
                    <a:pt x="26074" y="26226"/>
                    <a:pt x="26000" y="26197"/>
                    <a:pt x="25927" y="26197"/>
                  </a:cubicBezTo>
                  <a:close/>
                  <a:moveTo>
                    <a:pt x="154687" y="28655"/>
                  </a:moveTo>
                  <a:cubicBezTo>
                    <a:pt x="154617" y="28655"/>
                    <a:pt x="154547" y="28681"/>
                    <a:pt x="154491" y="28732"/>
                  </a:cubicBezTo>
                  <a:cubicBezTo>
                    <a:pt x="154372" y="28843"/>
                    <a:pt x="154368" y="29028"/>
                    <a:pt x="154480" y="29144"/>
                  </a:cubicBezTo>
                  <a:cubicBezTo>
                    <a:pt x="154871" y="29567"/>
                    <a:pt x="155259" y="29993"/>
                    <a:pt x="155641" y="30422"/>
                  </a:cubicBezTo>
                  <a:cubicBezTo>
                    <a:pt x="155697" y="30484"/>
                    <a:pt x="155775" y="30520"/>
                    <a:pt x="155857" y="30520"/>
                  </a:cubicBezTo>
                  <a:cubicBezTo>
                    <a:pt x="156106" y="30520"/>
                    <a:pt x="156238" y="30225"/>
                    <a:pt x="156072" y="30040"/>
                  </a:cubicBezTo>
                  <a:cubicBezTo>
                    <a:pt x="155686" y="29607"/>
                    <a:pt x="155296" y="29177"/>
                    <a:pt x="154903" y="28753"/>
                  </a:cubicBezTo>
                  <a:cubicBezTo>
                    <a:pt x="154846" y="28688"/>
                    <a:pt x="154766" y="28655"/>
                    <a:pt x="154687" y="28655"/>
                  </a:cubicBezTo>
                  <a:close/>
                  <a:moveTo>
                    <a:pt x="23524" y="28695"/>
                  </a:moveTo>
                  <a:cubicBezTo>
                    <a:pt x="23447" y="28695"/>
                    <a:pt x="23370" y="28726"/>
                    <a:pt x="23313" y="28788"/>
                  </a:cubicBezTo>
                  <a:cubicBezTo>
                    <a:pt x="22946" y="29185"/>
                    <a:pt x="22581" y="29585"/>
                    <a:pt x="22222" y="29989"/>
                  </a:cubicBezTo>
                  <a:lnTo>
                    <a:pt x="22145" y="30075"/>
                  </a:lnTo>
                  <a:cubicBezTo>
                    <a:pt x="21979" y="30261"/>
                    <a:pt x="22111" y="30554"/>
                    <a:pt x="22361" y="30554"/>
                  </a:cubicBezTo>
                  <a:cubicBezTo>
                    <a:pt x="22442" y="30554"/>
                    <a:pt x="22520" y="30520"/>
                    <a:pt x="22575" y="30458"/>
                  </a:cubicBezTo>
                  <a:lnTo>
                    <a:pt x="22651" y="30373"/>
                  </a:lnTo>
                  <a:cubicBezTo>
                    <a:pt x="23010" y="29971"/>
                    <a:pt x="23371" y="29573"/>
                    <a:pt x="23735" y="29179"/>
                  </a:cubicBezTo>
                  <a:cubicBezTo>
                    <a:pt x="23844" y="29062"/>
                    <a:pt x="23837" y="28880"/>
                    <a:pt x="23720" y="28772"/>
                  </a:cubicBezTo>
                  <a:cubicBezTo>
                    <a:pt x="23665" y="28721"/>
                    <a:pt x="23594" y="28695"/>
                    <a:pt x="23524" y="28695"/>
                  </a:cubicBezTo>
                  <a:close/>
                  <a:moveTo>
                    <a:pt x="156997" y="31247"/>
                  </a:moveTo>
                  <a:cubicBezTo>
                    <a:pt x="156931" y="31247"/>
                    <a:pt x="156864" y="31270"/>
                    <a:pt x="156810" y="31317"/>
                  </a:cubicBezTo>
                  <a:cubicBezTo>
                    <a:pt x="156689" y="31420"/>
                    <a:pt x="156674" y="31603"/>
                    <a:pt x="156778" y="31723"/>
                  </a:cubicBezTo>
                  <a:cubicBezTo>
                    <a:pt x="157153" y="32160"/>
                    <a:pt x="157523" y="32602"/>
                    <a:pt x="157890" y="33046"/>
                  </a:cubicBezTo>
                  <a:cubicBezTo>
                    <a:pt x="157944" y="33113"/>
                    <a:pt x="158026" y="33151"/>
                    <a:pt x="158112" y="33151"/>
                  </a:cubicBezTo>
                  <a:cubicBezTo>
                    <a:pt x="158356" y="33151"/>
                    <a:pt x="158490" y="32867"/>
                    <a:pt x="158334" y="32680"/>
                  </a:cubicBezTo>
                  <a:cubicBezTo>
                    <a:pt x="157966" y="32232"/>
                    <a:pt x="157593" y="31789"/>
                    <a:pt x="157216" y="31348"/>
                  </a:cubicBezTo>
                  <a:cubicBezTo>
                    <a:pt x="157159" y="31282"/>
                    <a:pt x="157078" y="31247"/>
                    <a:pt x="156997" y="31247"/>
                  </a:cubicBezTo>
                  <a:close/>
                  <a:moveTo>
                    <a:pt x="21221" y="31286"/>
                  </a:moveTo>
                  <a:cubicBezTo>
                    <a:pt x="21140" y="31286"/>
                    <a:pt x="21060" y="31320"/>
                    <a:pt x="21003" y="31387"/>
                  </a:cubicBezTo>
                  <a:cubicBezTo>
                    <a:pt x="20625" y="31827"/>
                    <a:pt x="20253" y="32272"/>
                    <a:pt x="19885" y="32719"/>
                  </a:cubicBezTo>
                  <a:cubicBezTo>
                    <a:pt x="19732" y="32908"/>
                    <a:pt x="19865" y="33190"/>
                    <a:pt x="20108" y="33191"/>
                  </a:cubicBezTo>
                  <a:cubicBezTo>
                    <a:pt x="20193" y="33191"/>
                    <a:pt x="20276" y="33152"/>
                    <a:pt x="20331" y="33086"/>
                  </a:cubicBezTo>
                  <a:cubicBezTo>
                    <a:pt x="20696" y="32641"/>
                    <a:pt x="21067" y="32199"/>
                    <a:pt x="21441" y="31761"/>
                  </a:cubicBezTo>
                  <a:cubicBezTo>
                    <a:pt x="21544" y="31640"/>
                    <a:pt x="21530" y="31459"/>
                    <a:pt x="21408" y="31356"/>
                  </a:cubicBezTo>
                  <a:cubicBezTo>
                    <a:pt x="21354" y="31309"/>
                    <a:pt x="21287" y="31286"/>
                    <a:pt x="21221" y="31286"/>
                  </a:cubicBezTo>
                  <a:close/>
                  <a:moveTo>
                    <a:pt x="159203" y="33927"/>
                  </a:moveTo>
                  <a:cubicBezTo>
                    <a:pt x="159140" y="33927"/>
                    <a:pt x="159077" y="33948"/>
                    <a:pt x="159025" y="33990"/>
                  </a:cubicBezTo>
                  <a:cubicBezTo>
                    <a:pt x="158901" y="34088"/>
                    <a:pt x="158879" y="34267"/>
                    <a:pt x="158976" y="34391"/>
                  </a:cubicBezTo>
                  <a:lnTo>
                    <a:pt x="159259" y="34750"/>
                  </a:lnTo>
                  <a:cubicBezTo>
                    <a:pt x="159519" y="35083"/>
                    <a:pt x="159778" y="35419"/>
                    <a:pt x="160034" y="35756"/>
                  </a:cubicBezTo>
                  <a:cubicBezTo>
                    <a:pt x="160088" y="35828"/>
                    <a:pt x="160173" y="35870"/>
                    <a:pt x="160263" y="35870"/>
                  </a:cubicBezTo>
                  <a:cubicBezTo>
                    <a:pt x="160502" y="35869"/>
                    <a:pt x="160636" y="35597"/>
                    <a:pt x="160492" y="35407"/>
                  </a:cubicBezTo>
                  <a:cubicBezTo>
                    <a:pt x="160234" y="35068"/>
                    <a:pt x="159974" y="34731"/>
                    <a:pt x="159711" y="34395"/>
                  </a:cubicBezTo>
                  <a:lnTo>
                    <a:pt x="159427" y="34033"/>
                  </a:lnTo>
                  <a:cubicBezTo>
                    <a:pt x="159370" y="33963"/>
                    <a:pt x="159287" y="33927"/>
                    <a:pt x="159203" y="33927"/>
                  </a:cubicBezTo>
                  <a:close/>
                  <a:moveTo>
                    <a:pt x="19021" y="33965"/>
                  </a:moveTo>
                  <a:cubicBezTo>
                    <a:pt x="18936" y="33965"/>
                    <a:pt x="18851" y="34002"/>
                    <a:pt x="18795" y="34075"/>
                  </a:cubicBezTo>
                  <a:cubicBezTo>
                    <a:pt x="18436" y="34529"/>
                    <a:pt x="18081" y="34988"/>
                    <a:pt x="17731" y="35449"/>
                  </a:cubicBezTo>
                  <a:cubicBezTo>
                    <a:pt x="17587" y="35639"/>
                    <a:pt x="17723" y="35911"/>
                    <a:pt x="17960" y="35912"/>
                  </a:cubicBezTo>
                  <a:cubicBezTo>
                    <a:pt x="18051" y="35912"/>
                    <a:pt x="18136" y="35870"/>
                    <a:pt x="18190" y="35798"/>
                  </a:cubicBezTo>
                  <a:cubicBezTo>
                    <a:pt x="18538" y="35339"/>
                    <a:pt x="18891" y="34883"/>
                    <a:pt x="19247" y="34431"/>
                  </a:cubicBezTo>
                  <a:cubicBezTo>
                    <a:pt x="19345" y="34306"/>
                    <a:pt x="19325" y="34125"/>
                    <a:pt x="19199" y="34027"/>
                  </a:cubicBezTo>
                  <a:cubicBezTo>
                    <a:pt x="19146" y="33985"/>
                    <a:pt x="19083" y="33965"/>
                    <a:pt x="19021" y="33965"/>
                  </a:cubicBezTo>
                  <a:close/>
                  <a:moveTo>
                    <a:pt x="161297" y="36683"/>
                  </a:moveTo>
                  <a:cubicBezTo>
                    <a:pt x="161238" y="36683"/>
                    <a:pt x="161179" y="36701"/>
                    <a:pt x="161128" y="36739"/>
                  </a:cubicBezTo>
                  <a:cubicBezTo>
                    <a:pt x="160999" y="36832"/>
                    <a:pt x="160971" y="37012"/>
                    <a:pt x="161064" y="37141"/>
                  </a:cubicBezTo>
                  <a:cubicBezTo>
                    <a:pt x="161405" y="37606"/>
                    <a:pt x="161739" y="38075"/>
                    <a:pt x="162069" y="38546"/>
                  </a:cubicBezTo>
                  <a:cubicBezTo>
                    <a:pt x="162123" y="38624"/>
                    <a:pt x="162211" y="38670"/>
                    <a:pt x="162306" y="38670"/>
                  </a:cubicBezTo>
                  <a:cubicBezTo>
                    <a:pt x="162364" y="38670"/>
                    <a:pt x="162422" y="38652"/>
                    <a:pt x="162470" y="38617"/>
                  </a:cubicBezTo>
                  <a:cubicBezTo>
                    <a:pt x="162601" y="38527"/>
                    <a:pt x="162632" y="38347"/>
                    <a:pt x="162541" y="38216"/>
                  </a:cubicBezTo>
                  <a:cubicBezTo>
                    <a:pt x="162208" y="37741"/>
                    <a:pt x="161871" y="37270"/>
                    <a:pt x="161531" y="36802"/>
                  </a:cubicBezTo>
                  <a:cubicBezTo>
                    <a:pt x="161474" y="36724"/>
                    <a:pt x="161387" y="36683"/>
                    <a:pt x="161297" y="36683"/>
                  </a:cubicBezTo>
                  <a:close/>
                  <a:moveTo>
                    <a:pt x="16925" y="36729"/>
                  </a:moveTo>
                  <a:cubicBezTo>
                    <a:pt x="16837" y="36729"/>
                    <a:pt x="16750" y="36769"/>
                    <a:pt x="16693" y="36845"/>
                  </a:cubicBezTo>
                  <a:cubicBezTo>
                    <a:pt x="16353" y="37314"/>
                    <a:pt x="16016" y="37786"/>
                    <a:pt x="15685" y="38261"/>
                  </a:cubicBezTo>
                  <a:cubicBezTo>
                    <a:pt x="15552" y="38452"/>
                    <a:pt x="15687" y="38714"/>
                    <a:pt x="15920" y="38714"/>
                  </a:cubicBezTo>
                  <a:cubicBezTo>
                    <a:pt x="16015" y="38714"/>
                    <a:pt x="16102" y="38669"/>
                    <a:pt x="16156" y="38592"/>
                  </a:cubicBezTo>
                  <a:cubicBezTo>
                    <a:pt x="16486" y="38119"/>
                    <a:pt x="16821" y="37650"/>
                    <a:pt x="17160" y="37185"/>
                  </a:cubicBezTo>
                  <a:cubicBezTo>
                    <a:pt x="17251" y="37057"/>
                    <a:pt x="17222" y="36878"/>
                    <a:pt x="17094" y="36784"/>
                  </a:cubicBezTo>
                  <a:cubicBezTo>
                    <a:pt x="17043" y="36747"/>
                    <a:pt x="16984" y="36729"/>
                    <a:pt x="16925" y="36729"/>
                  </a:cubicBezTo>
                  <a:close/>
                  <a:moveTo>
                    <a:pt x="163285" y="39523"/>
                  </a:moveTo>
                  <a:cubicBezTo>
                    <a:pt x="163230" y="39523"/>
                    <a:pt x="163173" y="39539"/>
                    <a:pt x="163124" y="39572"/>
                  </a:cubicBezTo>
                  <a:cubicBezTo>
                    <a:pt x="162992" y="39661"/>
                    <a:pt x="162957" y="39839"/>
                    <a:pt x="163046" y="39971"/>
                  </a:cubicBezTo>
                  <a:cubicBezTo>
                    <a:pt x="163366" y="40450"/>
                    <a:pt x="163682" y="40931"/>
                    <a:pt x="163993" y="41415"/>
                  </a:cubicBezTo>
                  <a:cubicBezTo>
                    <a:pt x="164046" y="41497"/>
                    <a:pt x="164138" y="41547"/>
                    <a:pt x="164235" y="41547"/>
                  </a:cubicBezTo>
                  <a:cubicBezTo>
                    <a:pt x="164463" y="41547"/>
                    <a:pt x="164601" y="41295"/>
                    <a:pt x="164479" y="41104"/>
                  </a:cubicBezTo>
                  <a:cubicBezTo>
                    <a:pt x="164165" y="40617"/>
                    <a:pt x="163847" y="40132"/>
                    <a:pt x="163524" y="39650"/>
                  </a:cubicBezTo>
                  <a:cubicBezTo>
                    <a:pt x="163469" y="39567"/>
                    <a:pt x="163378" y="39523"/>
                    <a:pt x="163285" y="39523"/>
                  </a:cubicBezTo>
                  <a:close/>
                  <a:moveTo>
                    <a:pt x="14941" y="39570"/>
                  </a:moveTo>
                  <a:cubicBezTo>
                    <a:pt x="14849" y="39570"/>
                    <a:pt x="14758" y="39614"/>
                    <a:pt x="14702" y="39698"/>
                  </a:cubicBezTo>
                  <a:cubicBezTo>
                    <a:pt x="14380" y="40179"/>
                    <a:pt x="14062" y="40663"/>
                    <a:pt x="13749" y="41151"/>
                  </a:cubicBezTo>
                  <a:cubicBezTo>
                    <a:pt x="13625" y="41343"/>
                    <a:pt x="13763" y="41595"/>
                    <a:pt x="13991" y="41595"/>
                  </a:cubicBezTo>
                  <a:cubicBezTo>
                    <a:pt x="14089" y="41595"/>
                    <a:pt x="14181" y="41545"/>
                    <a:pt x="14233" y="41462"/>
                  </a:cubicBezTo>
                  <a:cubicBezTo>
                    <a:pt x="14545" y="40978"/>
                    <a:pt x="14861" y="40497"/>
                    <a:pt x="15181" y="40018"/>
                  </a:cubicBezTo>
                  <a:cubicBezTo>
                    <a:pt x="15270" y="39886"/>
                    <a:pt x="15235" y="39706"/>
                    <a:pt x="15102" y="39619"/>
                  </a:cubicBezTo>
                  <a:cubicBezTo>
                    <a:pt x="15052" y="39585"/>
                    <a:pt x="14997" y="39570"/>
                    <a:pt x="14941" y="39570"/>
                  </a:cubicBezTo>
                  <a:close/>
                  <a:moveTo>
                    <a:pt x="165160" y="42437"/>
                  </a:moveTo>
                  <a:cubicBezTo>
                    <a:pt x="165109" y="42437"/>
                    <a:pt x="165056" y="42451"/>
                    <a:pt x="165009" y="42480"/>
                  </a:cubicBezTo>
                  <a:cubicBezTo>
                    <a:pt x="164874" y="42563"/>
                    <a:pt x="164832" y="42741"/>
                    <a:pt x="164914" y="42876"/>
                  </a:cubicBezTo>
                  <a:cubicBezTo>
                    <a:pt x="165217" y="43367"/>
                    <a:pt x="165514" y="43860"/>
                    <a:pt x="165805" y="44356"/>
                  </a:cubicBezTo>
                  <a:cubicBezTo>
                    <a:pt x="165857" y="44444"/>
                    <a:pt x="165952" y="44498"/>
                    <a:pt x="166054" y="44498"/>
                  </a:cubicBezTo>
                  <a:lnTo>
                    <a:pt x="166054" y="44499"/>
                  </a:lnTo>
                  <a:cubicBezTo>
                    <a:pt x="166277" y="44499"/>
                    <a:pt x="166416" y="44256"/>
                    <a:pt x="166302" y="44064"/>
                  </a:cubicBezTo>
                  <a:cubicBezTo>
                    <a:pt x="166008" y="43565"/>
                    <a:pt x="165710" y="43068"/>
                    <a:pt x="165405" y="42574"/>
                  </a:cubicBezTo>
                  <a:cubicBezTo>
                    <a:pt x="165351" y="42486"/>
                    <a:pt x="165257" y="42437"/>
                    <a:pt x="165160" y="42437"/>
                  </a:cubicBezTo>
                  <a:close/>
                  <a:moveTo>
                    <a:pt x="13072" y="42480"/>
                  </a:moveTo>
                  <a:cubicBezTo>
                    <a:pt x="12973" y="42480"/>
                    <a:pt x="12877" y="42531"/>
                    <a:pt x="12824" y="42622"/>
                  </a:cubicBezTo>
                  <a:cubicBezTo>
                    <a:pt x="12519" y="43116"/>
                    <a:pt x="12221" y="43613"/>
                    <a:pt x="11927" y="44112"/>
                  </a:cubicBezTo>
                  <a:cubicBezTo>
                    <a:pt x="11813" y="44304"/>
                    <a:pt x="11951" y="44547"/>
                    <a:pt x="12174" y="44547"/>
                  </a:cubicBezTo>
                  <a:cubicBezTo>
                    <a:pt x="12277" y="44547"/>
                    <a:pt x="12371" y="44493"/>
                    <a:pt x="12422" y="44404"/>
                  </a:cubicBezTo>
                  <a:cubicBezTo>
                    <a:pt x="12716" y="43908"/>
                    <a:pt x="13012" y="43415"/>
                    <a:pt x="13313" y="42924"/>
                  </a:cubicBezTo>
                  <a:cubicBezTo>
                    <a:pt x="13401" y="42789"/>
                    <a:pt x="13360" y="42608"/>
                    <a:pt x="13223" y="42524"/>
                  </a:cubicBezTo>
                  <a:cubicBezTo>
                    <a:pt x="13176" y="42494"/>
                    <a:pt x="13123" y="42480"/>
                    <a:pt x="13072" y="42480"/>
                  </a:cubicBezTo>
                  <a:close/>
                  <a:moveTo>
                    <a:pt x="166919" y="45423"/>
                  </a:moveTo>
                  <a:cubicBezTo>
                    <a:pt x="166871" y="45423"/>
                    <a:pt x="166823" y="45435"/>
                    <a:pt x="166778" y="45460"/>
                  </a:cubicBezTo>
                  <a:cubicBezTo>
                    <a:pt x="166639" y="45539"/>
                    <a:pt x="166590" y="45714"/>
                    <a:pt x="166669" y="45853"/>
                  </a:cubicBezTo>
                  <a:cubicBezTo>
                    <a:pt x="166951" y="46355"/>
                    <a:pt x="167229" y="46858"/>
                    <a:pt x="167501" y="47366"/>
                  </a:cubicBezTo>
                  <a:cubicBezTo>
                    <a:pt x="167552" y="47459"/>
                    <a:pt x="167649" y="47517"/>
                    <a:pt x="167755" y="47517"/>
                  </a:cubicBezTo>
                  <a:cubicBezTo>
                    <a:pt x="167973" y="47517"/>
                    <a:pt x="168112" y="47284"/>
                    <a:pt x="168009" y="47092"/>
                  </a:cubicBezTo>
                  <a:cubicBezTo>
                    <a:pt x="167734" y="46583"/>
                    <a:pt x="167455" y="46074"/>
                    <a:pt x="167170" y="45570"/>
                  </a:cubicBezTo>
                  <a:cubicBezTo>
                    <a:pt x="167118" y="45476"/>
                    <a:pt x="167019" y="45423"/>
                    <a:pt x="166919" y="45423"/>
                  </a:cubicBezTo>
                  <a:close/>
                  <a:moveTo>
                    <a:pt x="11312" y="45469"/>
                  </a:moveTo>
                  <a:cubicBezTo>
                    <a:pt x="11210" y="45469"/>
                    <a:pt x="11112" y="45523"/>
                    <a:pt x="11060" y="45619"/>
                  </a:cubicBezTo>
                  <a:cubicBezTo>
                    <a:pt x="10774" y="46124"/>
                    <a:pt x="10495" y="46632"/>
                    <a:pt x="10220" y="47143"/>
                  </a:cubicBezTo>
                  <a:cubicBezTo>
                    <a:pt x="10117" y="47335"/>
                    <a:pt x="10256" y="47567"/>
                    <a:pt x="10473" y="47567"/>
                  </a:cubicBezTo>
                  <a:cubicBezTo>
                    <a:pt x="10580" y="47567"/>
                    <a:pt x="10677" y="47509"/>
                    <a:pt x="10727" y="47415"/>
                  </a:cubicBezTo>
                  <a:cubicBezTo>
                    <a:pt x="11001" y="46908"/>
                    <a:pt x="11278" y="46404"/>
                    <a:pt x="11561" y="45902"/>
                  </a:cubicBezTo>
                  <a:cubicBezTo>
                    <a:pt x="11643" y="45763"/>
                    <a:pt x="11593" y="45585"/>
                    <a:pt x="11454" y="45507"/>
                  </a:cubicBezTo>
                  <a:cubicBezTo>
                    <a:pt x="11409" y="45481"/>
                    <a:pt x="11360" y="45469"/>
                    <a:pt x="11312" y="45469"/>
                  </a:cubicBezTo>
                  <a:close/>
                  <a:moveTo>
                    <a:pt x="168562" y="48476"/>
                  </a:moveTo>
                  <a:cubicBezTo>
                    <a:pt x="168518" y="48476"/>
                    <a:pt x="168473" y="48486"/>
                    <a:pt x="168431" y="48508"/>
                  </a:cubicBezTo>
                  <a:cubicBezTo>
                    <a:pt x="168288" y="48580"/>
                    <a:pt x="168233" y="48754"/>
                    <a:pt x="168305" y="48895"/>
                  </a:cubicBezTo>
                  <a:cubicBezTo>
                    <a:pt x="168568" y="49407"/>
                    <a:pt x="168827" y="49922"/>
                    <a:pt x="169079" y="50439"/>
                  </a:cubicBezTo>
                  <a:cubicBezTo>
                    <a:pt x="169128" y="50538"/>
                    <a:pt x="169227" y="50601"/>
                    <a:pt x="169338" y="50601"/>
                  </a:cubicBezTo>
                  <a:cubicBezTo>
                    <a:pt x="169382" y="50601"/>
                    <a:pt x="169425" y="50591"/>
                    <a:pt x="169465" y="50572"/>
                  </a:cubicBezTo>
                  <a:cubicBezTo>
                    <a:pt x="169608" y="50502"/>
                    <a:pt x="169668" y="50330"/>
                    <a:pt x="169598" y="50187"/>
                  </a:cubicBezTo>
                  <a:cubicBezTo>
                    <a:pt x="169343" y="49666"/>
                    <a:pt x="169084" y="49148"/>
                    <a:pt x="168818" y="48632"/>
                  </a:cubicBezTo>
                  <a:cubicBezTo>
                    <a:pt x="168767" y="48533"/>
                    <a:pt x="168667" y="48476"/>
                    <a:pt x="168562" y="48476"/>
                  </a:cubicBezTo>
                  <a:close/>
                  <a:moveTo>
                    <a:pt x="9667" y="48525"/>
                  </a:moveTo>
                  <a:cubicBezTo>
                    <a:pt x="9562" y="48525"/>
                    <a:pt x="9462" y="48581"/>
                    <a:pt x="9412" y="48680"/>
                  </a:cubicBezTo>
                  <a:cubicBezTo>
                    <a:pt x="9145" y="49196"/>
                    <a:pt x="8886" y="49714"/>
                    <a:pt x="8632" y="50235"/>
                  </a:cubicBezTo>
                  <a:cubicBezTo>
                    <a:pt x="8537" y="50427"/>
                    <a:pt x="8676" y="50650"/>
                    <a:pt x="8890" y="50650"/>
                  </a:cubicBezTo>
                  <a:cubicBezTo>
                    <a:pt x="9000" y="50650"/>
                    <a:pt x="9101" y="50588"/>
                    <a:pt x="9149" y="50488"/>
                  </a:cubicBezTo>
                  <a:cubicBezTo>
                    <a:pt x="9402" y="49971"/>
                    <a:pt x="9660" y="49456"/>
                    <a:pt x="9924" y="48944"/>
                  </a:cubicBezTo>
                  <a:cubicBezTo>
                    <a:pt x="9997" y="48803"/>
                    <a:pt x="9941" y="48629"/>
                    <a:pt x="9799" y="48557"/>
                  </a:cubicBezTo>
                  <a:cubicBezTo>
                    <a:pt x="9757" y="48535"/>
                    <a:pt x="9711" y="48525"/>
                    <a:pt x="9667" y="48525"/>
                  </a:cubicBezTo>
                  <a:close/>
                  <a:moveTo>
                    <a:pt x="170086" y="51593"/>
                  </a:moveTo>
                  <a:cubicBezTo>
                    <a:pt x="170045" y="51593"/>
                    <a:pt x="170004" y="51602"/>
                    <a:pt x="169964" y="51620"/>
                  </a:cubicBezTo>
                  <a:cubicBezTo>
                    <a:pt x="169821" y="51686"/>
                    <a:pt x="169759" y="51854"/>
                    <a:pt x="169822" y="51998"/>
                  </a:cubicBezTo>
                  <a:cubicBezTo>
                    <a:pt x="170066" y="52520"/>
                    <a:pt x="170305" y="53044"/>
                    <a:pt x="170537" y="53571"/>
                  </a:cubicBezTo>
                  <a:cubicBezTo>
                    <a:pt x="170583" y="53675"/>
                    <a:pt x="170686" y="53742"/>
                    <a:pt x="170800" y="53742"/>
                  </a:cubicBezTo>
                  <a:lnTo>
                    <a:pt x="170800" y="53743"/>
                  </a:lnTo>
                  <a:cubicBezTo>
                    <a:pt x="171009" y="53743"/>
                    <a:pt x="171149" y="53529"/>
                    <a:pt x="171064" y="53338"/>
                  </a:cubicBezTo>
                  <a:cubicBezTo>
                    <a:pt x="170829" y="52808"/>
                    <a:pt x="170590" y="52280"/>
                    <a:pt x="170345" y="51755"/>
                  </a:cubicBezTo>
                  <a:cubicBezTo>
                    <a:pt x="170295" y="51652"/>
                    <a:pt x="170193" y="51593"/>
                    <a:pt x="170086" y="51593"/>
                  </a:cubicBezTo>
                  <a:close/>
                  <a:moveTo>
                    <a:pt x="8144" y="51638"/>
                  </a:moveTo>
                  <a:cubicBezTo>
                    <a:pt x="8035" y="51638"/>
                    <a:pt x="7931" y="51699"/>
                    <a:pt x="7884" y="51804"/>
                  </a:cubicBezTo>
                  <a:cubicBezTo>
                    <a:pt x="7638" y="52330"/>
                    <a:pt x="7398" y="52858"/>
                    <a:pt x="7164" y="53387"/>
                  </a:cubicBezTo>
                  <a:cubicBezTo>
                    <a:pt x="7079" y="53578"/>
                    <a:pt x="7218" y="53791"/>
                    <a:pt x="7427" y="53792"/>
                  </a:cubicBezTo>
                  <a:cubicBezTo>
                    <a:pt x="7540" y="53792"/>
                    <a:pt x="7645" y="53725"/>
                    <a:pt x="7690" y="53621"/>
                  </a:cubicBezTo>
                  <a:cubicBezTo>
                    <a:pt x="7924" y="53093"/>
                    <a:pt x="8162" y="52569"/>
                    <a:pt x="8405" y="52047"/>
                  </a:cubicBezTo>
                  <a:cubicBezTo>
                    <a:pt x="8472" y="51903"/>
                    <a:pt x="8410" y="51732"/>
                    <a:pt x="8265" y="51665"/>
                  </a:cubicBezTo>
                  <a:cubicBezTo>
                    <a:pt x="8226" y="51646"/>
                    <a:pt x="8184" y="51638"/>
                    <a:pt x="8144" y="51638"/>
                  </a:cubicBezTo>
                  <a:close/>
                  <a:moveTo>
                    <a:pt x="171485" y="54757"/>
                  </a:moveTo>
                  <a:cubicBezTo>
                    <a:pt x="171448" y="54757"/>
                    <a:pt x="171411" y="54764"/>
                    <a:pt x="171374" y="54780"/>
                  </a:cubicBezTo>
                  <a:cubicBezTo>
                    <a:pt x="171228" y="54842"/>
                    <a:pt x="171159" y="55010"/>
                    <a:pt x="171220" y="55157"/>
                  </a:cubicBezTo>
                  <a:cubicBezTo>
                    <a:pt x="171443" y="55689"/>
                    <a:pt x="171660" y="56221"/>
                    <a:pt x="171872" y="56757"/>
                  </a:cubicBezTo>
                  <a:cubicBezTo>
                    <a:pt x="171917" y="56867"/>
                    <a:pt x="172022" y="56939"/>
                    <a:pt x="172141" y="56939"/>
                  </a:cubicBezTo>
                  <a:cubicBezTo>
                    <a:pt x="172344" y="56939"/>
                    <a:pt x="172484" y="56733"/>
                    <a:pt x="172408" y="56544"/>
                  </a:cubicBezTo>
                  <a:cubicBezTo>
                    <a:pt x="172194" y="56005"/>
                    <a:pt x="171975" y="55469"/>
                    <a:pt x="171751" y="54934"/>
                  </a:cubicBezTo>
                  <a:cubicBezTo>
                    <a:pt x="171705" y="54824"/>
                    <a:pt x="171598" y="54757"/>
                    <a:pt x="171485" y="54757"/>
                  </a:cubicBezTo>
                  <a:close/>
                  <a:moveTo>
                    <a:pt x="6741" y="54808"/>
                  </a:moveTo>
                  <a:cubicBezTo>
                    <a:pt x="6628" y="54808"/>
                    <a:pt x="6521" y="54874"/>
                    <a:pt x="6475" y="54985"/>
                  </a:cubicBezTo>
                  <a:cubicBezTo>
                    <a:pt x="6251" y="55518"/>
                    <a:pt x="6033" y="56055"/>
                    <a:pt x="5818" y="56594"/>
                  </a:cubicBezTo>
                  <a:cubicBezTo>
                    <a:pt x="5743" y="56782"/>
                    <a:pt x="5882" y="56988"/>
                    <a:pt x="6084" y="56988"/>
                  </a:cubicBezTo>
                  <a:cubicBezTo>
                    <a:pt x="6084" y="56988"/>
                    <a:pt x="6085" y="56988"/>
                    <a:pt x="6086" y="56988"/>
                  </a:cubicBezTo>
                  <a:cubicBezTo>
                    <a:pt x="6204" y="56988"/>
                    <a:pt x="6310" y="56916"/>
                    <a:pt x="6354" y="56807"/>
                  </a:cubicBezTo>
                  <a:cubicBezTo>
                    <a:pt x="6567" y="56270"/>
                    <a:pt x="6784" y="55738"/>
                    <a:pt x="7007" y="55207"/>
                  </a:cubicBezTo>
                  <a:cubicBezTo>
                    <a:pt x="7068" y="55060"/>
                    <a:pt x="7000" y="54891"/>
                    <a:pt x="6852" y="54830"/>
                  </a:cubicBezTo>
                  <a:cubicBezTo>
                    <a:pt x="6816" y="54815"/>
                    <a:pt x="6778" y="54808"/>
                    <a:pt x="6741" y="54808"/>
                  </a:cubicBezTo>
                  <a:close/>
                  <a:moveTo>
                    <a:pt x="172761" y="57973"/>
                  </a:moveTo>
                  <a:cubicBezTo>
                    <a:pt x="172727" y="57973"/>
                    <a:pt x="172693" y="57979"/>
                    <a:pt x="172660" y="57992"/>
                  </a:cubicBezTo>
                  <a:cubicBezTo>
                    <a:pt x="172509" y="58049"/>
                    <a:pt x="172434" y="58218"/>
                    <a:pt x="172495" y="58368"/>
                  </a:cubicBezTo>
                  <a:cubicBezTo>
                    <a:pt x="172696" y="58908"/>
                    <a:pt x="172893" y="59449"/>
                    <a:pt x="173085" y="59992"/>
                  </a:cubicBezTo>
                  <a:cubicBezTo>
                    <a:pt x="173126" y="60107"/>
                    <a:pt x="173234" y="60184"/>
                    <a:pt x="173356" y="60184"/>
                  </a:cubicBezTo>
                  <a:lnTo>
                    <a:pt x="173356" y="60185"/>
                  </a:lnTo>
                  <a:cubicBezTo>
                    <a:pt x="173555" y="60185"/>
                    <a:pt x="173694" y="59989"/>
                    <a:pt x="173628" y="59802"/>
                  </a:cubicBezTo>
                  <a:cubicBezTo>
                    <a:pt x="173435" y="59255"/>
                    <a:pt x="173237" y="58709"/>
                    <a:pt x="173033" y="58167"/>
                  </a:cubicBezTo>
                  <a:cubicBezTo>
                    <a:pt x="172991" y="58048"/>
                    <a:pt x="172879" y="57973"/>
                    <a:pt x="172761" y="57973"/>
                  </a:cubicBezTo>
                  <a:close/>
                  <a:moveTo>
                    <a:pt x="5461" y="58028"/>
                  </a:moveTo>
                  <a:cubicBezTo>
                    <a:pt x="5345" y="58028"/>
                    <a:pt x="5236" y="58099"/>
                    <a:pt x="5192" y="58215"/>
                  </a:cubicBezTo>
                  <a:cubicBezTo>
                    <a:pt x="4989" y="58758"/>
                    <a:pt x="4790" y="59303"/>
                    <a:pt x="4597" y="59850"/>
                  </a:cubicBezTo>
                  <a:cubicBezTo>
                    <a:pt x="4544" y="60000"/>
                    <a:pt x="4623" y="60164"/>
                    <a:pt x="4773" y="60218"/>
                  </a:cubicBezTo>
                  <a:cubicBezTo>
                    <a:pt x="4805" y="60227"/>
                    <a:pt x="4837" y="60233"/>
                    <a:pt x="4869" y="60233"/>
                  </a:cubicBezTo>
                  <a:cubicBezTo>
                    <a:pt x="4992" y="60233"/>
                    <a:pt x="5101" y="60157"/>
                    <a:pt x="5142" y="60042"/>
                  </a:cubicBezTo>
                  <a:cubicBezTo>
                    <a:pt x="5332" y="59498"/>
                    <a:pt x="5529" y="58957"/>
                    <a:pt x="5732" y="58417"/>
                  </a:cubicBezTo>
                  <a:cubicBezTo>
                    <a:pt x="5788" y="58269"/>
                    <a:pt x="5713" y="58102"/>
                    <a:pt x="5563" y="58047"/>
                  </a:cubicBezTo>
                  <a:cubicBezTo>
                    <a:pt x="5529" y="58034"/>
                    <a:pt x="5495" y="58028"/>
                    <a:pt x="5461" y="58028"/>
                  </a:cubicBezTo>
                  <a:close/>
                  <a:moveTo>
                    <a:pt x="173919" y="61254"/>
                  </a:moveTo>
                  <a:cubicBezTo>
                    <a:pt x="173889" y="61254"/>
                    <a:pt x="173858" y="61259"/>
                    <a:pt x="173829" y="61269"/>
                  </a:cubicBezTo>
                  <a:cubicBezTo>
                    <a:pt x="173680" y="61318"/>
                    <a:pt x="173598" y="61477"/>
                    <a:pt x="173644" y="61627"/>
                  </a:cubicBezTo>
                  <a:cubicBezTo>
                    <a:pt x="173825" y="62174"/>
                    <a:pt x="174001" y="62722"/>
                    <a:pt x="174172" y="63273"/>
                  </a:cubicBezTo>
                  <a:cubicBezTo>
                    <a:pt x="174209" y="63393"/>
                    <a:pt x="174320" y="63476"/>
                    <a:pt x="174446" y="63476"/>
                  </a:cubicBezTo>
                  <a:cubicBezTo>
                    <a:pt x="174641" y="63476"/>
                    <a:pt x="174778" y="63287"/>
                    <a:pt x="174722" y="63103"/>
                  </a:cubicBezTo>
                  <a:cubicBezTo>
                    <a:pt x="174551" y="62548"/>
                    <a:pt x="174373" y="61995"/>
                    <a:pt x="174191" y="61446"/>
                  </a:cubicBezTo>
                  <a:cubicBezTo>
                    <a:pt x="174149" y="61328"/>
                    <a:pt x="174038" y="61254"/>
                    <a:pt x="173919" y="61254"/>
                  </a:cubicBezTo>
                  <a:close/>
                  <a:moveTo>
                    <a:pt x="4309" y="61297"/>
                  </a:moveTo>
                  <a:cubicBezTo>
                    <a:pt x="4188" y="61297"/>
                    <a:pt x="4075" y="61374"/>
                    <a:pt x="4036" y="61495"/>
                  </a:cubicBezTo>
                  <a:cubicBezTo>
                    <a:pt x="3853" y="62045"/>
                    <a:pt x="3676" y="62598"/>
                    <a:pt x="3504" y="63150"/>
                  </a:cubicBezTo>
                  <a:cubicBezTo>
                    <a:pt x="3459" y="63303"/>
                    <a:pt x="3543" y="63464"/>
                    <a:pt x="3695" y="63510"/>
                  </a:cubicBezTo>
                  <a:cubicBezTo>
                    <a:pt x="3723" y="63519"/>
                    <a:pt x="3751" y="63524"/>
                    <a:pt x="3780" y="63524"/>
                  </a:cubicBezTo>
                  <a:cubicBezTo>
                    <a:pt x="3906" y="63524"/>
                    <a:pt x="4018" y="63442"/>
                    <a:pt x="4055" y="63321"/>
                  </a:cubicBezTo>
                  <a:cubicBezTo>
                    <a:pt x="4225" y="62771"/>
                    <a:pt x="4402" y="62223"/>
                    <a:pt x="4583" y="61676"/>
                  </a:cubicBezTo>
                  <a:cubicBezTo>
                    <a:pt x="4632" y="61525"/>
                    <a:pt x="4550" y="61362"/>
                    <a:pt x="4399" y="61312"/>
                  </a:cubicBezTo>
                  <a:cubicBezTo>
                    <a:pt x="4369" y="61302"/>
                    <a:pt x="4339" y="61297"/>
                    <a:pt x="4309" y="61297"/>
                  </a:cubicBezTo>
                  <a:close/>
                  <a:moveTo>
                    <a:pt x="174942" y="64555"/>
                  </a:moveTo>
                  <a:cubicBezTo>
                    <a:pt x="174916" y="64555"/>
                    <a:pt x="174889" y="64558"/>
                    <a:pt x="174862" y="64566"/>
                  </a:cubicBezTo>
                  <a:cubicBezTo>
                    <a:pt x="174708" y="64610"/>
                    <a:pt x="174620" y="64773"/>
                    <a:pt x="174667" y="64927"/>
                  </a:cubicBezTo>
                  <a:cubicBezTo>
                    <a:pt x="174826" y="65481"/>
                    <a:pt x="174981" y="66035"/>
                    <a:pt x="175130" y="66592"/>
                  </a:cubicBezTo>
                  <a:cubicBezTo>
                    <a:pt x="175165" y="66718"/>
                    <a:pt x="175279" y="66805"/>
                    <a:pt x="175408" y="66805"/>
                  </a:cubicBezTo>
                  <a:cubicBezTo>
                    <a:pt x="175598" y="66805"/>
                    <a:pt x="175736" y="66625"/>
                    <a:pt x="175688" y="66443"/>
                  </a:cubicBezTo>
                  <a:cubicBezTo>
                    <a:pt x="175538" y="65883"/>
                    <a:pt x="175382" y="65324"/>
                    <a:pt x="175221" y="64767"/>
                  </a:cubicBezTo>
                  <a:cubicBezTo>
                    <a:pt x="175186" y="64639"/>
                    <a:pt x="175069" y="64555"/>
                    <a:pt x="174942" y="64555"/>
                  </a:cubicBezTo>
                  <a:close/>
                  <a:moveTo>
                    <a:pt x="3281" y="64611"/>
                  </a:moveTo>
                  <a:cubicBezTo>
                    <a:pt x="3157" y="64611"/>
                    <a:pt x="3043" y="64691"/>
                    <a:pt x="3005" y="64815"/>
                  </a:cubicBezTo>
                  <a:cubicBezTo>
                    <a:pt x="2845" y="65373"/>
                    <a:pt x="2690" y="65931"/>
                    <a:pt x="2541" y="66491"/>
                  </a:cubicBezTo>
                  <a:cubicBezTo>
                    <a:pt x="2500" y="66644"/>
                    <a:pt x="2592" y="66803"/>
                    <a:pt x="2745" y="66844"/>
                  </a:cubicBezTo>
                  <a:cubicBezTo>
                    <a:pt x="2769" y="66850"/>
                    <a:pt x="2794" y="66853"/>
                    <a:pt x="2819" y="66853"/>
                  </a:cubicBezTo>
                  <a:cubicBezTo>
                    <a:pt x="2950" y="66853"/>
                    <a:pt x="3063" y="66766"/>
                    <a:pt x="3097" y="66640"/>
                  </a:cubicBezTo>
                  <a:cubicBezTo>
                    <a:pt x="3245" y="66083"/>
                    <a:pt x="3400" y="65528"/>
                    <a:pt x="3560" y="64976"/>
                  </a:cubicBezTo>
                  <a:cubicBezTo>
                    <a:pt x="3602" y="64824"/>
                    <a:pt x="3513" y="64665"/>
                    <a:pt x="3362" y="64622"/>
                  </a:cubicBezTo>
                  <a:cubicBezTo>
                    <a:pt x="3335" y="64614"/>
                    <a:pt x="3307" y="64611"/>
                    <a:pt x="3281" y="64611"/>
                  </a:cubicBezTo>
                  <a:close/>
                  <a:moveTo>
                    <a:pt x="175845" y="67906"/>
                  </a:moveTo>
                  <a:cubicBezTo>
                    <a:pt x="175821" y="67906"/>
                    <a:pt x="175796" y="67909"/>
                    <a:pt x="175772" y="67916"/>
                  </a:cubicBezTo>
                  <a:cubicBezTo>
                    <a:pt x="175618" y="67953"/>
                    <a:pt x="175523" y="68110"/>
                    <a:pt x="175562" y="68264"/>
                  </a:cubicBezTo>
                  <a:cubicBezTo>
                    <a:pt x="175700" y="68823"/>
                    <a:pt x="175833" y="69384"/>
                    <a:pt x="175960" y="69945"/>
                  </a:cubicBezTo>
                  <a:cubicBezTo>
                    <a:pt x="175990" y="70076"/>
                    <a:pt x="176106" y="70170"/>
                    <a:pt x="176241" y="70170"/>
                  </a:cubicBezTo>
                  <a:cubicBezTo>
                    <a:pt x="176425" y="70170"/>
                    <a:pt x="176562" y="69998"/>
                    <a:pt x="176521" y="69818"/>
                  </a:cubicBezTo>
                  <a:cubicBezTo>
                    <a:pt x="176393" y="69252"/>
                    <a:pt x="176260" y="68688"/>
                    <a:pt x="176121" y="68126"/>
                  </a:cubicBezTo>
                  <a:cubicBezTo>
                    <a:pt x="176090" y="67995"/>
                    <a:pt x="175974" y="67906"/>
                    <a:pt x="175845" y="67906"/>
                  </a:cubicBezTo>
                  <a:close/>
                  <a:moveTo>
                    <a:pt x="2390" y="67951"/>
                  </a:moveTo>
                  <a:cubicBezTo>
                    <a:pt x="2259" y="67951"/>
                    <a:pt x="2140" y="68041"/>
                    <a:pt x="2109" y="68175"/>
                  </a:cubicBezTo>
                  <a:cubicBezTo>
                    <a:pt x="1970" y="68737"/>
                    <a:pt x="1837" y="69301"/>
                    <a:pt x="1709" y="69866"/>
                  </a:cubicBezTo>
                  <a:cubicBezTo>
                    <a:pt x="1668" y="70047"/>
                    <a:pt x="1806" y="70219"/>
                    <a:pt x="1991" y="70219"/>
                  </a:cubicBezTo>
                  <a:cubicBezTo>
                    <a:pt x="2125" y="70218"/>
                    <a:pt x="2241" y="70125"/>
                    <a:pt x="2271" y="69993"/>
                  </a:cubicBezTo>
                  <a:cubicBezTo>
                    <a:pt x="2398" y="69432"/>
                    <a:pt x="2530" y="68872"/>
                    <a:pt x="2668" y="68313"/>
                  </a:cubicBezTo>
                  <a:cubicBezTo>
                    <a:pt x="2709" y="68157"/>
                    <a:pt x="2614" y="67997"/>
                    <a:pt x="2458" y="67959"/>
                  </a:cubicBezTo>
                  <a:cubicBezTo>
                    <a:pt x="2435" y="67953"/>
                    <a:pt x="2412" y="67951"/>
                    <a:pt x="2390" y="67951"/>
                  </a:cubicBezTo>
                  <a:close/>
                  <a:moveTo>
                    <a:pt x="176608" y="71289"/>
                  </a:moveTo>
                  <a:cubicBezTo>
                    <a:pt x="176588" y="71289"/>
                    <a:pt x="176569" y="71291"/>
                    <a:pt x="176549" y="71295"/>
                  </a:cubicBezTo>
                  <a:cubicBezTo>
                    <a:pt x="176393" y="71326"/>
                    <a:pt x="176292" y="71478"/>
                    <a:pt x="176325" y="71634"/>
                  </a:cubicBezTo>
                  <a:cubicBezTo>
                    <a:pt x="176441" y="72199"/>
                    <a:pt x="176551" y="72764"/>
                    <a:pt x="176657" y="73330"/>
                  </a:cubicBezTo>
                  <a:cubicBezTo>
                    <a:pt x="176683" y="73467"/>
                    <a:pt x="176801" y="73565"/>
                    <a:pt x="176940" y="73566"/>
                  </a:cubicBezTo>
                  <a:cubicBezTo>
                    <a:pt x="176958" y="73565"/>
                    <a:pt x="176976" y="73564"/>
                    <a:pt x="176994" y="73562"/>
                  </a:cubicBezTo>
                  <a:cubicBezTo>
                    <a:pt x="177150" y="73532"/>
                    <a:pt x="177253" y="73382"/>
                    <a:pt x="177223" y="73225"/>
                  </a:cubicBezTo>
                  <a:cubicBezTo>
                    <a:pt x="177117" y="72655"/>
                    <a:pt x="177006" y="72086"/>
                    <a:pt x="176888" y="71519"/>
                  </a:cubicBezTo>
                  <a:cubicBezTo>
                    <a:pt x="176861" y="71383"/>
                    <a:pt x="176741" y="71289"/>
                    <a:pt x="176608" y="71289"/>
                  </a:cubicBezTo>
                  <a:close/>
                  <a:moveTo>
                    <a:pt x="1625" y="71335"/>
                  </a:moveTo>
                  <a:cubicBezTo>
                    <a:pt x="1492" y="71335"/>
                    <a:pt x="1371" y="71428"/>
                    <a:pt x="1343" y="71565"/>
                  </a:cubicBezTo>
                  <a:cubicBezTo>
                    <a:pt x="1227" y="72132"/>
                    <a:pt x="1115" y="72702"/>
                    <a:pt x="1011" y="73271"/>
                  </a:cubicBezTo>
                  <a:cubicBezTo>
                    <a:pt x="981" y="73427"/>
                    <a:pt x="1085" y="73578"/>
                    <a:pt x="1241" y="73607"/>
                  </a:cubicBezTo>
                  <a:cubicBezTo>
                    <a:pt x="1259" y="73610"/>
                    <a:pt x="1276" y="73612"/>
                    <a:pt x="1294" y="73612"/>
                  </a:cubicBezTo>
                  <a:cubicBezTo>
                    <a:pt x="1433" y="73612"/>
                    <a:pt x="1552" y="73512"/>
                    <a:pt x="1577" y="73376"/>
                  </a:cubicBezTo>
                  <a:cubicBezTo>
                    <a:pt x="1682" y="72810"/>
                    <a:pt x="1792" y="72245"/>
                    <a:pt x="1907" y="71681"/>
                  </a:cubicBezTo>
                  <a:cubicBezTo>
                    <a:pt x="1939" y="71525"/>
                    <a:pt x="1838" y="71373"/>
                    <a:pt x="1682" y="71340"/>
                  </a:cubicBezTo>
                  <a:cubicBezTo>
                    <a:pt x="1663" y="71336"/>
                    <a:pt x="1644" y="71335"/>
                    <a:pt x="1625" y="71335"/>
                  </a:cubicBezTo>
                  <a:close/>
                  <a:moveTo>
                    <a:pt x="177241" y="74696"/>
                  </a:moveTo>
                  <a:cubicBezTo>
                    <a:pt x="177225" y="74696"/>
                    <a:pt x="177209" y="74697"/>
                    <a:pt x="177193" y="74700"/>
                  </a:cubicBezTo>
                  <a:cubicBezTo>
                    <a:pt x="177036" y="74726"/>
                    <a:pt x="176930" y="74875"/>
                    <a:pt x="176957" y="75032"/>
                  </a:cubicBezTo>
                  <a:cubicBezTo>
                    <a:pt x="177051" y="75600"/>
                    <a:pt x="177140" y="76169"/>
                    <a:pt x="177223" y="76739"/>
                  </a:cubicBezTo>
                  <a:cubicBezTo>
                    <a:pt x="177243" y="76881"/>
                    <a:pt x="177364" y="76985"/>
                    <a:pt x="177507" y="76985"/>
                  </a:cubicBezTo>
                  <a:cubicBezTo>
                    <a:pt x="177522" y="76985"/>
                    <a:pt x="177536" y="76984"/>
                    <a:pt x="177549" y="76982"/>
                  </a:cubicBezTo>
                  <a:cubicBezTo>
                    <a:pt x="177708" y="76958"/>
                    <a:pt x="177815" y="76813"/>
                    <a:pt x="177794" y="76655"/>
                  </a:cubicBezTo>
                  <a:cubicBezTo>
                    <a:pt x="177710" y="76082"/>
                    <a:pt x="177620" y="75508"/>
                    <a:pt x="177525" y="74936"/>
                  </a:cubicBezTo>
                  <a:cubicBezTo>
                    <a:pt x="177502" y="74796"/>
                    <a:pt x="177379" y="74696"/>
                    <a:pt x="177241" y="74696"/>
                  </a:cubicBezTo>
                  <a:close/>
                  <a:moveTo>
                    <a:pt x="997" y="74743"/>
                  </a:moveTo>
                  <a:cubicBezTo>
                    <a:pt x="858" y="74743"/>
                    <a:pt x="736" y="74843"/>
                    <a:pt x="712" y="74984"/>
                  </a:cubicBezTo>
                  <a:cubicBezTo>
                    <a:pt x="650" y="75363"/>
                    <a:pt x="590" y="75742"/>
                    <a:pt x="532" y="76122"/>
                  </a:cubicBezTo>
                  <a:lnTo>
                    <a:pt x="447" y="76703"/>
                  </a:lnTo>
                  <a:cubicBezTo>
                    <a:pt x="424" y="76861"/>
                    <a:pt x="533" y="77006"/>
                    <a:pt x="690" y="77029"/>
                  </a:cubicBezTo>
                  <a:cubicBezTo>
                    <a:pt x="705" y="77032"/>
                    <a:pt x="718" y="77033"/>
                    <a:pt x="732" y="77033"/>
                  </a:cubicBezTo>
                  <a:cubicBezTo>
                    <a:pt x="875" y="77033"/>
                    <a:pt x="998" y="76927"/>
                    <a:pt x="1018" y="76786"/>
                  </a:cubicBezTo>
                  <a:lnTo>
                    <a:pt x="1103" y="76209"/>
                  </a:lnTo>
                  <a:cubicBezTo>
                    <a:pt x="1159" y="75831"/>
                    <a:pt x="1219" y="75454"/>
                    <a:pt x="1281" y="75078"/>
                  </a:cubicBezTo>
                  <a:cubicBezTo>
                    <a:pt x="1307" y="74921"/>
                    <a:pt x="1200" y="74773"/>
                    <a:pt x="1043" y="74747"/>
                  </a:cubicBezTo>
                  <a:cubicBezTo>
                    <a:pt x="1027" y="74744"/>
                    <a:pt x="1012" y="74743"/>
                    <a:pt x="997" y="74743"/>
                  </a:cubicBezTo>
                  <a:close/>
                  <a:moveTo>
                    <a:pt x="177742" y="78132"/>
                  </a:moveTo>
                  <a:cubicBezTo>
                    <a:pt x="177730" y="78132"/>
                    <a:pt x="177718" y="78132"/>
                    <a:pt x="177706" y="78134"/>
                  </a:cubicBezTo>
                  <a:cubicBezTo>
                    <a:pt x="177550" y="78154"/>
                    <a:pt x="177439" y="78295"/>
                    <a:pt x="177456" y="78451"/>
                  </a:cubicBezTo>
                  <a:cubicBezTo>
                    <a:pt x="177528" y="79022"/>
                    <a:pt x="177594" y="79594"/>
                    <a:pt x="177655" y="80167"/>
                  </a:cubicBezTo>
                  <a:cubicBezTo>
                    <a:pt x="177670" y="80313"/>
                    <a:pt x="177793" y="80424"/>
                    <a:pt x="177940" y="80425"/>
                  </a:cubicBezTo>
                  <a:cubicBezTo>
                    <a:pt x="177951" y="80425"/>
                    <a:pt x="177961" y="80424"/>
                    <a:pt x="177971" y="80422"/>
                  </a:cubicBezTo>
                  <a:cubicBezTo>
                    <a:pt x="178130" y="80406"/>
                    <a:pt x="178244" y="80264"/>
                    <a:pt x="178227" y="80106"/>
                  </a:cubicBezTo>
                  <a:cubicBezTo>
                    <a:pt x="178166" y="79530"/>
                    <a:pt x="178100" y="78954"/>
                    <a:pt x="178028" y="78379"/>
                  </a:cubicBezTo>
                  <a:cubicBezTo>
                    <a:pt x="178007" y="78235"/>
                    <a:pt x="177884" y="78132"/>
                    <a:pt x="177742" y="78132"/>
                  </a:cubicBezTo>
                  <a:close/>
                  <a:moveTo>
                    <a:pt x="501" y="78180"/>
                  </a:moveTo>
                  <a:cubicBezTo>
                    <a:pt x="360" y="78180"/>
                    <a:pt x="237" y="78283"/>
                    <a:pt x="215" y="78427"/>
                  </a:cubicBezTo>
                  <a:cubicBezTo>
                    <a:pt x="145" y="79001"/>
                    <a:pt x="79" y="79577"/>
                    <a:pt x="19" y="80154"/>
                  </a:cubicBezTo>
                  <a:cubicBezTo>
                    <a:pt x="1" y="80312"/>
                    <a:pt x="116" y="80455"/>
                    <a:pt x="274" y="80470"/>
                  </a:cubicBezTo>
                  <a:cubicBezTo>
                    <a:pt x="285" y="80472"/>
                    <a:pt x="295" y="80473"/>
                    <a:pt x="304" y="80473"/>
                  </a:cubicBezTo>
                  <a:cubicBezTo>
                    <a:pt x="452" y="80473"/>
                    <a:pt x="575" y="80361"/>
                    <a:pt x="591" y="80215"/>
                  </a:cubicBezTo>
                  <a:cubicBezTo>
                    <a:pt x="651" y="79642"/>
                    <a:pt x="717" y="79069"/>
                    <a:pt x="788" y="78497"/>
                  </a:cubicBezTo>
                  <a:cubicBezTo>
                    <a:pt x="804" y="78341"/>
                    <a:pt x="693" y="78201"/>
                    <a:pt x="537" y="78182"/>
                  </a:cubicBezTo>
                  <a:cubicBezTo>
                    <a:pt x="525" y="78180"/>
                    <a:pt x="513" y="78180"/>
                    <a:pt x="501" y="78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887;p64">
              <a:extLst>
                <a:ext uri="{FF2B5EF4-FFF2-40B4-BE49-F238E27FC236}">
                  <a16:creationId xmlns:a16="http://schemas.microsoft.com/office/drawing/2014/main" id="{83D5DFDB-3E5A-4585-97BA-866492613DE3}"/>
                </a:ext>
              </a:extLst>
            </p:cNvPr>
            <p:cNvSpPr/>
            <p:nvPr/>
          </p:nvSpPr>
          <p:spPr>
            <a:xfrm>
              <a:off x="1526800" y="2928150"/>
              <a:ext cx="16750" cy="35925"/>
            </a:xfrm>
            <a:custGeom>
              <a:avLst/>
              <a:gdLst/>
              <a:ahLst/>
              <a:cxnLst/>
              <a:rect l="l" t="t" r="r" b="b"/>
              <a:pathLst>
                <a:path w="670" h="1437" extrusionOk="0">
                  <a:moveTo>
                    <a:pt x="370" y="0"/>
                  </a:moveTo>
                  <a:cubicBezTo>
                    <a:pt x="215" y="0"/>
                    <a:pt x="94" y="113"/>
                    <a:pt x="82" y="264"/>
                  </a:cubicBezTo>
                  <a:cubicBezTo>
                    <a:pt x="58" y="552"/>
                    <a:pt x="34" y="840"/>
                    <a:pt x="12" y="1127"/>
                  </a:cubicBezTo>
                  <a:cubicBezTo>
                    <a:pt x="0" y="1287"/>
                    <a:pt x="119" y="1425"/>
                    <a:pt x="279" y="1437"/>
                  </a:cubicBezTo>
                  <a:lnTo>
                    <a:pt x="300" y="1437"/>
                  </a:lnTo>
                  <a:cubicBezTo>
                    <a:pt x="450" y="1437"/>
                    <a:pt x="575" y="1322"/>
                    <a:pt x="587" y="1172"/>
                  </a:cubicBezTo>
                  <a:cubicBezTo>
                    <a:pt x="608" y="885"/>
                    <a:pt x="631" y="598"/>
                    <a:pt x="655" y="313"/>
                  </a:cubicBezTo>
                  <a:cubicBezTo>
                    <a:pt x="670" y="155"/>
                    <a:pt x="552" y="14"/>
                    <a:pt x="394" y="1"/>
                  </a:cubicBezTo>
                  <a:cubicBezTo>
                    <a:pt x="386" y="1"/>
                    <a:pt x="378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888;p64">
              <a:extLst>
                <a:ext uri="{FF2B5EF4-FFF2-40B4-BE49-F238E27FC236}">
                  <a16:creationId xmlns:a16="http://schemas.microsoft.com/office/drawing/2014/main" id="{F52B5A52-0853-46D0-9D88-DE86B7ED1730}"/>
                </a:ext>
              </a:extLst>
            </p:cNvPr>
            <p:cNvSpPr/>
            <p:nvPr/>
          </p:nvSpPr>
          <p:spPr>
            <a:xfrm>
              <a:off x="1772350" y="2060100"/>
              <a:ext cx="387300" cy="519325"/>
            </a:xfrm>
            <a:custGeom>
              <a:avLst/>
              <a:gdLst/>
              <a:ahLst/>
              <a:cxnLst/>
              <a:rect l="l" t="t" r="r" b="b"/>
              <a:pathLst>
                <a:path w="15492" h="20773" extrusionOk="0">
                  <a:moveTo>
                    <a:pt x="1" y="0"/>
                  </a:moveTo>
                  <a:lnTo>
                    <a:pt x="10386" y="20772"/>
                  </a:lnTo>
                  <a:lnTo>
                    <a:pt x="15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889;p64">
              <a:extLst>
                <a:ext uri="{FF2B5EF4-FFF2-40B4-BE49-F238E27FC236}">
                  <a16:creationId xmlns:a16="http://schemas.microsoft.com/office/drawing/2014/main" id="{4F2A0205-EBB5-4605-84F4-A43AD1C07647}"/>
                </a:ext>
              </a:extLst>
            </p:cNvPr>
            <p:cNvSpPr/>
            <p:nvPr/>
          </p:nvSpPr>
          <p:spPr>
            <a:xfrm>
              <a:off x="1763500" y="2052900"/>
              <a:ext cx="404250" cy="533725"/>
            </a:xfrm>
            <a:custGeom>
              <a:avLst/>
              <a:gdLst/>
              <a:ahLst/>
              <a:cxnLst/>
              <a:rect l="l" t="t" r="r" b="b"/>
              <a:pathLst>
                <a:path w="16170" h="21349" extrusionOk="0">
                  <a:moveTo>
                    <a:pt x="15478" y="576"/>
                  </a:moveTo>
                  <a:lnTo>
                    <a:pt x="10647" y="20232"/>
                  </a:lnTo>
                  <a:lnTo>
                    <a:pt x="820" y="576"/>
                  </a:lnTo>
                  <a:close/>
                  <a:moveTo>
                    <a:pt x="355" y="1"/>
                  </a:moveTo>
                  <a:cubicBezTo>
                    <a:pt x="140" y="1"/>
                    <a:pt x="1" y="226"/>
                    <a:pt x="97" y="417"/>
                  </a:cubicBezTo>
                  <a:lnTo>
                    <a:pt x="10483" y="21190"/>
                  </a:lnTo>
                  <a:cubicBezTo>
                    <a:pt x="10532" y="21287"/>
                    <a:pt x="10631" y="21348"/>
                    <a:pt x="10740" y="21348"/>
                  </a:cubicBezTo>
                  <a:cubicBezTo>
                    <a:pt x="10750" y="21348"/>
                    <a:pt x="10762" y="21348"/>
                    <a:pt x="10773" y="21347"/>
                  </a:cubicBezTo>
                  <a:cubicBezTo>
                    <a:pt x="10893" y="21334"/>
                    <a:pt x="10991" y="21246"/>
                    <a:pt x="11020" y="21129"/>
                  </a:cubicBezTo>
                  <a:lnTo>
                    <a:pt x="16125" y="357"/>
                  </a:lnTo>
                  <a:cubicBezTo>
                    <a:pt x="16169" y="176"/>
                    <a:pt x="16032" y="1"/>
                    <a:pt x="15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890;p64">
              <a:extLst>
                <a:ext uri="{FF2B5EF4-FFF2-40B4-BE49-F238E27FC236}">
                  <a16:creationId xmlns:a16="http://schemas.microsoft.com/office/drawing/2014/main" id="{4ED14D59-8E0A-44E4-940C-B208C74B1E5E}"/>
                </a:ext>
              </a:extLst>
            </p:cNvPr>
            <p:cNvSpPr/>
            <p:nvPr/>
          </p:nvSpPr>
          <p:spPr>
            <a:xfrm>
              <a:off x="1813950" y="2079800"/>
              <a:ext cx="246475" cy="499625"/>
            </a:xfrm>
            <a:custGeom>
              <a:avLst/>
              <a:gdLst/>
              <a:ahLst/>
              <a:cxnLst/>
              <a:rect l="l" t="t" r="r" b="b"/>
              <a:pathLst>
                <a:path w="9859" h="19985" extrusionOk="0">
                  <a:moveTo>
                    <a:pt x="0" y="0"/>
                  </a:moveTo>
                  <a:lnTo>
                    <a:pt x="8722" y="19984"/>
                  </a:lnTo>
                  <a:lnTo>
                    <a:pt x="98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891;p64">
              <a:extLst>
                <a:ext uri="{FF2B5EF4-FFF2-40B4-BE49-F238E27FC236}">
                  <a16:creationId xmlns:a16="http://schemas.microsoft.com/office/drawing/2014/main" id="{B3616FF8-BBC4-4376-A030-52E201017632}"/>
                </a:ext>
              </a:extLst>
            </p:cNvPr>
            <p:cNvSpPr/>
            <p:nvPr/>
          </p:nvSpPr>
          <p:spPr>
            <a:xfrm>
              <a:off x="1805275" y="2072600"/>
              <a:ext cx="262550" cy="514025"/>
            </a:xfrm>
            <a:custGeom>
              <a:avLst/>
              <a:gdLst/>
              <a:ahLst/>
              <a:cxnLst/>
              <a:rect l="l" t="t" r="r" b="b"/>
              <a:pathLst>
                <a:path w="10502" h="20561" extrusionOk="0">
                  <a:moveTo>
                    <a:pt x="9899" y="576"/>
                  </a:moveTo>
                  <a:lnTo>
                    <a:pt x="8850" y="19050"/>
                  </a:lnTo>
                  <a:lnTo>
                    <a:pt x="787" y="576"/>
                  </a:lnTo>
                  <a:close/>
                  <a:moveTo>
                    <a:pt x="345" y="1"/>
                  </a:moveTo>
                  <a:cubicBezTo>
                    <a:pt x="139" y="1"/>
                    <a:pt x="1" y="213"/>
                    <a:pt x="83" y="404"/>
                  </a:cubicBezTo>
                  <a:lnTo>
                    <a:pt x="8804" y="20388"/>
                  </a:lnTo>
                  <a:cubicBezTo>
                    <a:pt x="8850" y="20492"/>
                    <a:pt x="8953" y="20560"/>
                    <a:pt x="9066" y="20560"/>
                  </a:cubicBezTo>
                  <a:cubicBezTo>
                    <a:pt x="9067" y="20560"/>
                    <a:pt x="9068" y="20560"/>
                    <a:pt x="9069" y="20560"/>
                  </a:cubicBezTo>
                  <a:cubicBezTo>
                    <a:pt x="9086" y="20560"/>
                    <a:pt x="9103" y="20559"/>
                    <a:pt x="9120" y="20557"/>
                  </a:cubicBezTo>
                  <a:cubicBezTo>
                    <a:pt x="9252" y="20533"/>
                    <a:pt x="9349" y="20422"/>
                    <a:pt x="9357" y="20289"/>
                  </a:cubicBezTo>
                  <a:lnTo>
                    <a:pt x="10493" y="304"/>
                  </a:lnTo>
                  <a:cubicBezTo>
                    <a:pt x="10502" y="140"/>
                    <a:pt x="10371" y="1"/>
                    <a:pt x="10205" y="1"/>
                  </a:cubicBezTo>
                  <a:lnTo>
                    <a:pt x="347" y="1"/>
                  </a:lnTo>
                  <a:cubicBezTo>
                    <a:pt x="347" y="1"/>
                    <a:pt x="346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892;p64">
              <a:extLst>
                <a:ext uri="{FF2B5EF4-FFF2-40B4-BE49-F238E27FC236}">
                  <a16:creationId xmlns:a16="http://schemas.microsoft.com/office/drawing/2014/main" id="{DD7FD040-4960-4E71-A7DF-389139DED82A}"/>
                </a:ext>
              </a:extLst>
            </p:cNvPr>
            <p:cNvSpPr/>
            <p:nvPr/>
          </p:nvSpPr>
          <p:spPr>
            <a:xfrm>
              <a:off x="1759225" y="2040900"/>
              <a:ext cx="272800" cy="538525"/>
            </a:xfrm>
            <a:custGeom>
              <a:avLst/>
              <a:gdLst/>
              <a:ahLst/>
              <a:cxnLst/>
              <a:rect l="l" t="t" r="r" b="b"/>
              <a:pathLst>
                <a:path w="10912" h="21541" extrusionOk="0">
                  <a:moveTo>
                    <a:pt x="0" y="1"/>
                  </a:moveTo>
                  <a:lnTo>
                    <a:pt x="10911" y="21540"/>
                  </a:lnTo>
                  <a:lnTo>
                    <a:pt x="9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893;p64">
              <a:extLst>
                <a:ext uri="{FF2B5EF4-FFF2-40B4-BE49-F238E27FC236}">
                  <a16:creationId xmlns:a16="http://schemas.microsoft.com/office/drawing/2014/main" id="{88F81E02-E095-45EA-B45F-A5602EA6ACE9}"/>
                </a:ext>
              </a:extLst>
            </p:cNvPr>
            <p:cNvSpPr/>
            <p:nvPr/>
          </p:nvSpPr>
          <p:spPr>
            <a:xfrm>
              <a:off x="1750375" y="2033700"/>
              <a:ext cx="289025" cy="552925"/>
            </a:xfrm>
            <a:custGeom>
              <a:avLst/>
              <a:gdLst/>
              <a:ahLst/>
              <a:cxnLst/>
              <a:rect l="l" t="t" r="r" b="b"/>
              <a:pathLst>
                <a:path w="11561" h="22117" extrusionOk="0">
                  <a:moveTo>
                    <a:pt x="9936" y="578"/>
                  </a:moveTo>
                  <a:lnTo>
                    <a:pt x="10912" y="20493"/>
                  </a:lnTo>
                  <a:lnTo>
                    <a:pt x="823" y="578"/>
                  </a:lnTo>
                  <a:close/>
                  <a:moveTo>
                    <a:pt x="354" y="1"/>
                  </a:moveTo>
                  <a:cubicBezTo>
                    <a:pt x="139" y="1"/>
                    <a:pt x="0" y="228"/>
                    <a:pt x="97" y="419"/>
                  </a:cubicBezTo>
                  <a:lnTo>
                    <a:pt x="11009" y="21959"/>
                  </a:lnTo>
                  <a:cubicBezTo>
                    <a:pt x="11057" y="22055"/>
                    <a:pt x="11156" y="22116"/>
                    <a:pt x="11265" y="22116"/>
                  </a:cubicBezTo>
                  <a:cubicBezTo>
                    <a:pt x="11430" y="22116"/>
                    <a:pt x="11561" y="21979"/>
                    <a:pt x="11553" y="21815"/>
                  </a:cubicBezTo>
                  <a:lnTo>
                    <a:pt x="10500" y="276"/>
                  </a:lnTo>
                  <a:cubicBezTo>
                    <a:pt x="10492" y="122"/>
                    <a:pt x="10366" y="1"/>
                    <a:pt x="10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894;p64">
              <a:extLst>
                <a:ext uri="{FF2B5EF4-FFF2-40B4-BE49-F238E27FC236}">
                  <a16:creationId xmlns:a16="http://schemas.microsoft.com/office/drawing/2014/main" id="{E978F987-CDF3-4107-9D86-2AE08262A7AD}"/>
                </a:ext>
              </a:extLst>
            </p:cNvPr>
            <p:cNvSpPr/>
            <p:nvPr/>
          </p:nvSpPr>
          <p:spPr>
            <a:xfrm>
              <a:off x="1173825" y="1944100"/>
              <a:ext cx="858200" cy="635325"/>
            </a:xfrm>
            <a:custGeom>
              <a:avLst/>
              <a:gdLst/>
              <a:ahLst/>
              <a:cxnLst/>
              <a:rect l="l" t="t" r="r" b="b"/>
              <a:pathLst>
                <a:path w="34328" h="25413" extrusionOk="0">
                  <a:moveTo>
                    <a:pt x="1" y="1"/>
                  </a:moveTo>
                  <a:lnTo>
                    <a:pt x="6279" y="25412"/>
                  </a:lnTo>
                  <a:lnTo>
                    <a:pt x="34327" y="25412"/>
                  </a:lnTo>
                  <a:lnTo>
                    <a:pt x="29880" y="2880"/>
                  </a:lnTo>
                  <a:lnTo>
                    <a:pt x="15923" y="2880"/>
                  </a:lnTo>
                  <a:lnTo>
                    <a:pt x="133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895;p64">
              <a:extLst>
                <a:ext uri="{FF2B5EF4-FFF2-40B4-BE49-F238E27FC236}">
                  <a16:creationId xmlns:a16="http://schemas.microsoft.com/office/drawing/2014/main" id="{3FF65996-71CF-4257-AFB0-A71A0BCF6A3E}"/>
                </a:ext>
              </a:extLst>
            </p:cNvPr>
            <p:cNvSpPr/>
            <p:nvPr/>
          </p:nvSpPr>
          <p:spPr>
            <a:xfrm>
              <a:off x="1165700" y="1936875"/>
              <a:ext cx="874250" cy="649750"/>
            </a:xfrm>
            <a:custGeom>
              <a:avLst/>
              <a:gdLst/>
              <a:ahLst/>
              <a:cxnLst/>
              <a:rect l="l" t="t" r="r" b="b"/>
              <a:pathLst>
                <a:path w="34970" h="25990" extrusionOk="0">
                  <a:moveTo>
                    <a:pt x="13573" y="578"/>
                  </a:moveTo>
                  <a:lnTo>
                    <a:pt x="16032" y="3361"/>
                  </a:lnTo>
                  <a:cubicBezTo>
                    <a:pt x="16088" y="3422"/>
                    <a:pt x="16165" y="3458"/>
                    <a:pt x="16248" y="3458"/>
                  </a:cubicBezTo>
                  <a:lnTo>
                    <a:pt x="29969" y="3458"/>
                  </a:lnTo>
                  <a:lnTo>
                    <a:pt x="34302" y="25413"/>
                  </a:lnTo>
                  <a:lnTo>
                    <a:pt x="6829" y="25413"/>
                  </a:lnTo>
                  <a:lnTo>
                    <a:pt x="694" y="578"/>
                  </a:lnTo>
                  <a:close/>
                  <a:moveTo>
                    <a:pt x="326" y="1"/>
                  </a:moveTo>
                  <a:cubicBezTo>
                    <a:pt x="139" y="1"/>
                    <a:pt x="1" y="177"/>
                    <a:pt x="46" y="358"/>
                  </a:cubicBezTo>
                  <a:lnTo>
                    <a:pt x="6324" y="25772"/>
                  </a:lnTo>
                  <a:cubicBezTo>
                    <a:pt x="6355" y="25899"/>
                    <a:pt x="6470" y="25989"/>
                    <a:pt x="6604" y="25989"/>
                  </a:cubicBezTo>
                  <a:lnTo>
                    <a:pt x="34651" y="25989"/>
                  </a:lnTo>
                  <a:cubicBezTo>
                    <a:pt x="34832" y="25989"/>
                    <a:pt x="34969" y="25824"/>
                    <a:pt x="34934" y="25645"/>
                  </a:cubicBezTo>
                  <a:lnTo>
                    <a:pt x="30487" y="3113"/>
                  </a:lnTo>
                  <a:cubicBezTo>
                    <a:pt x="30460" y="2978"/>
                    <a:pt x="30342" y="2881"/>
                    <a:pt x="30205" y="2881"/>
                  </a:cubicBezTo>
                  <a:lnTo>
                    <a:pt x="16379" y="2881"/>
                  </a:lnTo>
                  <a:lnTo>
                    <a:pt x="13920" y="98"/>
                  </a:lnTo>
                  <a:cubicBezTo>
                    <a:pt x="13865" y="37"/>
                    <a:pt x="13787" y="1"/>
                    <a:pt x="13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896;p64">
              <a:extLst>
                <a:ext uri="{FF2B5EF4-FFF2-40B4-BE49-F238E27FC236}">
                  <a16:creationId xmlns:a16="http://schemas.microsoft.com/office/drawing/2014/main" id="{D56CE7AE-3A2F-46B4-8F41-4B784E0B1332}"/>
                </a:ext>
              </a:extLst>
            </p:cNvPr>
            <p:cNvSpPr/>
            <p:nvPr/>
          </p:nvSpPr>
          <p:spPr>
            <a:xfrm>
              <a:off x="1888075" y="1032825"/>
              <a:ext cx="941125" cy="557025"/>
            </a:xfrm>
            <a:custGeom>
              <a:avLst/>
              <a:gdLst/>
              <a:ahLst/>
              <a:cxnLst/>
              <a:rect l="l" t="t" r="r" b="b"/>
              <a:pathLst>
                <a:path w="37645" h="22281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lnTo>
                    <a:pt x="0" y="22225"/>
                  </a:lnTo>
                  <a:cubicBezTo>
                    <a:pt x="0" y="22257"/>
                    <a:pt x="25" y="22281"/>
                    <a:pt x="55" y="22281"/>
                  </a:cubicBezTo>
                  <a:lnTo>
                    <a:pt x="37591" y="22281"/>
                  </a:lnTo>
                  <a:cubicBezTo>
                    <a:pt x="37621" y="22281"/>
                    <a:pt x="37645" y="22257"/>
                    <a:pt x="37645" y="22225"/>
                  </a:cubicBezTo>
                  <a:lnTo>
                    <a:pt x="37645" y="56"/>
                  </a:lnTo>
                  <a:cubicBezTo>
                    <a:pt x="37645" y="26"/>
                    <a:pt x="37621" y="1"/>
                    <a:pt x="37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897;p64">
              <a:extLst>
                <a:ext uri="{FF2B5EF4-FFF2-40B4-BE49-F238E27FC236}">
                  <a16:creationId xmlns:a16="http://schemas.microsoft.com/office/drawing/2014/main" id="{3761C5F1-8BC9-45CD-9EF8-4D6E4048FB1D}"/>
                </a:ext>
              </a:extLst>
            </p:cNvPr>
            <p:cNvSpPr/>
            <p:nvPr/>
          </p:nvSpPr>
          <p:spPr>
            <a:xfrm>
              <a:off x="1880875" y="1025625"/>
              <a:ext cx="955550" cy="571450"/>
            </a:xfrm>
            <a:custGeom>
              <a:avLst/>
              <a:gdLst/>
              <a:ahLst/>
              <a:cxnLst/>
              <a:rect l="l" t="t" r="r" b="b"/>
              <a:pathLst>
                <a:path w="38222" h="22858" extrusionOk="0">
                  <a:moveTo>
                    <a:pt x="35820" y="578"/>
                  </a:moveTo>
                  <a:cubicBezTo>
                    <a:pt x="36828" y="579"/>
                    <a:pt x="37644" y="1395"/>
                    <a:pt x="37645" y="2402"/>
                  </a:cubicBezTo>
                  <a:lnTo>
                    <a:pt x="37645" y="20456"/>
                  </a:lnTo>
                  <a:cubicBezTo>
                    <a:pt x="37644" y="21464"/>
                    <a:pt x="36828" y="22279"/>
                    <a:pt x="35820" y="22281"/>
                  </a:cubicBezTo>
                  <a:lnTo>
                    <a:pt x="2400" y="22281"/>
                  </a:lnTo>
                  <a:cubicBezTo>
                    <a:pt x="1394" y="22279"/>
                    <a:pt x="577" y="21464"/>
                    <a:pt x="576" y="20456"/>
                  </a:cubicBezTo>
                  <a:lnTo>
                    <a:pt x="576" y="2402"/>
                  </a:lnTo>
                  <a:cubicBezTo>
                    <a:pt x="577" y="1395"/>
                    <a:pt x="1394" y="579"/>
                    <a:pt x="2400" y="578"/>
                  </a:cubicBezTo>
                  <a:close/>
                  <a:moveTo>
                    <a:pt x="2400" y="1"/>
                  </a:moveTo>
                  <a:cubicBezTo>
                    <a:pt x="1077" y="1"/>
                    <a:pt x="0" y="1078"/>
                    <a:pt x="0" y="2402"/>
                  </a:cubicBezTo>
                  <a:lnTo>
                    <a:pt x="0" y="20456"/>
                  </a:lnTo>
                  <a:cubicBezTo>
                    <a:pt x="0" y="21780"/>
                    <a:pt x="1077" y="22858"/>
                    <a:pt x="2400" y="22858"/>
                  </a:cubicBezTo>
                  <a:lnTo>
                    <a:pt x="35820" y="22858"/>
                  </a:lnTo>
                  <a:cubicBezTo>
                    <a:pt x="37145" y="22858"/>
                    <a:pt x="38222" y="21780"/>
                    <a:pt x="38222" y="20456"/>
                  </a:cubicBezTo>
                  <a:lnTo>
                    <a:pt x="38222" y="2402"/>
                  </a:lnTo>
                  <a:cubicBezTo>
                    <a:pt x="38222" y="1078"/>
                    <a:pt x="37145" y="1"/>
                    <a:pt x="35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898;p64">
              <a:extLst>
                <a:ext uri="{FF2B5EF4-FFF2-40B4-BE49-F238E27FC236}">
                  <a16:creationId xmlns:a16="http://schemas.microsoft.com/office/drawing/2014/main" id="{3B070F92-E66B-4FBC-AFBD-DA67C1CDE117}"/>
                </a:ext>
              </a:extLst>
            </p:cNvPr>
            <p:cNvSpPr/>
            <p:nvPr/>
          </p:nvSpPr>
          <p:spPr>
            <a:xfrm>
              <a:off x="1888075" y="1138475"/>
              <a:ext cx="941125" cy="201700"/>
            </a:xfrm>
            <a:custGeom>
              <a:avLst/>
              <a:gdLst/>
              <a:ahLst/>
              <a:cxnLst/>
              <a:rect l="l" t="t" r="r" b="b"/>
              <a:pathLst>
                <a:path w="37645" h="8068" extrusionOk="0">
                  <a:moveTo>
                    <a:pt x="0" y="0"/>
                  </a:moveTo>
                  <a:lnTo>
                    <a:pt x="0" y="8068"/>
                  </a:lnTo>
                  <a:lnTo>
                    <a:pt x="37645" y="8068"/>
                  </a:lnTo>
                  <a:lnTo>
                    <a:pt x="37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899;p64">
              <a:extLst>
                <a:ext uri="{FF2B5EF4-FFF2-40B4-BE49-F238E27FC236}">
                  <a16:creationId xmlns:a16="http://schemas.microsoft.com/office/drawing/2014/main" id="{93E3C241-519B-44CB-B418-CDD69DDEDA64}"/>
                </a:ext>
              </a:extLst>
            </p:cNvPr>
            <p:cNvSpPr/>
            <p:nvPr/>
          </p:nvSpPr>
          <p:spPr>
            <a:xfrm>
              <a:off x="1880875" y="1131300"/>
              <a:ext cx="955550" cy="216075"/>
            </a:xfrm>
            <a:custGeom>
              <a:avLst/>
              <a:gdLst/>
              <a:ahLst/>
              <a:cxnLst/>
              <a:rect l="l" t="t" r="r" b="b"/>
              <a:pathLst>
                <a:path w="38222" h="8643" extrusionOk="0">
                  <a:moveTo>
                    <a:pt x="37645" y="575"/>
                  </a:moveTo>
                  <a:lnTo>
                    <a:pt x="37645" y="8066"/>
                  </a:lnTo>
                  <a:lnTo>
                    <a:pt x="576" y="8066"/>
                  </a:lnTo>
                  <a:lnTo>
                    <a:pt x="576" y="575"/>
                  </a:lnTo>
                  <a:close/>
                  <a:moveTo>
                    <a:pt x="286" y="1"/>
                  </a:moveTo>
                  <a:cubicBezTo>
                    <a:pt x="127" y="1"/>
                    <a:pt x="0" y="130"/>
                    <a:pt x="0" y="289"/>
                  </a:cubicBezTo>
                  <a:lnTo>
                    <a:pt x="0" y="8355"/>
                  </a:lnTo>
                  <a:cubicBezTo>
                    <a:pt x="0" y="8513"/>
                    <a:pt x="129" y="8643"/>
                    <a:pt x="288" y="8643"/>
                  </a:cubicBezTo>
                  <a:lnTo>
                    <a:pt x="37933" y="8643"/>
                  </a:lnTo>
                  <a:cubicBezTo>
                    <a:pt x="38092" y="8643"/>
                    <a:pt x="38222" y="8513"/>
                    <a:pt x="38222" y="8355"/>
                  </a:cubicBezTo>
                  <a:lnTo>
                    <a:pt x="38222" y="289"/>
                  </a:lnTo>
                  <a:cubicBezTo>
                    <a:pt x="38222" y="130"/>
                    <a:pt x="38093" y="1"/>
                    <a:pt x="37935" y="1"/>
                  </a:cubicBezTo>
                  <a:cubicBezTo>
                    <a:pt x="37934" y="1"/>
                    <a:pt x="37933" y="1"/>
                    <a:pt x="37933" y="1"/>
                  </a:cubicBezTo>
                  <a:lnTo>
                    <a:pt x="288" y="1"/>
                  </a:lnTo>
                  <a:cubicBezTo>
                    <a:pt x="287" y="1"/>
                    <a:pt x="287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900;p64">
              <a:extLst>
                <a:ext uri="{FF2B5EF4-FFF2-40B4-BE49-F238E27FC236}">
                  <a16:creationId xmlns:a16="http://schemas.microsoft.com/office/drawing/2014/main" id="{514EEBC4-08C1-49B6-B147-0A50A8894889}"/>
                </a:ext>
              </a:extLst>
            </p:cNvPr>
            <p:cNvSpPr/>
            <p:nvPr/>
          </p:nvSpPr>
          <p:spPr>
            <a:xfrm>
              <a:off x="2548725" y="1461550"/>
              <a:ext cx="81825" cy="78725"/>
            </a:xfrm>
            <a:custGeom>
              <a:avLst/>
              <a:gdLst/>
              <a:ahLst/>
              <a:cxnLst/>
              <a:rect l="l" t="t" r="r" b="b"/>
              <a:pathLst>
                <a:path w="3273" h="3149" extrusionOk="0">
                  <a:moveTo>
                    <a:pt x="1698" y="0"/>
                  </a:moveTo>
                  <a:cubicBezTo>
                    <a:pt x="1288" y="0"/>
                    <a:pt x="886" y="160"/>
                    <a:pt x="586" y="461"/>
                  </a:cubicBezTo>
                  <a:cubicBezTo>
                    <a:pt x="135" y="912"/>
                    <a:pt x="0" y="1588"/>
                    <a:pt x="244" y="2177"/>
                  </a:cubicBezTo>
                  <a:cubicBezTo>
                    <a:pt x="487" y="2765"/>
                    <a:pt x="1062" y="3149"/>
                    <a:pt x="1699" y="3149"/>
                  </a:cubicBezTo>
                  <a:cubicBezTo>
                    <a:pt x="2567" y="3149"/>
                    <a:pt x="3272" y="2444"/>
                    <a:pt x="3272" y="1575"/>
                  </a:cubicBezTo>
                  <a:cubicBezTo>
                    <a:pt x="3272" y="938"/>
                    <a:pt x="2888" y="364"/>
                    <a:pt x="2301" y="120"/>
                  </a:cubicBezTo>
                  <a:cubicBezTo>
                    <a:pt x="2106" y="40"/>
                    <a:pt x="1901" y="0"/>
                    <a:pt x="1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901;p64">
              <a:extLst>
                <a:ext uri="{FF2B5EF4-FFF2-40B4-BE49-F238E27FC236}">
                  <a16:creationId xmlns:a16="http://schemas.microsoft.com/office/drawing/2014/main" id="{56EDD517-8D71-48FF-845C-A67C597087D1}"/>
                </a:ext>
              </a:extLst>
            </p:cNvPr>
            <p:cNvSpPr/>
            <p:nvPr/>
          </p:nvSpPr>
          <p:spPr>
            <a:xfrm>
              <a:off x="2540950" y="1454350"/>
              <a:ext cx="96800" cy="93150"/>
            </a:xfrm>
            <a:custGeom>
              <a:avLst/>
              <a:gdLst/>
              <a:ahLst/>
              <a:cxnLst/>
              <a:rect l="l" t="t" r="r" b="b"/>
              <a:pathLst>
                <a:path w="3872" h="3726" extrusionOk="0">
                  <a:moveTo>
                    <a:pt x="2008" y="577"/>
                  </a:moveTo>
                  <a:cubicBezTo>
                    <a:pt x="2719" y="577"/>
                    <a:pt x="3294" y="1153"/>
                    <a:pt x="3295" y="1863"/>
                  </a:cubicBezTo>
                  <a:cubicBezTo>
                    <a:pt x="3295" y="2384"/>
                    <a:pt x="2982" y="2853"/>
                    <a:pt x="2501" y="3052"/>
                  </a:cubicBezTo>
                  <a:cubicBezTo>
                    <a:pt x="2342" y="3118"/>
                    <a:pt x="2174" y="3150"/>
                    <a:pt x="2008" y="3150"/>
                  </a:cubicBezTo>
                  <a:cubicBezTo>
                    <a:pt x="1674" y="3150"/>
                    <a:pt x="1345" y="3020"/>
                    <a:pt x="1099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19" y="890"/>
                    <a:pt x="1488" y="577"/>
                    <a:pt x="2008" y="577"/>
                  </a:cubicBezTo>
                  <a:close/>
                  <a:moveTo>
                    <a:pt x="2009" y="0"/>
                  </a:moveTo>
                  <a:cubicBezTo>
                    <a:pt x="1525" y="0"/>
                    <a:pt x="1048" y="190"/>
                    <a:pt x="691" y="546"/>
                  </a:cubicBezTo>
                  <a:cubicBezTo>
                    <a:pt x="159" y="1079"/>
                    <a:pt x="1" y="1880"/>
                    <a:pt x="288" y="2576"/>
                  </a:cubicBezTo>
                  <a:cubicBezTo>
                    <a:pt x="576" y="3271"/>
                    <a:pt x="1255" y="3726"/>
                    <a:pt x="2008" y="3726"/>
                  </a:cubicBezTo>
                  <a:cubicBezTo>
                    <a:pt x="3038" y="3725"/>
                    <a:pt x="3871" y="2891"/>
                    <a:pt x="3871" y="1863"/>
                  </a:cubicBezTo>
                  <a:cubicBezTo>
                    <a:pt x="3871" y="1109"/>
                    <a:pt x="3418" y="430"/>
                    <a:pt x="2721" y="142"/>
                  </a:cubicBezTo>
                  <a:cubicBezTo>
                    <a:pt x="2491" y="47"/>
                    <a:pt x="2249" y="0"/>
                    <a:pt x="2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902;p64">
              <a:extLst>
                <a:ext uri="{FF2B5EF4-FFF2-40B4-BE49-F238E27FC236}">
                  <a16:creationId xmlns:a16="http://schemas.microsoft.com/office/drawing/2014/main" id="{F24F0219-24CA-4674-A6DB-5D4A52E630FE}"/>
                </a:ext>
              </a:extLst>
            </p:cNvPr>
            <p:cNvSpPr/>
            <p:nvPr/>
          </p:nvSpPr>
          <p:spPr>
            <a:xfrm>
              <a:off x="2658050" y="1461550"/>
              <a:ext cx="81850" cy="78725"/>
            </a:xfrm>
            <a:custGeom>
              <a:avLst/>
              <a:gdLst/>
              <a:ahLst/>
              <a:cxnLst/>
              <a:rect l="l" t="t" r="r" b="b"/>
              <a:pathLst>
                <a:path w="3274" h="3149" extrusionOk="0">
                  <a:moveTo>
                    <a:pt x="1699" y="0"/>
                  </a:moveTo>
                  <a:cubicBezTo>
                    <a:pt x="1289" y="0"/>
                    <a:pt x="887" y="160"/>
                    <a:pt x="586" y="461"/>
                  </a:cubicBezTo>
                  <a:cubicBezTo>
                    <a:pt x="136" y="912"/>
                    <a:pt x="0" y="1588"/>
                    <a:pt x="244" y="2177"/>
                  </a:cubicBezTo>
                  <a:cubicBezTo>
                    <a:pt x="489" y="2765"/>
                    <a:pt x="1062" y="3149"/>
                    <a:pt x="1699" y="3149"/>
                  </a:cubicBezTo>
                  <a:cubicBezTo>
                    <a:pt x="2568" y="3149"/>
                    <a:pt x="3274" y="2444"/>
                    <a:pt x="3274" y="1575"/>
                  </a:cubicBezTo>
                  <a:cubicBezTo>
                    <a:pt x="3274" y="938"/>
                    <a:pt x="2890" y="364"/>
                    <a:pt x="2301" y="120"/>
                  </a:cubicBezTo>
                  <a:cubicBezTo>
                    <a:pt x="2106" y="40"/>
                    <a:pt x="1902" y="0"/>
                    <a:pt x="1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903;p64">
              <a:extLst>
                <a:ext uri="{FF2B5EF4-FFF2-40B4-BE49-F238E27FC236}">
                  <a16:creationId xmlns:a16="http://schemas.microsoft.com/office/drawing/2014/main" id="{D564224A-6975-496C-AAEE-28F55D089413}"/>
                </a:ext>
              </a:extLst>
            </p:cNvPr>
            <p:cNvSpPr/>
            <p:nvPr/>
          </p:nvSpPr>
          <p:spPr>
            <a:xfrm>
              <a:off x="2650275" y="1454350"/>
              <a:ext cx="96825" cy="93150"/>
            </a:xfrm>
            <a:custGeom>
              <a:avLst/>
              <a:gdLst/>
              <a:ahLst/>
              <a:cxnLst/>
              <a:rect l="l" t="t" r="r" b="b"/>
              <a:pathLst>
                <a:path w="3873" h="3726" extrusionOk="0">
                  <a:moveTo>
                    <a:pt x="2010" y="577"/>
                  </a:moveTo>
                  <a:cubicBezTo>
                    <a:pt x="2720" y="577"/>
                    <a:pt x="3294" y="1153"/>
                    <a:pt x="3297" y="1863"/>
                  </a:cubicBezTo>
                  <a:cubicBezTo>
                    <a:pt x="3297" y="2383"/>
                    <a:pt x="2984" y="2853"/>
                    <a:pt x="2503" y="3052"/>
                  </a:cubicBezTo>
                  <a:cubicBezTo>
                    <a:pt x="2343" y="3118"/>
                    <a:pt x="2176" y="3150"/>
                    <a:pt x="2010" y="3150"/>
                  </a:cubicBezTo>
                  <a:cubicBezTo>
                    <a:pt x="1675" y="3150"/>
                    <a:pt x="1347" y="3020"/>
                    <a:pt x="1101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20" y="890"/>
                    <a:pt x="1489" y="577"/>
                    <a:pt x="2010" y="577"/>
                  </a:cubicBezTo>
                  <a:close/>
                  <a:moveTo>
                    <a:pt x="2010" y="0"/>
                  </a:moveTo>
                  <a:cubicBezTo>
                    <a:pt x="1525" y="0"/>
                    <a:pt x="1049" y="190"/>
                    <a:pt x="693" y="546"/>
                  </a:cubicBezTo>
                  <a:cubicBezTo>
                    <a:pt x="160" y="1079"/>
                    <a:pt x="1" y="1880"/>
                    <a:pt x="289" y="2576"/>
                  </a:cubicBezTo>
                  <a:cubicBezTo>
                    <a:pt x="578" y="3273"/>
                    <a:pt x="1257" y="3726"/>
                    <a:pt x="2010" y="3726"/>
                  </a:cubicBezTo>
                  <a:cubicBezTo>
                    <a:pt x="3038" y="3725"/>
                    <a:pt x="3871" y="2891"/>
                    <a:pt x="3873" y="1863"/>
                  </a:cubicBezTo>
                  <a:cubicBezTo>
                    <a:pt x="3871" y="1109"/>
                    <a:pt x="3418" y="430"/>
                    <a:pt x="2722" y="142"/>
                  </a:cubicBezTo>
                  <a:cubicBezTo>
                    <a:pt x="2492" y="47"/>
                    <a:pt x="2250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904;p64">
              <a:extLst>
                <a:ext uri="{FF2B5EF4-FFF2-40B4-BE49-F238E27FC236}">
                  <a16:creationId xmlns:a16="http://schemas.microsoft.com/office/drawing/2014/main" id="{F239F06E-0149-4A0C-AF0C-07BE7EA3081B}"/>
                </a:ext>
              </a:extLst>
            </p:cNvPr>
            <p:cNvSpPr/>
            <p:nvPr/>
          </p:nvSpPr>
          <p:spPr>
            <a:xfrm>
              <a:off x="3330175" y="659725"/>
              <a:ext cx="1007825" cy="653450"/>
            </a:xfrm>
            <a:custGeom>
              <a:avLst/>
              <a:gdLst/>
              <a:ahLst/>
              <a:cxnLst/>
              <a:rect l="l" t="t" r="r" b="b"/>
              <a:pathLst>
                <a:path w="40313" h="26138" extrusionOk="0">
                  <a:moveTo>
                    <a:pt x="1" y="0"/>
                  </a:moveTo>
                  <a:lnTo>
                    <a:pt x="1" y="26137"/>
                  </a:lnTo>
                  <a:lnTo>
                    <a:pt x="40313" y="26137"/>
                  </a:lnTo>
                  <a:lnTo>
                    <a:pt x="40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905;p64">
              <a:extLst>
                <a:ext uri="{FF2B5EF4-FFF2-40B4-BE49-F238E27FC236}">
                  <a16:creationId xmlns:a16="http://schemas.microsoft.com/office/drawing/2014/main" id="{6AE2D6F3-2002-48A3-BD9B-40519AC83969}"/>
                </a:ext>
              </a:extLst>
            </p:cNvPr>
            <p:cNvSpPr/>
            <p:nvPr/>
          </p:nvSpPr>
          <p:spPr>
            <a:xfrm>
              <a:off x="3322950" y="652525"/>
              <a:ext cx="1022250" cy="667850"/>
            </a:xfrm>
            <a:custGeom>
              <a:avLst/>
              <a:gdLst/>
              <a:ahLst/>
              <a:cxnLst/>
              <a:rect l="l" t="t" r="r" b="b"/>
              <a:pathLst>
                <a:path w="40890" h="26714" extrusionOk="0">
                  <a:moveTo>
                    <a:pt x="40313" y="576"/>
                  </a:moveTo>
                  <a:lnTo>
                    <a:pt x="40313" y="26137"/>
                  </a:lnTo>
                  <a:lnTo>
                    <a:pt x="578" y="26137"/>
                  </a:lnTo>
                  <a:lnTo>
                    <a:pt x="578" y="576"/>
                  </a:lnTo>
                  <a:close/>
                  <a:moveTo>
                    <a:pt x="290" y="0"/>
                  </a:moveTo>
                  <a:cubicBezTo>
                    <a:pt x="130" y="0"/>
                    <a:pt x="1" y="130"/>
                    <a:pt x="1" y="288"/>
                  </a:cubicBezTo>
                  <a:lnTo>
                    <a:pt x="1" y="26425"/>
                  </a:lnTo>
                  <a:cubicBezTo>
                    <a:pt x="1" y="26584"/>
                    <a:pt x="130" y="26713"/>
                    <a:pt x="290" y="26713"/>
                  </a:cubicBezTo>
                  <a:lnTo>
                    <a:pt x="40601" y="26713"/>
                  </a:lnTo>
                  <a:cubicBezTo>
                    <a:pt x="40760" y="26713"/>
                    <a:pt x="40890" y="26584"/>
                    <a:pt x="40890" y="26425"/>
                  </a:cubicBezTo>
                  <a:lnTo>
                    <a:pt x="40890" y="288"/>
                  </a:lnTo>
                  <a:cubicBezTo>
                    <a:pt x="40890" y="130"/>
                    <a:pt x="40760" y="0"/>
                    <a:pt x="40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906;p64">
              <a:extLst>
                <a:ext uri="{FF2B5EF4-FFF2-40B4-BE49-F238E27FC236}">
                  <a16:creationId xmlns:a16="http://schemas.microsoft.com/office/drawing/2014/main" id="{E44DFCA5-641D-4FD9-9342-0E97BF1923FC}"/>
                </a:ext>
              </a:extLst>
            </p:cNvPr>
            <p:cNvSpPr/>
            <p:nvPr/>
          </p:nvSpPr>
          <p:spPr>
            <a:xfrm>
              <a:off x="3379200" y="701150"/>
              <a:ext cx="912950" cy="565175"/>
            </a:xfrm>
            <a:custGeom>
              <a:avLst/>
              <a:gdLst/>
              <a:ahLst/>
              <a:cxnLst/>
              <a:rect l="l" t="t" r="r" b="b"/>
              <a:pathLst>
                <a:path w="36518" h="22607" extrusionOk="0">
                  <a:moveTo>
                    <a:pt x="1" y="1"/>
                  </a:moveTo>
                  <a:lnTo>
                    <a:pt x="1" y="22607"/>
                  </a:lnTo>
                  <a:lnTo>
                    <a:pt x="36518" y="22607"/>
                  </a:lnTo>
                  <a:lnTo>
                    <a:pt x="365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907;p64">
              <a:extLst>
                <a:ext uri="{FF2B5EF4-FFF2-40B4-BE49-F238E27FC236}">
                  <a16:creationId xmlns:a16="http://schemas.microsoft.com/office/drawing/2014/main" id="{FA715397-23C4-4ECD-92C4-6867B7787171}"/>
                </a:ext>
              </a:extLst>
            </p:cNvPr>
            <p:cNvSpPr/>
            <p:nvPr/>
          </p:nvSpPr>
          <p:spPr>
            <a:xfrm>
              <a:off x="3372050" y="693950"/>
              <a:ext cx="927300" cy="579575"/>
            </a:xfrm>
            <a:custGeom>
              <a:avLst/>
              <a:gdLst/>
              <a:ahLst/>
              <a:cxnLst/>
              <a:rect l="l" t="t" r="r" b="b"/>
              <a:pathLst>
                <a:path w="37092" h="23183" extrusionOk="0">
                  <a:moveTo>
                    <a:pt x="36516" y="577"/>
                  </a:moveTo>
                  <a:lnTo>
                    <a:pt x="36516" y="22607"/>
                  </a:lnTo>
                  <a:lnTo>
                    <a:pt x="576" y="22607"/>
                  </a:lnTo>
                  <a:lnTo>
                    <a:pt x="576" y="577"/>
                  </a:lnTo>
                  <a:close/>
                  <a:moveTo>
                    <a:pt x="288" y="1"/>
                  </a:moveTo>
                  <a:cubicBezTo>
                    <a:pt x="129" y="1"/>
                    <a:pt x="0" y="129"/>
                    <a:pt x="0" y="289"/>
                  </a:cubicBezTo>
                  <a:lnTo>
                    <a:pt x="0" y="22895"/>
                  </a:lnTo>
                  <a:cubicBezTo>
                    <a:pt x="0" y="23053"/>
                    <a:pt x="129" y="23183"/>
                    <a:pt x="288" y="23183"/>
                  </a:cubicBezTo>
                  <a:lnTo>
                    <a:pt x="36804" y="23183"/>
                  </a:lnTo>
                  <a:cubicBezTo>
                    <a:pt x="36963" y="23183"/>
                    <a:pt x="37092" y="23053"/>
                    <a:pt x="37092" y="22895"/>
                  </a:cubicBezTo>
                  <a:lnTo>
                    <a:pt x="37092" y="289"/>
                  </a:lnTo>
                  <a:cubicBezTo>
                    <a:pt x="37092" y="129"/>
                    <a:pt x="36963" y="1"/>
                    <a:pt x="36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908;p64">
              <a:extLst>
                <a:ext uri="{FF2B5EF4-FFF2-40B4-BE49-F238E27FC236}">
                  <a16:creationId xmlns:a16="http://schemas.microsoft.com/office/drawing/2014/main" id="{1A59E8F0-103D-41BF-8B52-BB8AE92C4E9C}"/>
                </a:ext>
              </a:extLst>
            </p:cNvPr>
            <p:cNvSpPr/>
            <p:nvPr/>
          </p:nvSpPr>
          <p:spPr>
            <a:xfrm>
              <a:off x="3422700" y="927050"/>
              <a:ext cx="223600" cy="244550"/>
            </a:xfrm>
            <a:custGeom>
              <a:avLst/>
              <a:gdLst/>
              <a:ahLst/>
              <a:cxnLst/>
              <a:rect l="l" t="t" r="r" b="b"/>
              <a:pathLst>
                <a:path w="8944" h="9782" extrusionOk="0">
                  <a:moveTo>
                    <a:pt x="4472" y="0"/>
                  </a:moveTo>
                  <a:cubicBezTo>
                    <a:pt x="2002" y="0"/>
                    <a:pt x="0" y="4238"/>
                    <a:pt x="0" y="6708"/>
                  </a:cubicBezTo>
                  <a:cubicBezTo>
                    <a:pt x="0" y="9177"/>
                    <a:pt x="2002" y="9782"/>
                    <a:pt x="4472" y="9782"/>
                  </a:cubicBezTo>
                  <a:cubicBezTo>
                    <a:pt x="6941" y="9782"/>
                    <a:pt x="8943" y="9177"/>
                    <a:pt x="8943" y="6708"/>
                  </a:cubicBezTo>
                  <a:cubicBezTo>
                    <a:pt x="8943" y="4238"/>
                    <a:pt x="6941" y="0"/>
                    <a:pt x="4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909;p64">
              <a:extLst>
                <a:ext uri="{FF2B5EF4-FFF2-40B4-BE49-F238E27FC236}">
                  <a16:creationId xmlns:a16="http://schemas.microsoft.com/office/drawing/2014/main" id="{8DCC955C-61C9-4E3D-B99A-6E861697CBAC}"/>
                </a:ext>
              </a:extLst>
            </p:cNvPr>
            <p:cNvSpPr/>
            <p:nvPr/>
          </p:nvSpPr>
          <p:spPr>
            <a:xfrm>
              <a:off x="3415500" y="919850"/>
              <a:ext cx="238000" cy="258975"/>
            </a:xfrm>
            <a:custGeom>
              <a:avLst/>
              <a:gdLst/>
              <a:ahLst/>
              <a:cxnLst/>
              <a:rect l="l" t="t" r="r" b="b"/>
              <a:pathLst>
                <a:path w="9520" h="10359" extrusionOk="0">
                  <a:moveTo>
                    <a:pt x="4760" y="577"/>
                  </a:moveTo>
                  <a:cubicBezTo>
                    <a:pt x="6988" y="577"/>
                    <a:pt x="8943" y="4577"/>
                    <a:pt x="8943" y="6996"/>
                  </a:cubicBezTo>
                  <a:cubicBezTo>
                    <a:pt x="8943" y="8923"/>
                    <a:pt x="7653" y="9782"/>
                    <a:pt x="4760" y="9782"/>
                  </a:cubicBezTo>
                  <a:cubicBezTo>
                    <a:pt x="1867" y="9782"/>
                    <a:pt x="577" y="8923"/>
                    <a:pt x="577" y="6996"/>
                  </a:cubicBezTo>
                  <a:cubicBezTo>
                    <a:pt x="577" y="4577"/>
                    <a:pt x="2531" y="577"/>
                    <a:pt x="4760" y="577"/>
                  </a:cubicBezTo>
                  <a:close/>
                  <a:moveTo>
                    <a:pt x="4760" y="0"/>
                  </a:moveTo>
                  <a:cubicBezTo>
                    <a:pt x="2178" y="0"/>
                    <a:pt x="0" y="4297"/>
                    <a:pt x="0" y="6996"/>
                  </a:cubicBezTo>
                  <a:cubicBezTo>
                    <a:pt x="0" y="10359"/>
                    <a:pt x="3583" y="10359"/>
                    <a:pt x="4760" y="10359"/>
                  </a:cubicBezTo>
                  <a:cubicBezTo>
                    <a:pt x="5937" y="10359"/>
                    <a:pt x="9519" y="10359"/>
                    <a:pt x="9519" y="6996"/>
                  </a:cubicBezTo>
                  <a:cubicBezTo>
                    <a:pt x="9519" y="4298"/>
                    <a:pt x="7341" y="0"/>
                    <a:pt x="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910;p64">
              <a:extLst>
                <a:ext uri="{FF2B5EF4-FFF2-40B4-BE49-F238E27FC236}">
                  <a16:creationId xmlns:a16="http://schemas.microsoft.com/office/drawing/2014/main" id="{F8FBFF06-7DD9-4D92-9791-D61203398EBE}"/>
                </a:ext>
              </a:extLst>
            </p:cNvPr>
            <p:cNvSpPr/>
            <p:nvPr/>
          </p:nvSpPr>
          <p:spPr>
            <a:xfrm>
              <a:off x="3457625" y="794325"/>
              <a:ext cx="153725" cy="153725"/>
            </a:xfrm>
            <a:custGeom>
              <a:avLst/>
              <a:gdLst/>
              <a:ahLst/>
              <a:cxnLst/>
              <a:rect l="l" t="t" r="r" b="b"/>
              <a:pathLst>
                <a:path w="6149" h="6149" extrusionOk="0">
                  <a:moveTo>
                    <a:pt x="3075" y="0"/>
                  </a:moveTo>
                  <a:cubicBezTo>
                    <a:pt x="1376" y="0"/>
                    <a:pt x="0" y="1376"/>
                    <a:pt x="0" y="3075"/>
                  </a:cubicBezTo>
                  <a:cubicBezTo>
                    <a:pt x="0" y="4772"/>
                    <a:pt x="1376" y="6149"/>
                    <a:pt x="3075" y="6149"/>
                  </a:cubicBezTo>
                  <a:cubicBezTo>
                    <a:pt x="4773" y="6149"/>
                    <a:pt x="6149" y="4772"/>
                    <a:pt x="6149" y="3075"/>
                  </a:cubicBezTo>
                  <a:cubicBezTo>
                    <a:pt x="6149" y="1376"/>
                    <a:pt x="4773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911;p64">
              <a:extLst>
                <a:ext uri="{FF2B5EF4-FFF2-40B4-BE49-F238E27FC236}">
                  <a16:creationId xmlns:a16="http://schemas.microsoft.com/office/drawing/2014/main" id="{3546BD9C-B154-49C9-B90F-EC34CAD87254}"/>
                </a:ext>
              </a:extLst>
            </p:cNvPr>
            <p:cNvSpPr/>
            <p:nvPr/>
          </p:nvSpPr>
          <p:spPr>
            <a:xfrm>
              <a:off x="3450425" y="787100"/>
              <a:ext cx="168125" cy="168150"/>
            </a:xfrm>
            <a:custGeom>
              <a:avLst/>
              <a:gdLst/>
              <a:ahLst/>
              <a:cxnLst/>
              <a:rect l="l" t="t" r="r" b="b"/>
              <a:pathLst>
                <a:path w="6725" h="6726" extrusionOk="0">
                  <a:moveTo>
                    <a:pt x="3363" y="577"/>
                  </a:moveTo>
                  <a:cubicBezTo>
                    <a:pt x="4899" y="577"/>
                    <a:pt x="6149" y="1827"/>
                    <a:pt x="6149" y="3362"/>
                  </a:cubicBezTo>
                  <a:cubicBezTo>
                    <a:pt x="6149" y="4899"/>
                    <a:pt x="4899" y="6149"/>
                    <a:pt x="3363" y="6149"/>
                  </a:cubicBezTo>
                  <a:cubicBezTo>
                    <a:pt x="1826" y="6149"/>
                    <a:pt x="576" y="4899"/>
                    <a:pt x="576" y="3362"/>
                  </a:cubicBezTo>
                  <a:cubicBezTo>
                    <a:pt x="576" y="1827"/>
                    <a:pt x="1826" y="577"/>
                    <a:pt x="3363" y="577"/>
                  </a:cubicBezTo>
                  <a:close/>
                  <a:moveTo>
                    <a:pt x="3363" y="0"/>
                  </a:moveTo>
                  <a:cubicBezTo>
                    <a:pt x="1508" y="0"/>
                    <a:pt x="1" y="1509"/>
                    <a:pt x="1" y="3362"/>
                  </a:cubicBezTo>
                  <a:cubicBezTo>
                    <a:pt x="1" y="5217"/>
                    <a:pt x="1508" y="6726"/>
                    <a:pt x="3363" y="6726"/>
                  </a:cubicBezTo>
                  <a:cubicBezTo>
                    <a:pt x="5217" y="6726"/>
                    <a:pt x="6725" y="5217"/>
                    <a:pt x="6725" y="3362"/>
                  </a:cubicBezTo>
                  <a:cubicBezTo>
                    <a:pt x="6725" y="1509"/>
                    <a:pt x="5217" y="0"/>
                    <a:pt x="3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912;p64">
              <a:extLst>
                <a:ext uri="{FF2B5EF4-FFF2-40B4-BE49-F238E27FC236}">
                  <a16:creationId xmlns:a16="http://schemas.microsoft.com/office/drawing/2014/main" id="{F797EB02-C055-412F-ABDA-9CAD39C21358}"/>
                </a:ext>
              </a:extLst>
            </p:cNvPr>
            <p:cNvSpPr/>
            <p:nvPr/>
          </p:nvSpPr>
          <p:spPr>
            <a:xfrm>
              <a:off x="3743650" y="794325"/>
              <a:ext cx="215150" cy="28800"/>
            </a:xfrm>
            <a:custGeom>
              <a:avLst/>
              <a:gdLst/>
              <a:ahLst/>
              <a:cxnLst/>
              <a:rect l="l" t="t" r="r" b="b"/>
              <a:pathLst>
                <a:path w="8606" h="1152" extrusionOk="0">
                  <a:moveTo>
                    <a:pt x="8031" y="0"/>
                  </a:moveTo>
                  <a:cubicBezTo>
                    <a:pt x="8030" y="0"/>
                    <a:pt x="8030" y="0"/>
                    <a:pt x="8029" y="0"/>
                  </a:cubicBezTo>
                  <a:lnTo>
                    <a:pt x="577" y="0"/>
                  </a:lnTo>
                  <a:cubicBezTo>
                    <a:pt x="259" y="0"/>
                    <a:pt x="1" y="258"/>
                    <a:pt x="1" y="576"/>
                  </a:cubicBezTo>
                  <a:cubicBezTo>
                    <a:pt x="1" y="894"/>
                    <a:pt x="259" y="1152"/>
                    <a:pt x="577" y="1152"/>
                  </a:cubicBezTo>
                  <a:lnTo>
                    <a:pt x="8029" y="1152"/>
                  </a:lnTo>
                  <a:cubicBezTo>
                    <a:pt x="8348" y="1152"/>
                    <a:pt x="8606" y="894"/>
                    <a:pt x="8606" y="576"/>
                  </a:cubicBezTo>
                  <a:cubicBezTo>
                    <a:pt x="8606" y="259"/>
                    <a:pt x="8349" y="0"/>
                    <a:pt x="8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913;p64">
              <a:extLst>
                <a:ext uri="{FF2B5EF4-FFF2-40B4-BE49-F238E27FC236}">
                  <a16:creationId xmlns:a16="http://schemas.microsoft.com/office/drawing/2014/main" id="{A9B9DFCC-C63D-4F61-A0DB-11B37A5C0124}"/>
                </a:ext>
              </a:extLst>
            </p:cNvPr>
            <p:cNvSpPr/>
            <p:nvPr/>
          </p:nvSpPr>
          <p:spPr>
            <a:xfrm>
              <a:off x="3743650" y="875050"/>
              <a:ext cx="215150" cy="28850"/>
            </a:xfrm>
            <a:custGeom>
              <a:avLst/>
              <a:gdLst/>
              <a:ahLst/>
              <a:cxnLst/>
              <a:rect l="l" t="t" r="r" b="b"/>
              <a:pathLst>
                <a:path w="8606" h="1154" extrusionOk="0">
                  <a:moveTo>
                    <a:pt x="577" y="0"/>
                  </a:moveTo>
                  <a:cubicBezTo>
                    <a:pt x="259" y="0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8029" y="1153"/>
                  </a:lnTo>
                  <a:cubicBezTo>
                    <a:pt x="8348" y="1153"/>
                    <a:pt x="8606" y="895"/>
                    <a:pt x="8606" y="576"/>
                  </a:cubicBezTo>
                  <a:cubicBezTo>
                    <a:pt x="8606" y="258"/>
                    <a:pt x="8348" y="0"/>
                    <a:pt x="8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914;p64">
              <a:extLst>
                <a:ext uri="{FF2B5EF4-FFF2-40B4-BE49-F238E27FC236}">
                  <a16:creationId xmlns:a16="http://schemas.microsoft.com/office/drawing/2014/main" id="{DC948B43-7F6F-40B4-B786-C776606A6165}"/>
                </a:ext>
              </a:extLst>
            </p:cNvPr>
            <p:cNvSpPr/>
            <p:nvPr/>
          </p:nvSpPr>
          <p:spPr>
            <a:xfrm>
              <a:off x="3743650" y="1017875"/>
              <a:ext cx="463550" cy="28825"/>
            </a:xfrm>
            <a:custGeom>
              <a:avLst/>
              <a:gdLst/>
              <a:ahLst/>
              <a:cxnLst/>
              <a:rect l="l" t="t" r="r" b="b"/>
              <a:pathLst>
                <a:path w="18542" h="1153" extrusionOk="0">
                  <a:moveTo>
                    <a:pt x="577" y="0"/>
                  </a:moveTo>
                  <a:cubicBezTo>
                    <a:pt x="259" y="0"/>
                    <a:pt x="1" y="258"/>
                    <a:pt x="1" y="577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7"/>
                  </a:cubicBezTo>
                  <a:cubicBezTo>
                    <a:pt x="18542" y="258"/>
                    <a:pt x="18284" y="0"/>
                    <a:pt x="17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915;p64">
              <a:extLst>
                <a:ext uri="{FF2B5EF4-FFF2-40B4-BE49-F238E27FC236}">
                  <a16:creationId xmlns:a16="http://schemas.microsoft.com/office/drawing/2014/main" id="{D4C68C21-4941-46F7-8DAA-4180350217C7}"/>
                </a:ext>
              </a:extLst>
            </p:cNvPr>
            <p:cNvSpPr/>
            <p:nvPr/>
          </p:nvSpPr>
          <p:spPr>
            <a:xfrm>
              <a:off x="3743650" y="1123450"/>
              <a:ext cx="463550" cy="28850"/>
            </a:xfrm>
            <a:custGeom>
              <a:avLst/>
              <a:gdLst/>
              <a:ahLst/>
              <a:cxnLst/>
              <a:rect l="l" t="t" r="r" b="b"/>
              <a:pathLst>
                <a:path w="18542" h="1154" extrusionOk="0">
                  <a:moveTo>
                    <a:pt x="577" y="1"/>
                  </a:moveTo>
                  <a:cubicBezTo>
                    <a:pt x="259" y="1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6"/>
                  </a:cubicBezTo>
                  <a:cubicBezTo>
                    <a:pt x="18542" y="258"/>
                    <a:pt x="18284" y="1"/>
                    <a:pt x="17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916;p64">
              <a:extLst>
                <a:ext uri="{FF2B5EF4-FFF2-40B4-BE49-F238E27FC236}">
                  <a16:creationId xmlns:a16="http://schemas.microsoft.com/office/drawing/2014/main" id="{EBF46A1E-5E43-4707-AEEB-3DBEE7A4CA37}"/>
                </a:ext>
              </a:extLst>
            </p:cNvPr>
            <p:cNvSpPr/>
            <p:nvPr/>
          </p:nvSpPr>
          <p:spPr>
            <a:xfrm>
              <a:off x="4883650" y="1032825"/>
              <a:ext cx="917400" cy="558175"/>
            </a:xfrm>
            <a:custGeom>
              <a:avLst/>
              <a:gdLst/>
              <a:ahLst/>
              <a:cxnLst/>
              <a:rect l="l" t="t" r="r" b="b"/>
              <a:pathLst>
                <a:path w="36696" h="22327" extrusionOk="0">
                  <a:moveTo>
                    <a:pt x="88" y="1"/>
                  </a:moveTo>
                  <a:cubicBezTo>
                    <a:pt x="38" y="1"/>
                    <a:pt x="0" y="40"/>
                    <a:pt x="0" y="88"/>
                  </a:cubicBezTo>
                  <a:lnTo>
                    <a:pt x="0" y="22239"/>
                  </a:lnTo>
                  <a:cubicBezTo>
                    <a:pt x="0" y="22287"/>
                    <a:pt x="38" y="22326"/>
                    <a:pt x="88" y="22326"/>
                  </a:cubicBezTo>
                  <a:lnTo>
                    <a:pt x="36608" y="22326"/>
                  </a:lnTo>
                  <a:cubicBezTo>
                    <a:pt x="36656" y="22326"/>
                    <a:pt x="36696" y="22287"/>
                    <a:pt x="36696" y="22239"/>
                  </a:cubicBezTo>
                  <a:lnTo>
                    <a:pt x="36696" y="88"/>
                  </a:lnTo>
                  <a:cubicBezTo>
                    <a:pt x="36696" y="40"/>
                    <a:pt x="36656" y="1"/>
                    <a:pt x="36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917;p64">
              <a:extLst>
                <a:ext uri="{FF2B5EF4-FFF2-40B4-BE49-F238E27FC236}">
                  <a16:creationId xmlns:a16="http://schemas.microsoft.com/office/drawing/2014/main" id="{1F5BF529-A6EB-4C5F-B00B-BC74D44EC4F7}"/>
                </a:ext>
              </a:extLst>
            </p:cNvPr>
            <p:cNvSpPr/>
            <p:nvPr/>
          </p:nvSpPr>
          <p:spPr>
            <a:xfrm>
              <a:off x="4869250" y="1018450"/>
              <a:ext cx="946225" cy="586925"/>
            </a:xfrm>
            <a:custGeom>
              <a:avLst/>
              <a:gdLst/>
              <a:ahLst/>
              <a:cxnLst/>
              <a:rect l="l" t="t" r="r" b="b"/>
              <a:pathLst>
                <a:path w="37849" h="23477" extrusionOk="0">
                  <a:moveTo>
                    <a:pt x="33913" y="1153"/>
                  </a:moveTo>
                  <a:cubicBezTo>
                    <a:pt x="35447" y="1153"/>
                    <a:pt x="36696" y="2400"/>
                    <a:pt x="36696" y="3934"/>
                  </a:cubicBezTo>
                  <a:lnTo>
                    <a:pt x="36696" y="19543"/>
                  </a:lnTo>
                  <a:cubicBezTo>
                    <a:pt x="36696" y="21077"/>
                    <a:pt x="35447" y="22325"/>
                    <a:pt x="33913" y="22325"/>
                  </a:cubicBezTo>
                  <a:lnTo>
                    <a:pt x="3933" y="22325"/>
                  </a:lnTo>
                  <a:cubicBezTo>
                    <a:pt x="2399" y="22325"/>
                    <a:pt x="1152" y="21077"/>
                    <a:pt x="1152" y="19543"/>
                  </a:cubicBezTo>
                  <a:lnTo>
                    <a:pt x="1152" y="3934"/>
                  </a:lnTo>
                  <a:cubicBezTo>
                    <a:pt x="1152" y="2400"/>
                    <a:pt x="2399" y="1153"/>
                    <a:pt x="3933" y="1153"/>
                  </a:cubicBezTo>
                  <a:close/>
                  <a:moveTo>
                    <a:pt x="3933" y="0"/>
                  </a:moveTo>
                  <a:cubicBezTo>
                    <a:pt x="1765" y="0"/>
                    <a:pt x="0" y="1765"/>
                    <a:pt x="0" y="3934"/>
                  </a:cubicBezTo>
                  <a:lnTo>
                    <a:pt x="0" y="19543"/>
                  </a:lnTo>
                  <a:cubicBezTo>
                    <a:pt x="0" y="21712"/>
                    <a:pt x="1765" y="23477"/>
                    <a:pt x="3933" y="23477"/>
                  </a:cubicBezTo>
                  <a:lnTo>
                    <a:pt x="33913" y="23477"/>
                  </a:lnTo>
                  <a:cubicBezTo>
                    <a:pt x="36083" y="23477"/>
                    <a:pt x="37849" y="21712"/>
                    <a:pt x="37849" y="19543"/>
                  </a:cubicBezTo>
                  <a:lnTo>
                    <a:pt x="37849" y="3934"/>
                  </a:lnTo>
                  <a:cubicBezTo>
                    <a:pt x="37849" y="1765"/>
                    <a:pt x="36083" y="0"/>
                    <a:pt x="33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918;p64">
              <a:extLst>
                <a:ext uri="{FF2B5EF4-FFF2-40B4-BE49-F238E27FC236}">
                  <a16:creationId xmlns:a16="http://schemas.microsoft.com/office/drawing/2014/main" id="{B0E81236-716F-415F-A748-916D92B17354}"/>
                </a:ext>
              </a:extLst>
            </p:cNvPr>
            <p:cNvSpPr/>
            <p:nvPr/>
          </p:nvSpPr>
          <p:spPr>
            <a:xfrm>
              <a:off x="4883650" y="1032825"/>
              <a:ext cx="917400" cy="275225"/>
            </a:xfrm>
            <a:custGeom>
              <a:avLst/>
              <a:gdLst/>
              <a:ahLst/>
              <a:cxnLst/>
              <a:rect l="l" t="t" r="r" b="b"/>
              <a:pathLst>
                <a:path w="36696" h="11009" extrusionOk="0">
                  <a:moveTo>
                    <a:pt x="1674" y="1"/>
                  </a:moveTo>
                  <a:cubicBezTo>
                    <a:pt x="750" y="1"/>
                    <a:pt x="0" y="751"/>
                    <a:pt x="0" y="1675"/>
                  </a:cubicBezTo>
                  <a:lnTo>
                    <a:pt x="0" y="2139"/>
                  </a:lnTo>
                  <a:lnTo>
                    <a:pt x="16574" y="10645"/>
                  </a:lnTo>
                  <a:cubicBezTo>
                    <a:pt x="17073" y="10888"/>
                    <a:pt x="17613" y="11009"/>
                    <a:pt x="18154" y="11009"/>
                  </a:cubicBezTo>
                  <a:cubicBezTo>
                    <a:pt x="18724" y="11009"/>
                    <a:pt x="19293" y="10874"/>
                    <a:pt x="19812" y="10605"/>
                  </a:cubicBezTo>
                  <a:lnTo>
                    <a:pt x="36696" y="2065"/>
                  </a:lnTo>
                  <a:lnTo>
                    <a:pt x="36696" y="1675"/>
                  </a:lnTo>
                  <a:cubicBezTo>
                    <a:pt x="36696" y="751"/>
                    <a:pt x="35946" y="1"/>
                    <a:pt x="35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919;p64">
              <a:extLst>
                <a:ext uri="{FF2B5EF4-FFF2-40B4-BE49-F238E27FC236}">
                  <a16:creationId xmlns:a16="http://schemas.microsoft.com/office/drawing/2014/main" id="{12A2D4AE-27D7-436C-B586-872C9C60A9E4}"/>
                </a:ext>
              </a:extLst>
            </p:cNvPr>
            <p:cNvSpPr/>
            <p:nvPr/>
          </p:nvSpPr>
          <p:spPr>
            <a:xfrm>
              <a:off x="4869225" y="1018400"/>
              <a:ext cx="946225" cy="304000"/>
            </a:xfrm>
            <a:custGeom>
              <a:avLst/>
              <a:gdLst/>
              <a:ahLst/>
              <a:cxnLst/>
              <a:rect l="l" t="t" r="r" b="b"/>
              <a:pathLst>
                <a:path w="37849" h="12160" extrusionOk="0">
                  <a:moveTo>
                    <a:pt x="35598" y="1155"/>
                  </a:moveTo>
                  <a:cubicBezTo>
                    <a:pt x="36205" y="1155"/>
                    <a:pt x="36696" y="1647"/>
                    <a:pt x="36697" y="2252"/>
                  </a:cubicBezTo>
                  <a:lnTo>
                    <a:pt x="36697" y="2288"/>
                  </a:lnTo>
                  <a:lnTo>
                    <a:pt x="20130" y="10669"/>
                  </a:lnTo>
                  <a:cubicBezTo>
                    <a:pt x="20128" y="10669"/>
                    <a:pt x="20127" y="10670"/>
                    <a:pt x="20126" y="10671"/>
                  </a:cubicBezTo>
                  <a:cubicBezTo>
                    <a:pt x="19689" y="10897"/>
                    <a:pt x="19207" y="11010"/>
                    <a:pt x="18727" y="11010"/>
                  </a:cubicBezTo>
                  <a:cubicBezTo>
                    <a:pt x="18275" y="11010"/>
                    <a:pt x="17824" y="10910"/>
                    <a:pt x="17414" y="10710"/>
                  </a:cubicBezTo>
                  <a:lnTo>
                    <a:pt x="1153" y="2365"/>
                  </a:lnTo>
                  <a:lnTo>
                    <a:pt x="1153" y="2252"/>
                  </a:lnTo>
                  <a:cubicBezTo>
                    <a:pt x="1154" y="1647"/>
                    <a:pt x="1645" y="1155"/>
                    <a:pt x="2251" y="1155"/>
                  </a:cubicBezTo>
                  <a:close/>
                  <a:moveTo>
                    <a:pt x="2250" y="1"/>
                  </a:moveTo>
                  <a:cubicBezTo>
                    <a:pt x="1010" y="1"/>
                    <a:pt x="0" y="1011"/>
                    <a:pt x="0" y="2252"/>
                  </a:cubicBezTo>
                  <a:lnTo>
                    <a:pt x="0" y="2716"/>
                  </a:lnTo>
                  <a:cubicBezTo>
                    <a:pt x="0" y="2932"/>
                    <a:pt x="121" y="3130"/>
                    <a:pt x="313" y="3229"/>
                  </a:cubicBezTo>
                  <a:lnTo>
                    <a:pt x="16899" y="11740"/>
                  </a:lnTo>
                  <a:cubicBezTo>
                    <a:pt x="17466" y="12016"/>
                    <a:pt x="18091" y="12160"/>
                    <a:pt x="18723" y="12160"/>
                  </a:cubicBezTo>
                  <a:cubicBezTo>
                    <a:pt x="18725" y="12160"/>
                    <a:pt x="18728" y="12160"/>
                    <a:pt x="18731" y="12160"/>
                  </a:cubicBezTo>
                  <a:cubicBezTo>
                    <a:pt x="18733" y="12160"/>
                    <a:pt x="18736" y="12160"/>
                    <a:pt x="18738" y="12160"/>
                  </a:cubicBezTo>
                  <a:cubicBezTo>
                    <a:pt x="19404" y="12160"/>
                    <a:pt x="20059" y="12000"/>
                    <a:pt x="20652" y="11694"/>
                  </a:cubicBezTo>
                  <a:lnTo>
                    <a:pt x="37533" y="3155"/>
                  </a:lnTo>
                  <a:cubicBezTo>
                    <a:pt x="37726" y="3057"/>
                    <a:pt x="37849" y="2859"/>
                    <a:pt x="37849" y="2642"/>
                  </a:cubicBezTo>
                  <a:lnTo>
                    <a:pt x="37849" y="2252"/>
                  </a:lnTo>
                  <a:cubicBezTo>
                    <a:pt x="37849" y="1011"/>
                    <a:pt x="36840" y="1"/>
                    <a:pt x="35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920;p64">
              <a:extLst>
                <a:ext uri="{FF2B5EF4-FFF2-40B4-BE49-F238E27FC236}">
                  <a16:creationId xmlns:a16="http://schemas.microsoft.com/office/drawing/2014/main" id="{286C8A2C-4063-4971-8365-937641797551}"/>
                </a:ext>
              </a:extLst>
            </p:cNvPr>
            <p:cNvSpPr/>
            <p:nvPr/>
          </p:nvSpPr>
          <p:spPr>
            <a:xfrm>
              <a:off x="5394725" y="2005800"/>
              <a:ext cx="927275" cy="468050"/>
            </a:xfrm>
            <a:custGeom>
              <a:avLst/>
              <a:gdLst/>
              <a:ahLst/>
              <a:cxnLst/>
              <a:rect l="l" t="t" r="r" b="b"/>
              <a:pathLst>
                <a:path w="37091" h="18722" extrusionOk="0">
                  <a:moveTo>
                    <a:pt x="62" y="0"/>
                  </a:moveTo>
                  <a:cubicBezTo>
                    <a:pt x="28" y="0"/>
                    <a:pt x="0" y="28"/>
                    <a:pt x="0" y="61"/>
                  </a:cubicBezTo>
                  <a:lnTo>
                    <a:pt x="0" y="18661"/>
                  </a:lnTo>
                  <a:cubicBezTo>
                    <a:pt x="0" y="18695"/>
                    <a:pt x="28" y="18721"/>
                    <a:pt x="62" y="18721"/>
                  </a:cubicBezTo>
                  <a:lnTo>
                    <a:pt x="37031" y="18721"/>
                  </a:lnTo>
                  <a:cubicBezTo>
                    <a:pt x="37064" y="18721"/>
                    <a:pt x="37091" y="18695"/>
                    <a:pt x="37091" y="18661"/>
                  </a:cubicBezTo>
                  <a:lnTo>
                    <a:pt x="37091" y="61"/>
                  </a:lnTo>
                  <a:cubicBezTo>
                    <a:pt x="37091" y="28"/>
                    <a:pt x="37064" y="0"/>
                    <a:pt x="37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921;p64">
              <a:extLst>
                <a:ext uri="{FF2B5EF4-FFF2-40B4-BE49-F238E27FC236}">
                  <a16:creationId xmlns:a16="http://schemas.microsoft.com/office/drawing/2014/main" id="{9EAA1644-F181-45F6-92AA-593AB6A0B429}"/>
                </a:ext>
              </a:extLst>
            </p:cNvPr>
            <p:cNvSpPr/>
            <p:nvPr/>
          </p:nvSpPr>
          <p:spPr>
            <a:xfrm>
              <a:off x="5394725" y="2351400"/>
              <a:ext cx="140275" cy="251400"/>
            </a:xfrm>
            <a:custGeom>
              <a:avLst/>
              <a:gdLst/>
              <a:ahLst/>
              <a:cxnLst/>
              <a:rect l="l" t="t" r="r" b="b"/>
              <a:pathLst>
                <a:path w="5611" h="10056" extrusionOk="0">
                  <a:moveTo>
                    <a:pt x="0" y="1"/>
                  </a:moveTo>
                  <a:lnTo>
                    <a:pt x="0" y="10056"/>
                  </a:lnTo>
                  <a:lnTo>
                    <a:pt x="5610" y="35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922;p64">
              <a:extLst>
                <a:ext uri="{FF2B5EF4-FFF2-40B4-BE49-F238E27FC236}">
                  <a16:creationId xmlns:a16="http://schemas.microsoft.com/office/drawing/2014/main" id="{C03D812B-38CE-44FF-9092-135AFF0488A8}"/>
                </a:ext>
              </a:extLst>
            </p:cNvPr>
            <p:cNvSpPr/>
            <p:nvPr/>
          </p:nvSpPr>
          <p:spPr>
            <a:xfrm>
              <a:off x="5618200" y="2200325"/>
              <a:ext cx="99875" cy="96125"/>
            </a:xfrm>
            <a:custGeom>
              <a:avLst/>
              <a:gdLst/>
              <a:ahLst/>
              <a:cxnLst/>
              <a:rect l="l" t="t" r="r" b="b"/>
              <a:pathLst>
                <a:path w="3995" h="3845" extrusionOk="0">
                  <a:moveTo>
                    <a:pt x="2075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1" y="1939"/>
                    <a:pt x="297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4" y="3844"/>
                    <a:pt x="3995" y="2983"/>
                    <a:pt x="3995" y="1923"/>
                  </a:cubicBezTo>
                  <a:cubicBezTo>
                    <a:pt x="3995" y="1145"/>
                    <a:pt x="3526" y="444"/>
                    <a:pt x="2809" y="146"/>
                  </a:cubicBezTo>
                  <a:cubicBezTo>
                    <a:pt x="2571" y="48"/>
                    <a:pt x="2322" y="1"/>
                    <a:pt x="2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923;p64">
              <a:extLst>
                <a:ext uri="{FF2B5EF4-FFF2-40B4-BE49-F238E27FC236}">
                  <a16:creationId xmlns:a16="http://schemas.microsoft.com/office/drawing/2014/main" id="{2B040B30-84D3-4148-989A-27400D0D9A76}"/>
                </a:ext>
              </a:extLst>
            </p:cNvPr>
            <p:cNvSpPr/>
            <p:nvPr/>
          </p:nvSpPr>
          <p:spPr>
            <a:xfrm>
              <a:off x="5824050" y="2200325"/>
              <a:ext cx="99925" cy="96125"/>
            </a:xfrm>
            <a:custGeom>
              <a:avLst/>
              <a:gdLst/>
              <a:ahLst/>
              <a:cxnLst/>
              <a:rect l="l" t="t" r="r" b="b"/>
              <a:pathLst>
                <a:path w="3997" h="3845" extrusionOk="0">
                  <a:moveTo>
                    <a:pt x="2076" y="1"/>
                  </a:moveTo>
                  <a:cubicBezTo>
                    <a:pt x="1575" y="1"/>
                    <a:pt x="1084" y="196"/>
                    <a:pt x="716" y="564"/>
                  </a:cubicBezTo>
                  <a:cubicBezTo>
                    <a:pt x="165" y="1113"/>
                    <a:pt x="1" y="1939"/>
                    <a:pt x="298" y="2658"/>
                  </a:cubicBezTo>
                  <a:cubicBezTo>
                    <a:pt x="596" y="3375"/>
                    <a:pt x="1296" y="3844"/>
                    <a:pt x="2074" y="3844"/>
                  </a:cubicBezTo>
                  <a:cubicBezTo>
                    <a:pt x="3135" y="3844"/>
                    <a:pt x="3996" y="2983"/>
                    <a:pt x="3996" y="1923"/>
                  </a:cubicBezTo>
                  <a:cubicBezTo>
                    <a:pt x="3996" y="1145"/>
                    <a:pt x="3527" y="444"/>
                    <a:pt x="2809" y="146"/>
                  </a:cubicBezTo>
                  <a:cubicBezTo>
                    <a:pt x="2572" y="48"/>
                    <a:pt x="2323" y="1"/>
                    <a:pt x="20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924;p64">
              <a:extLst>
                <a:ext uri="{FF2B5EF4-FFF2-40B4-BE49-F238E27FC236}">
                  <a16:creationId xmlns:a16="http://schemas.microsoft.com/office/drawing/2014/main" id="{EE301293-959F-4ECB-9DDE-7D57BAFDA0BB}"/>
                </a:ext>
              </a:extLst>
            </p:cNvPr>
            <p:cNvSpPr/>
            <p:nvPr/>
          </p:nvSpPr>
          <p:spPr>
            <a:xfrm>
              <a:off x="6029975" y="2200325"/>
              <a:ext cx="99875" cy="96125"/>
            </a:xfrm>
            <a:custGeom>
              <a:avLst/>
              <a:gdLst/>
              <a:ahLst/>
              <a:cxnLst/>
              <a:rect l="l" t="t" r="r" b="b"/>
              <a:pathLst>
                <a:path w="3995" h="3845" extrusionOk="0">
                  <a:moveTo>
                    <a:pt x="2074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0" y="1939"/>
                    <a:pt x="298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5" y="3844"/>
                    <a:pt x="3995" y="2983"/>
                    <a:pt x="3995" y="1923"/>
                  </a:cubicBezTo>
                  <a:cubicBezTo>
                    <a:pt x="3995" y="1145"/>
                    <a:pt x="3527" y="444"/>
                    <a:pt x="2808" y="146"/>
                  </a:cubicBezTo>
                  <a:cubicBezTo>
                    <a:pt x="2571" y="48"/>
                    <a:pt x="2322" y="1"/>
                    <a:pt x="2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925;p64">
              <a:extLst>
                <a:ext uri="{FF2B5EF4-FFF2-40B4-BE49-F238E27FC236}">
                  <a16:creationId xmlns:a16="http://schemas.microsoft.com/office/drawing/2014/main" id="{72301A5B-97D9-49FF-89D7-8BD7981D1BA0}"/>
                </a:ext>
              </a:extLst>
            </p:cNvPr>
            <p:cNvSpPr/>
            <p:nvPr/>
          </p:nvSpPr>
          <p:spPr>
            <a:xfrm>
              <a:off x="1157425" y="3075450"/>
              <a:ext cx="875850" cy="648650"/>
            </a:xfrm>
            <a:custGeom>
              <a:avLst/>
              <a:gdLst/>
              <a:ahLst/>
              <a:cxnLst/>
              <a:rect l="l" t="t" r="r" b="b"/>
              <a:pathLst>
                <a:path w="35034" h="25946" extrusionOk="0">
                  <a:moveTo>
                    <a:pt x="32761" y="5477"/>
                  </a:moveTo>
                  <a:lnTo>
                    <a:pt x="31445" y="10363"/>
                  </a:lnTo>
                  <a:lnTo>
                    <a:pt x="31445" y="5477"/>
                  </a:lnTo>
                  <a:close/>
                  <a:moveTo>
                    <a:pt x="12979" y="5477"/>
                  </a:moveTo>
                  <a:lnTo>
                    <a:pt x="12979" y="13779"/>
                  </a:lnTo>
                  <a:lnTo>
                    <a:pt x="12542" y="13779"/>
                  </a:lnTo>
                  <a:lnTo>
                    <a:pt x="9775" y="5477"/>
                  </a:lnTo>
                  <a:close/>
                  <a:moveTo>
                    <a:pt x="18491" y="5477"/>
                  </a:moveTo>
                  <a:lnTo>
                    <a:pt x="18490" y="13779"/>
                  </a:lnTo>
                  <a:lnTo>
                    <a:pt x="14913" y="13779"/>
                  </a:lnTo>
                  <a:lnTo>
                    <a:pt x="14913" y="5477"/>
                  </a:lnTo>
                  <a:close/>
                  <a:moveTo>
                    <a:pt x="24001" y="5477"/>
                  </a:moveTo>
                  <a:lnTo>
                    <a:pt x="24001" y="13779"/>
                  </a:lnTo>
                  <a:lnTo>
                    <a:pt x="20423" y="13779"/>
                  </a:lnTo>
                  <a:lnTo>
                    <a:pt x="20423" y="5477"/>
                  </a:lnTo>
                  <a:close/>
                  <a:moveTo>
                    <a:pt x="29513" y="5477"/>
                  </a:moveTo>
                  <a:lnTo>
                    <a:pt x="29513" y="13779"/>
                  </a:lnTo>
                  <a:lnTo>
                    <a:pt x="25935" y="13779"/>
                  </a:lnTo>
                  <a:lnTo>
                    <a:pt x="25935" y="5477"/>
                  </a:lnTo>
                  <a:close/>
                  <a:moveTo>
                    <a:pt x="16702" y="21222"/>
                  </a:moveTo>
                  <a:cubicBezTo>
                    <a:pt x="16881" y="21222"/>
                    <a:pt x="17063" y="21257"/>
                    <a:pt x="17235" y="21328"/>
                  </a:cubicBezTo>
                  <a:cubicBezTo>
                    <a:pt x="17757" y="21544"/>
                    <a:pt x="18097" y="22054"/>
                    <a:pt x="18097" y="22619"/>
                  </a:cubicBezTo>
                  <a:cubicBezTo>
                    <a:pt x="18095" y="23389"/>
                    <a:pt x="17472" y="24012"/>
                    <a:pt x="16702" y="24014"/>
                  </a:cubicBezTo>
                  <a:cubicBezTo>
                    <a:pt x="16137" y="24014"/>
                    <a:pt x="15627" y="23674"/>
                    <a:pt x="15411" y="23152"/>
                  </a:cubicBezTo>
                  <a:cubicBezTo>
                    <a:pt x="15195" y="22631"/>
                    <a:pt x="15315" y="22030"/>
                    <a:pt x="15713" y="21630"/>
                  </a:cubicBezTo>
                  <a:cubicBezTo>
                    <a:pt x="15981" y="21364"/>
                    <a:pt x="16338" y="21222"/>
                    <a:pt x="16702" y="21222"/>
                  </a:cubicBezTo>
                  <a:close/>
                  <a:moveTo>
                    <a:pt x="26937" y="21222"/>
                  </a:moveTo>
                  <a:cubicBezTo>
                    <a:pt x="27116" y="21222"/>
                    <a:pt x="27298" y="21257"/>
                    <a:pt x="27470" y="21328"/>
                  </a:cubicBezTo>
                  <a:cubicBezTo>
                    <a:pt x="27992" y="21544"/>
                    <a:pt x="28331" y="22054"/>
                    <a:pt x="28331" y="22619"/>
                  </a:cubicBezTo>
                  <a:cubicBezTo>
                    <a:pt x="28330" y="23388"/>
                    <a:pt x="27706" y="24012"/>
                    <a:pt x="26938" y="24014"/>
                  </a:cubicBezTo>
                  <a:lnTo>
                    <a:pt x="26936" y="24014"/>
                  </a:lnTo>
                  <a:cubicBezTo>
                    <a:pt x="26371" y="24014"/>
                    <a:pt x="25863" y="23674"/>
                    <a:pt x="25646" y="23152"/>
                  </a:cubicBezTo>
                  <a:cubicBezTo>
                    <a:pt x="25430" y="22631"/>
                    <a:pt x="25550" y="22030"/>
                    <a:pt x="25949" y="21630"/>
                  </a:cubicBezTo>
                  <a:cubicBezTo>
                    <a:pt x="26216" y="21364"/>
                    <a:pt x="26573" y="21222"/>
                    <a:pt x="26937" y="21222"/>
                  </a:cubicBezTo>
                  <a:close/>
                  <a:moveTo>
                    <a:pt x="955" y="1"/>
                  </a:moveTo>
                  <a:cubicBezTo>
                    <a:pt x="426" y="7"/>
                    <a:pt x="1" y="437"/>
                    <a:pt x="1" y="966"/>
                  </a:cubicBezTo>
                  <a:cubicBezTo>
                    <a:pt x="1" y="1496"/>
                    <a:pt x="426" y="1927"/>
                    <a:pt x="955" y="1933"/>
                  </a:cubicBezTo>
                  <a:lnTo>
                    <a:pt x="6557" y="1933"/>
                  </a:lnTo>
                  <a:lnTo>
                    <a:pt x="12635" y="20168"/>
                  </a:lnTo>
                  <a:cubicBezTo>
                    <a:pt x="12766" y="20563"/>
                    <a:pt x="13136" y="20829"/>
                    <a:pt x="13552" y="20829"/>
                  </a:cubicBezTo>
                  <a:lnTo>
                    <a:pt x="13903" y="20829"/>
                  </a:lnTo>
                  <a:cubicBezTo>
                    <a:pt x="13571" y="21347"/>
                    <a:pt x="13373" y="21959"/>
                    <a:pt x="13373" y="22617"/>
                  </a:cubicBezTo>
                  <a:cubicBezTo>
                    <a:pt x="13373" y="24454"/>
                    <a:pt x="14866" y="25946"/>
                    <a:pt x="16702" y="25946"/>
                  </a:cubicBezTo>
                  <a:cubicBezTo>
                    <a:pt x="18537" y="25946"/>
                    <a:pt x="20030" y="24454"/>
                    <a:pt x="20030" y="22617"/>
                  </a:cubicBezTo>
                  <a:cubicBezTo>
                    <a:pt x="20029" y="21983"/>
                    <a:pt x="19844" y="21362"/>
                    <a:pt x="19499" y="20829"/>
                  </a:cubicBezTo>
                  <a:lnTo>
                    <a:pt x="24139" y="20829"/>
                  </a:lnTo>
                  <a:cubicBezTo>
                    <a:pt x="23807" y="21347"/>
                    <a:pt x="23608" y="21959"/>
                    <a:pt x="23608" y="22617"/>
                  </a:cubicBezTo>
                  <a:cubicBezTo>
                    <a:pt x="23608" y="24454"/>
                    <a:pt x="25101" y="25946"/>
                    <a:pt x="26936" y="25946"/>
                  </a:cubicBezTo>
                  <a:cubicBezTo>
                    <a:pt x="28772" y="25946"/>
                    <a:pt x="30265" y="24454"/>
                    <a:pt x="30265" y="22617"/>
                  </a:cubicBezTo>
                  <a:cubicBezTo>
                    <a:pt x="30264" y="21983"/>
                    <a:pt x="30079" y="21362"/>
                    <a:pt x="29735" y="20829"/>
                  </a:cubicBezTo>
                  <a:lnTo>
                    <a:pt x="30480" y="20829"/>
                  </a:lnTo>
                  <a:cubicBezTo>
                    <a:pt x="31013" y="20829"/>
                    <a:pt x="31446" y="20396"/>
                    <a:pt x="31446" y="19862"/>
                  </a:cubicBezTo>
                  <a:cubicBezTo>
                    <a:pt x="31446" y="19329"/>
                    <a:pt x="31013" y="18896"/>
                    <a:pt x="30480" y="18896"/>
                  </a:cubicBezTo>
                  <a:lnTo>
                    <a:pt x="14249" y="18896"/>
                  </a:lnTo>
                  <a:lnTo>
                    <a:pt x="13187" y="15711"/>
                  </a:lnTo>
                  <a:lnTo>
                    <a:pt x="31266" y="15711"/>
                  </a:lnTo>
                  <a:cubicBezTo>
                    <a:pt x="31703" y="15711"/>
                    <a:pt x="32086" y="15418"/>
                    <a:pt x="32200" y="14996"/>
                  </a:cubicBezTo>
                  <a:lnTo>
                    <a:pt x="34955" y="4761"/>
                  </a:lnTo>
                  <a:cubicBezTo>
                    <a:pt x="35034" y="4471"/>
                    <a:pt x="34971" y="4160"/>
                    <a:pt x="34789" y="3922"/>
                  </a:cubicBezTo>
                  <a:cubicBezTo>
                    <a:pt x="34606" y="3684"/>
                    <a:pt x="34325" y="3544"/>
                    <a:pt x="34025" y="3544"/>
                  </a:cubicBezTo>
                  <a:cubicBezTo>
                    <a:pt x="34024" y="3544"/>
                    <a:pt x="34023" y="3544"/>
                    <a:pt x="34022" y="3544"/>
                  </a:cubicBezTo>
                  <a:lnTo>
                    <a:pt x="9131" y="3544"/>
                  </a:lnTo>
                  <a:lnTo>
                    <a:pt x="8170" y="662"/>
                  </a:lnTo>
                  <a:cubicBezTo>
                    <a:pt x="8039" y="267"/>
                    <a:pt x="7670" y="1"/>
                    <a:pt x="7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926;p64">
              <a:extLst>
                <a:ext uri="{FF2B5EF4-FFF2-40B4-BE49-F238E27FC236}">
                  <a16:creationId xmlns:a16="http://schemas.microsoft.com/office/drawing/2014/main" id="{3B7BA313-323B-4D14-B782-2A61DE27C150}"/>
                </a:ext>
              </a:extLst>
            </p:cNvPr>
            <p:cNvSpPr/>
            <p:nvPr/>
          </p:nvSpPr>
          <p:spPr>
            <a:xfrm>
              <a:off x="5604225" y="3056750"/>
              <a:ext cx="696275" cy="696225"/>
            </a:xfrm>
            <a:custGeom>
              <a:avLst/>
              <a:gdLst/>
              <a:ahLst/>
              <a:cxnLst/>
              <a:rect l="l" t="t" r="r" b="b"/>
              <a:pathLst>
                <a:path w="27851" h="27849" extrusionOk="0">
                  <a:moveTo>
                    <a:pt x="10436" y="2243"/>
                  </a:moveTo>
                  <a:lnTo>
                    <a:pt x="10436" y="2243"/>
                  </a:lnTo>
                  <a:cubicBezTo>
                    <a:pt x="9791" y="3179"/>
                    <a:pt x="9237" y="4378"/>
                    <a:pt x="8796" y="5784"/>
                  </a:cubicBezTo>
                  <a:lnTo>
                    <a:pt x="4868" y="5784"/>
                  </a:lnTo>
                  <a:cubicBezTo>
                    <a:pt x="6351" y="4138"/>
                    <a:pt x="8263" y="2893"/>
                    <a:pt x="10436" y="2243"/>
                  </a:cubicBezTo>
                  <a:close/>
                  <a:moveTo>
                    <a:pt x="13925" y="1729"/>
                  </a:moveTo>
                  <a:cubicBezTo>
                    <a:pt x="15095" y="1729"/>
                    <a:pt x="16336" y="3240"/>
                    <a:pt x="17221" y="5784"/>
                  </a:cubicBezTo>
                  <a:lnTo>
                    <a:pt x="10630" y="5784"/>
                  </a:lnTo>
                  <a:cubicBezTo>
                    <a:pt x="11514" y="3241"/>
                    <a:pt x="12756" y="1729"/>
                    <a:pt x="13925" y="1729"/>
                  </a:cubicBezTo>
                  <a:close/>
                  <a:moveTo>
                    <a:pt x="17414" y="2243"/>
                  </a:moveTo>
                  <a:cubicBezTo>
                    <a:pt x="19588" y="2893"/>
                    <a:pt x="21501" y="4138"/>
                    <a:pt x="22981" y="5784"/>
                  </a:cubicBezTo>
                  <a:lnTo>
                    <a:pt x="19053" y="5784"/>
                  </a:lnTo>
                  <a:cubicBezTo>
                    <a:pt x="18614" y="4378"/>
                    <a:pt x="18058" y="3179"/>
                    <a:pt x="17414" y="2243"/>
                  </a:cubicBezTo>
                  <a:close/>
                  <a:moveTo>
                    <a:pt x="8341" y="7512"/>
                  </a:moveTo>
                  <a:cubicBezTo>
                    <a:pt x="7971" y="9176"/>
                    <a:pt x="7746" y="11047"/>
                    <a:pt x="7695" y="13060"/>
                  </a:cubicBezTo>
                  <a:lnTo>
                    <a:pt x="1774" y="13060"/>
                  </a:lnTo>
                  <a:cubicBezTo>
                    <a:pt x="1910" y="11092"/>
                    <a:pt x="2528" y="9188"/>
                    <a:pt x="3570" y="7512"/>
                  </a:cubicBezTo>
                  <a:close/>
                  <a:moveTo>
                    <a:pt x="17724" y="7512"/>
                  </a:moveTo>
                  <a:cubicBezTo>
                    <a:pt x="18111" y="9112"/>
                    <a:pt x="18364" y="10984"/>
                    <a:pt x="18421" y="13060"/>
                  </a:cubicBezTo>
                  <a:lnTo>
                    <a:pt x="9431" y="13060"/>
                  </a:lnTo>
                  <a:cubicBezTo>
                    <a:pt x="9487" y="10984"/>
                    <a:pt x="9740" y="9111"/>
                    <a:pt x="10128" y="7512"/>
                  </a:cubicBezTo>
                  <a:close/>
                  <a:moveTo>
                    <a:pt x="24280" y="7512"/>
                  </a:moveTo>
                  <a:cubicBezTo>
                    <a:pt x="25322" y="9188"/>
                    <a:pt x="25939" y="11093"/>
                    <a:pt x="26077" y="13060"/>
                  </a:cubicBezTo>
                  <a:lnTo>
                    <a:pt x="20155" y="13060"/>
                  </a:lnTo>
                  <a:cubicBezTo>
                    <a:pt x="20105" y="11047"/>
                    <a:pt x="19879" y="9176"/>
                    <a:pt x="19510" y="7512"/>
                  </a:cubicBezTo>
                  <a:close/>
                  <a:moveTo>
                    <a:pt x="7695" y="14789"/>
                  </a:moveTo>
                  <a:cubicBezTo>
                    <a:pt x="7754" y="17158"/>
                    <a:pt x="8055" y="19334"/>
                    <a:pt x="8548" y="21202"/>
                  </a:cubicBezTo>
                  <a:lnTo>
                    <a:pt x="4162" y="21202"/>
                  </a:lnTo>
                  <a:cubicBezTo>
                    <a:pt x="2766" y="19338"/>
                    <a:pt x="1936" y="17112"/>
                    <a:pt x="1772" y="14789"/>
                  </a:cubicBezTo>
                  <a:close/>
                  <a:moveTo>
                    <a:pt x="18421" y="14789"/>
                  </a:moveTo>
                  <a:cubicBezTo>
                    <a:pt x="18355" y="17252"/>
                    <a:pt x="18009" y="19429"/>
                    <a:pt x="17495" y="21202"/>
                  </a:cubicBezTo>
                  <a:lnTo>
                    <a:pt x="10356" y="21202"/>
                  </a:lnTo>
                  <a:cubicBezTo>
                    <a:pt x="9841" y="19429"/>
                    <a:pt x="9497" y="17252"/>
                    <a:pt x="9430" y="14789"/>
                  </a:cubicBezTo>
                  <a:close/>
                  <a:moveTo>
                    <a:pt x="26077" y="14788"/>
                  </a:moveTo>
                  <a:cubicBezTo>
                    <a:pt x="25914" y="17112"/>
                    <a:pt x="25085" y="19338"/>
                    <a:pt x="23689" y="21202"/>
                  </a:cubicBezTo>
                  <a:lnTo>
                    <a:pt x="19302" y="21202"/>
                  </a:lnTo>
                  <a:cubicBezTo>
                    <a:pt x="19795" y="19334"/>
                    <a:pt x="20096" y="17158"/>
                    <a:pt x="20155" y="14788"/>
                  </a:cubicBezTo>
                  <a:close/>
                  <a:moveTo>
                    <a:pt x="9090" y="22930"/>
                  </a:moveTo>
                  <a:cubicBezTo>
                    <a:pt x="9474" y="23968"/>
                    <a:pt x="9926" y="24868"/>
                    <a:pt x="10436" y="25606"/>
                  </a:cubicBezTo>
                  <a:cubicBezTo>
                    <a:pt x="8662" y="25075"/>
                    <a:pt x="7064" y="24146"/>
                    <a:pt x="5729" y="22930"/>
                  </a:cubicBezTo>
                  <a:close/>
                  <a:moveTo>
                    <a:pt x="22121" y="22930"/>
                  </a:moveTo>
                  <a:cubicBezTo>
                    <a:pt x="20786" y="24146"/>
                    <a:pt x="19187" y="25075"/>
                    <a:pt x="17414" y="25606"/>
                  </a:cubicBezTo>
                  <a:cubicBezTo>
                    <a:pt x="17924" y="24868"/>
                    <a:pt x="18376" y="23968"/>
                    <a:pt x="18760" y="22930"/>
                  </a:cubicBezTo>
                  <a:close/>
                  <a:moveTo>
                    <a:pt x="16889" y="22930"/>
                  </a:moveTo>
                  <a:cubicBezTo>
                    <a:pt x="16040" y="24945"/>
                    <a:pt x="14954" y="26121"/>
                    <a:pt x="13925" y="26121"/>
                  </a:cubicBezTo>
                  <a:cubicBezTo>
                    <a:pt x="12895" y="26121"/>
                    <a:pt x="11811" y="24945"/>
                    <a:pt x="10961" y="22930"/>
                  </a:cubicBezTo>
                  <a:close/>
                  <a:moveTo>
                    <a:pt x="13925" y="0"/>
                  </a:moveTo>
                  <a:cubicBezTo>
                    <a:pt x="6248" y="0"/>
                    <a:pt x="1" y="6246"/>
                    <a:pt x="1" y="13925"/>
                  </a:cubicBezTo>
                  <a:cubicBezTo>
                    <a:pt x="1" y="21602"/>
                    <a:pt x="6248" y="27849"/>
                    <a:pt x="13925" y="27849"/>
                  </a:cubicBezTo>
                  <a:cubicBezTo>
                    <a:pt x="21604" y="27849"/>
                    <a:pt x="27851" y="21603"/>
                    <a:pt x="27851" y="13925"/>
                  </a:cubicBezTo>
                  <a:cubicBezTo>
                    <a:pt x="27851" y="6246"/>
                    <a:pt x="21605" y="0"/>
                    <a:pt x="13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3560;p64">
            <a:extLst>
              <a:ext uri="{FF2B5EF4-FFF2-40B4-BE49-F238E27FC236}">
                <a16:creationId xmlns:a16="http://schemas.microsoft.com/office/drawing/2014/main" id="{AE8B65E9-91D6-4726-A655-131A28D5FAEC}"/>
              </a:ext>
            </a:extLst>
          </p:cNvPr>
          <p:cNvGrpSpPr/>
          <p:nvPr/>
        </p:nvGrpSpPr>
        <p:grpSpPr>
          <a:xfrm>
            <a:off x="498763" y="1145309"/>
            <a:ext cx="1746526" cy="1325867"/>
            <a:chOff x="449250" y="238125"/>
            <a:chExt cx="6401725" cy="5237425"/>
          </a:xfrm>
        </p:grpSpPr>
        <p:sp>
          <p:nvSpPr>
            <p:cNvPr id="260" name="Google Shape;3561;p64">
              <a:extLst>
                <a:ext uri="{FF2B5EF4-FFF2-40B4-BE49-F238E27FC236}">
                  <a16:creationId xmlns:a16="http://schemas.microsoft.com/office/drawing/2014/main" id="{7A579382-1E0C-4321-BB4E-5AE44DF04653}"/>
                </a:ext>
              </a:extLst>
            </p:cNvPr>
            <p:cNvSpPr/>
            <p:nvPr/>
          </p:nvSpPr>
          <p:spPr>
            <a:xfrm>
              <a:off x="449250" y="238125"/>
              <a:ext cx="6401725" cy="4867000"/>
            </a:xfrm>
            <a:custGeom>
              <a:avLst/>
              <a:gdLst/>
              <a:ahLst/>
              <a:cxnLst/>
              <a:rect l="l" t="t" r="r" b="b"/>
              <a:pathLst>
                <a:path w="256069" h="194680" extrusionOk="0">
                  <a:moveTo>
                    <a:pt x="156176" y="0"/>
                  </a:moveTo>
                  <a:cubicBezTo>
                    <a:pt x="145518" y="0"/>
                    <a:pt x="132819" y="2041"/>
                    <a:pt x="117347" y="7037"/>
                  </a:cubicBezTo>
                  <a:cubicBezTo>
                    <a:pt x="73919" y="21063"/>
                    <a:pt x="72529" y="47320"/>
                    <a:pt x="39520" y="50959"/>
                  </a:cubicBezTo>
                  <a:cubicBezTo>
                    <a:pt x="6511" y="54598"/>
                    <a:pt x="0" y="81018"/>
                    <a:pt x="20457" y="107280"/>
                  </a:cubicBezTo>
                  <a:cubicBezTo>
                    <a:pt x="40914" y="133541"/>
                    <a:pt x="34389" y="155948"/>
                    <a:pt x="53883" y="173479"/>
                  </a:cubicBezTo>
                  <a:cubicBezTo>
                    <a:pt x="53883" y="173479"/>
                    <a:pt x="75463" y="194395"/>
                    <a:pt x="109332" y="194677"/>
                  </a:cubicBezTo>
                  <a:cubicBezTo>
                    <a:pt x="109494" y="194679"/>
                    <a:pt x="109655" y="194679"/>
                    <a:pt x="109816" y="194679"/>
                  </a:cubicBezTo>
                  <a:cubicBezTo>
                    <a:pt x="143285" y="194679"/>
                    <a:pt x="152002" y="165455"/>
                    <a:pt x="163781" y="160161"/>
                  </a:cubicBezTo>
                  <a:cubicBezTo>
                    <a:pt x="165889" y="159213"/>
                    <a:pt x="168046" y="158833"/>
                    <a:pt x="170310" y="158833"/>
                  </a:cubicBezTo>
                  <a:cubicBezTo>
                    <a:pt x="179462" y="158833"/>
                    <a:pt x="190378" y="165035"/>
                    <a:pt x="206960" y="165035"/>
                  </a:cubicBezTo>
                  <a:cubicBezTo>
                    <a:pt x="209318" y="165035"/>
                    <a:pt x="211790" y="164910"/>
                    <a:pt x="214388" y="164623"/>
                  </a:cubicBezTo>
                  <a:cubicBezTo>
                    <a:pt x="239780" y="161824"/>
                    <a:pt x="256069" y="123080"/>
                    <a:pt x="238166" y="100552"/>
                  </a:cubicBezTo>
                  <a:cubicBezTo>
                    <a:pt x="220263" y="78026"/>
                    <a:pt x="194362" y="68431"/>
                    <a:pt x="196727" y="54917"/>
                  </a:cubicBezTo>
                  <a:cubicBezTo>
                    <a:pt x="199092" y="41401"/>
                    <a:pt x="214197" y="26885"/>
                    <a:pt x="198277" y="14582"/>
                  </a:cubicBezTo>
                  <a:cubicBezTo>
                    <a:pt x="188030" y="6662"/>
                    <a:pt x="175435" y="0"/>
                    <a:pt x="15617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562;p64">
              <a:extLst>
                <a:ext uri="{FF2B5EF4-FFF2-40B4-BE49-F238E27FC236}">
                  <a16:creationId xmlns:a16="http://schemas.microsoft.com/office/drawing/2014/main" id="{82EAF6E0-C557-46EE-ABAF-1CF656C51754}"/>
                </a:ext>
              </a:extLst>
            </p:cNvPr>
            <p:cNvSpPr/>
            <p:nvPr/>
          </p:nvSpPr>
          <p:spPr>
            <a:xfrm>
              <a:off x="654175" y="1408900"/>
              <a:ext cx="2934500" cy="1237575"/>
            </a:xfrm>
            <a:custGeom>
              <a:avLst/>
              <a:gdLst/>
              <a:ahLst/>
              <a:cxnLst/>
              <a:rect l="l" t="t" r="r" b="b"/>
              <a:pathLst>
                <a:path w="117380" h="49503" extrusionOk="0">
                  <a:moveTo>
                    <a:pt x="117379" y="0"/>
                  </a:moveTo>
                  <a:lnTo>
                    <a:pt x="819" y="28131"/>
                  </a:lnTo>
                  <a:lnTo>
                    <a:pt x="819" y="28131"/>
                  </a:lnTo>
                  <a:cubicBezTo>
                    <a:pt x="0" y="34609"/>
                    <a:pt x="1478" y="41924"/>
                    <a:pt x="5269" y="49502"/>
                  </a:cubicBezTo>
                  <a:lnTo>
                    <a:pt x="5269" y="49502"/>
                  </a:lnTo>
                  <a:lnTo>
                    <a:pt x="117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563;p64">
              <a:extLst>
                <a:ext uri="{FF2B5EF4-FFF2-40B4-BE49-F238E27FC236}">
                  <a16:creationId xmlns:a16="http://schemas.microsoft.com/office/drawing/2014/main" id="{FB051FD2-DAD9-4726-A357-E5BC69B3ED95}"/>
                </a:ext>
              </a:extLst>
            </p:cNvPr>
            <p:cNvSpPr/>
            <p:nvPr/>
          </p:nvSpPr>
          <p:spPr>
            <a:xfrm>
              <a:off x="1359925" y="1527750"/>
              <a:ext cx="2324375" cy="2834650"/>
            </a:xfrm>
            <a:custGeom>
              <a:avLst/>
              <a:gdLst/>
              <a:ahLst/>
              <a:cxnLst/>
              <a:rect l="l" t="t" r="r" b="b"/>
              <a:pathLst>
                <a:path w="92975" h="113386" extrusionOk="0">
                  <a:moveTo>
                    <a:pt x="92975" y="1"/>
                  </a:moveTo>
                  <a:lnTo>
                    <a:pt x="1" y="88441"/>
                  </a:lnTo>
                  <a:cubicBezTo>
                    <a:pt x="2765" y="97462"/>
                    <a:pt x="5000" y="105799"/>
                    <a:pt x="10063" y="113385"/>
                  </a:cubicBezTo>
                  <a:lnTo>
                    <a:pt x="10063" y="113385"/>
                  </a:lnTo>
                  <a:lnTo>
                    <a:pt x="929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564;p64">
              <a:extLst>
                <a:ext uri="{FF2B5EF4-FFF2-40B4-BE49-F238E27FC236}">
                  <a16:creationId xmlns:a16="http://schemas.microsoft.com/office/drawing/2014/main" id="{53D6971F-E180-4C5A-BC5A-6758A1BCA6CD}"/>
                </a:ext>
              </a:extLst>
            </p:cNvPr>
            <p:cNvSpPr/>
            <p:nvPr/>
          </p:nvSpPr>
          <p:spPr>
            <a:xfrm>
              <a:off x="1872225" y="1564700"/>
              <a:ext cx="1879600" cy="3395675"/>
            </a:xfrm>
            <a:custGeom>
              <a:avLst/>
              <a:gdLst/>
              <a:ahLst/>
              <a:cxnLst/>
              <a:rect l="l" t="t" r="r" b="b"/>
              <a:pathLst>
                <a:path w="75184" h="135827" extrusionOk="0">
                  <a:moveTo>
                    <a:pt x="75183" y="1"/>
                  </a:moveTo>
                  <a:lnTo>
                    <a:pt x="1" y="123012"/>
                  </a:lnTo>
                  <a:cubicBezTo>
                    <a:pt x="3990" y="126184"/>
                    <a:pt x="11779" y="131640"/>
                    <a:pt x="22564" y="135827"/>
                  </a:cubicBezTo>
                  <a:lnTo>
                    <a:pt x="75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565;p64">
              <a:extLst>
                <a:ext uri="{FF2B5EF4-FFF2-40B4-BE49-F238E27FC236}">
                  <a16:creationId xmlns:a16="http://schemas.microsoft.com/office/drawing/2014/main" id="{9AF6A7C8-DC78-4333-809B-755BEA3DFFE9}"/>
                </a:ext>
              </a:extLst>
            </p:cNvPr>
            <p:cNvSpPr/>
            <p:nvPr/>
          </p:nvSpPr>
          <p:spPr>
            <a:xfrm>
              <a:off x="847450" y="1296475"/>
              <a:ext cx="2719600" cy="460775"/>
            </a:xfrm>
            <a:custGeom>
              <a:avLst/>
              <a:gdLst/>
              <a:ahLst/>
              <a:cxnLst/>
              <a:rect l="l" t="t" r="r" b="b"/>
              <a:pathLst>
                <a:path w="108784" h="18431" extrusionOk="0">
                  <a:moveTo>
                    <a:pt x="47015" y="0"/>
                  </a:moveTo>
                  <a:cubicBezTo>
                    <a:pt x="40751" y="4314"/>
                    <a:pt x="33637" y="7517"/>
                    <a:pt x="23592" y="8625"/>
                  </a:cubicBezTo>
                  <a:cubicBezTo>
                    <a:pt x="12986" y="9794"/>
                    <a:pt x="5121" y="13318"/>
                    <a:pt x="1" y="18431"/>
                  </a:cubicBezTo>
                  <a:lnTo>
                    <a:pt x="108783" y="1544"/>
                  </a:lnTo>
                  <a:lnTo>
                    <a:pt x="470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566;p64">
              <a:extLst>
                <a:ext uri="{FF2B5EF4-FFF2-40B4-BE49-F238E27FC236}">
                  <a16:creationId xmlns:a16="http://schemas.microsoft.com/office/drawing/2014/main" id="{007C020A-9D9B-435D-9D87-80DC598EAF9F}"/>
                </a:ext>
              </a:extLst>
            </p:cNvPr>
            <p:cNvSpPr/>
            <p:nvPr/>
          </p:nvSpPr>
          <p:spPr>
            <a:xfrm>
              <a:off x="2799325" y="1582900"/>
              <a:ext cx="1027275" cy="3522225"/>
            </a:xfrm>
            <a:custGeom>
              <a:avLst/>
              <a:gdLst/>
              <a:ahLst/>
              <a:cxnLst/>
              <a:rect l="l" t="t" r="r" b="b"/>
              <a:pathLst>
                <a:path w="41091" h="140889" extrusionOk="0">
                  <a:moveTo>
                    <a:pt x="41090" y="0"/>
                  </a:moveTo>
                  <a:lnTo>
                    <a:pt x="0" y="139320"/>
                  </a:lnTo>
                  <a:cubicBezTo>
                    <a:pt x="4769" y="140258"/>
                    <a:pt x="9888" y="140841"/>
                    <a:pt x="15329" y="140886"/>
                  </a:cubicBezTo>
                  <a:cubicBezTo>
                    <a:pt x="15489" y="140888"/>
                    <a:pt x="15648" y="140888"/>
                    <a:pt x="15807" y="140888"/>
                  </a:cubicBezTo>
                  <a:cubicBezTo>
                    <a:pt x="19473" y="140888"/>
                    <a:pt x="22841" y="140535"/>
                    <a:pt x="25951" y="139903"/>
                  </a:cubicBezTo>
                  <a:lnTo>
                    <a:pt x="410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567;p64">
              <a:extLst>
                <a:ext uri="{FF2B5EF4-FFF2-40B4-BE49-F238E27FC236}">
                  <a16:creationId xmlns:a16="http://schemas.microsoft.com/office/drawing/2014/main" id="{5799E731-C492-455F-B706-E5A9198D85B6}"/>
                </a:ext>
              </a:extLst>
            </p:cNvPr>
            <p:cNvSpPr/>
            <p:nvPr/>
          </p:nvSpPr>
          <p:spPr>
            <a:xfrm>
              <a:off x="964550" y="1474650"/>
              <a:ext cx="2664100" cy="1922400"/>
            </a:xfrm>
            <a:custGeom>
              <a:avLst/>
              <a:gdLst/>
              <a:ahLst/>
              <a:cxnLst/>
              <a:rect l="l" t="t" r="r" b="b"/>
              <a:pathLst>
                <a:path w="106564" h="76896" extrusionOk="0">
                  <a:moveTo>
                    <a:pt x="106564" y="0"/>
                  </a:moveTo>
                  <a:lnTo>
                    <a:pt x="1" y="58023"/>
                  </a:lnTo>
                  <a:cubicBezTo>
                    <a:pt x="5061" y="64558"/>
                    <a:pt x="8458" y="70854"/>
                    <a:pt x="11006" y="76896"/>
                  </a:cubicBezTo>
                  <a:lnTo>
                    <a:pt x="1065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568;p64">
              <a:extLst>
                <a:ext uri="{FF2B5EF4-FFF2-40B4-BE49-F238E27FC236}">
                  <a16:creationId xmlns:a16="http://schemas.microsoft.com/office/drawing/2014/main" id="{91FBBCCF-3818-40BC-BAFC-1D491C3EA9E2}"/>
                </a:ext>
              </a:extLst>
            </p:cNvPr>
            <p:cNvSpPr/>
            <p:nvPr/>
          </p:nvSpPr>
          <p:spPr>
            <a:xfrm>
              <a:off x="4043050" y="1519500"/>
              <a:ext cx="2147875" cy="2844425"/>
            </a:xfrm>
            <a:custGeom>
              <a:avLst/>
              <a:gdLst/>
              <a:ahLst/>
              <a:cxnLst/>
              <a:rect l="l" t="t" r="r" b="b"/>
              <a:pathLst>
                <a:path w="85915" h="113777" extrusionOk="0">
                  <a:moveTo>
                    <a:pt x="1" y="0"/>
                  </a:moveTo>
                  <a:lnTo>
                    <a:pt x="61944" y="113764"/>
                  </a:lnTo>
                  <a:cubicBezTo>
                    <a:pt x="62372" y="113772"/>
                    <a:pt x="62799" y="113776"/>
                    <a:pt x="63227" y="113776"/>
                  </a:cubicBezTo>
                  <a:cubicBezTo>
                    <a:pt x="65702" y="113776"/>
                    <a:pt x="68175" y="113640"/>
                    <a:pt x="70636" y="113368"/>
                  </a:cubicBezTo>
                  <a:cubicBezTo>
                    <a:pt x="76268" y="112747"/>
                    <a:pt x="81452" y="110354"/>
                    <a:pt x="85915" y="1067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569;p64">
              <a:extLst>
                <a:ext uri="{FF2B5EF4-FFF2-40B4-BE49-F238E27FC236}">
                  <a16:creationId xmlns:a16="http://schemas.microsoft.com/office/drawing/2014/main" id="{AD72464E-F1EC-4367-AFD1-4F854684DFE0}"/>
                </a:ext>
              </a:extLst>
            </p:cNvPr>
            <p:cNvSpPr/>
            <p:nvPr/>
          </p:nvSpPr>
          <p:spPr>
            <a:xfrm>
              <a:off x="4096200" y="1463850"/>
              <a:ext cx="2502050" cy="2449625"/>
            </a:xfrm>
            <a:custGeom>
              <a:avLst/>
              <a:gdLst/>
              <a:ahLst/>
              <a:cxnLst/>
              <a:rect l="l" t="t" r="r" b="b"/>
              <a:pathLst>
                <a:path w="100082" h="97985" extrusionOk="0">
                  <a:moveTo>
                    <a:pt x="1" y="0"/>
                  </a:moveTo>
                  <a:lnTo>
                    <a:pt x="93205" y="97984"/>
                  </a:lnTo>
                  <a:cubicBezTo>
                    <a:pt x="97609" y="90591"/>
                    <a:pt x="100081" y="81711"/>
                    <a:pt x="99830" y="730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570;p64">
              <a:extLst>
                <a:ext uri="{FF2B5EF4-FFF2-40B4-BE49-F238E27FC236}">
                  <a16:creationId xmlns:a16="http://schemas.microsoft.com/office/drawing/2014/main" id="{784D3E81-E001-40BE-8CF5-AFBAC2410487}"/>
                </a:ext>
              </a:extLst>
            </p:cNvPr>
            <p:cNvSpPr/>
            <p:nvPr/>
          </p:nvSpPr>
          <p:spPr>
            <a:xfrm>
              <a:off x="4133125" y="1396325"/>
              <a:ext cx="2311975" cy="1413025"/>
            </a:xfrm>
            <a:custGeom>
              <a:avLst/>
              <a:gdLst/>
              <a:ahLst/>
              <a:cxnLst/>
              <a:rect l="l" t="t" r="r" b="b"/>
              <a:pathLst>
                <a:path w="92479" h="56521" extrusionOk="0">
                  <a:moveTo>
                    <a:pt x="0" y="1"/>
                  </a:moveTo>
                  <a:lnTo>
                    <a:pt x="92479" y="56521"/>
                  </a:lnTo>
                  <a:cubicBezTo>
                    <a:pt x="91960" y="55739"/>
                    <a:pt x="91403" y="54974"/>
                    <a:pt x="90811" y="54224"/>
                  </a:cubicBezTo>
                  <a:cubicBezTo>
                    <a:pt x="78816" y="39131"/>
                    <a:pt x="63231" y="29844"/>
                    <a:pt x="54962" y="2129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571;p64">
              <a:extLst>
                <a:ext uri="{FF2B5EF4-FFF2-40B4-BE49-F238E27FC236}">
                  <a16:creationId xmlns:a16="http://schemas.microsoft.com/office/drawing/2014/main" id="{472F9F1E-F39D-4E23-A7A8-56D7DADD2A4F}"/>
                </a:ext>
              </a:extLst>
            </p:cNvPr>
            <p:cNvSpPr/>
            <p:nvPr/>
          </p:nvSpPr>
          <p:spPr>
            <a:xfrm>
              <a:off x="4151325" y="1321550"/>
              <a:ext cx="1260400" cy="358000"/>
            </a:xfrm>
            <a:custGeom>
              <a:avLst/>
              <a:gdLst/>
              <a:ahLst/>
              <a:cxnLst/>
              <a:rect l="l" t="t" r="r" b="b"/>
              <a:pathLst>
                <a:path w="50416" h="14320" extrusionOk="0">
                  <a:moveTo>
                    <a:pt x="0" y="1"/>
                  </a:moveTo>
                  <a:lnTo>
                    <a:pt x="48550" y="14320"/>
                  </a:lnTo>
                  <a:cubicBezTo>
                    <a:pt x="48454" y="13406"/>
                    <a:pt x="48486" y="12483"/>
                    <a:pt x="48644" y="11580"/>
                  </a:cubicBezTo>
                  <a:cubicBezTo>
                    <a:pt x="48999" y="9557"/>
                    <a:pt x="49638" y="7512"/>
                    <a:pt x="50416" y="54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572;p64">
              <a:extLst>
                <a:ext uri="{FF2B5EF4-FFF2-40B4-BE49-F238E27FC236}">
                  <a16:creationId xmlns:a16="http://schemas.microsoft.com/office/drawing/2014/main" id="{1B7B746F-8822-4CEF-AD99-DB4BE456652B}"/>
                </a:ext>
              </a:extLst>
            </p:cNvPr>
            <p:cNvSpPr/>
            <p:nvPr/>
          </p:nvSpPr>
          <p:spPr>
            <a:xfrm>
              <a:off x="3819750" y="1581100"/>
              <a:ext cx="523450" cy="3350000"/>
            </a:xfrm>
            <a:custGeom>
              <a:avLst/>
              <a:gdLst/>
              <a:ahLst/>
              <a:cxnLst/>
              <a:rect l="l" t="t" r="r" b="b"/>
              <a:pathLst>
                <a:path w="20938" h="134000" extrusionOk="0">
                  <a:moveTo>
                    <a:pt x="3350" y="1"/>
                  </a:moveTo>
                  <a:lnTo>
                    <a:pt x="0" y="133999"/>
                  </a:lnTo>
                  <a:cubicBezTo>
                    <a:pt x="9434" y="128035"/>
                    <a:pt x="15537" y="119459"/>
                    <a:pt x="20937" y="113297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573;p64">
              <a:extLst>
                <a:ext uri="{FF2B5EF4-FFF2-40B4-BE49-F238E27FC236}">
                  <a16:creationId xmlns:a16="http://schemas.microsoft.com/office/drawing/2014/main" id="{63DBBE18-EC80-42F8-A1D4-73CF650E0CAA}"/>
                </a:ext>
              </a:extLst>
            </p:cNvPr>
            <p:cNvSpPr/>
            <p:nvPr/>
          </p:nvSpPr>
          <p:spPr>
            <a:xfrm>
              <a:off x="2249600" y="932000"/>
              <a:ext cx="1315650" cy="326150"/>
            </a:xfrm>
            <a:custGeom>
              <a:avLst/>
              <a:gdLst/>
              <a:ahLst/>
              <a:cxnLst/>
              <a:rect l="l" t="t" r="r" b="b"/>
              <a:pathLst>
                <a:path w="52626" h="13046" extrusionOk="0">
                  <a:moveTo>
                    <a:pt x="8392" y="0"/>
                  </a:moveTo>
                  <a:cubicBezTo>
                    <a:pt x="5426" y="2517"/>
                    <a:pt x="2693" y="4997"/>
                    <a:pt x="0" y="7351"/>
                  </a:cubicBezTo>
                  <a:lnTo>
                    <a:pt x="52625" y="13045"/>
                  </a:lnTo>
                  <a:lnTo>
                    <a:pt x="8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574;p64">
              <a:extLst>
                <a:ext uri="{FF2B5EF4-FFF2-40B4-BE49-F238E27FC236}">
                  <a16:creationId xmlns:a16="http://schemas.microsoft.com/office/drawing/2014/main" id="{786B7B00-4533-430F-AE9F-1DFD54198080}"/>
                </a:ext>
              </a:extLst>
            </p:cNvPr>
            <p:cNvSpPr/>
            <p:nvPr/>
          </p:nvSpPr>
          <p:spPr>
            <a:xfrm>
              <a:off x="3977350" y="1559475"/>
              <a:ext cx="1214650" cy="2750925"/>
            </a:xfrm>
            <a:custGeom>
              <a:avLst/>
              <a:gdLst/>
              <a:ahLst/>
              <a:cxnLst/>
              <a:rect l="l" t="t" r="r" b="b"/>
              <a:pathLst>
                <a:path w="48586" h="110037" extrusionOk="0">
                  <a:moveTo>
                    <a:pt x="0" y="1"/>
                  </a:moveTo>
                  <a:lnTo>
                    <a:pt x="25662" y="106338"/>
                  </a:lnTo>
                  <a:cubicBezTo>
                    <a:pt x="26816" y="106095"/>
                    <a:pt x="27991" y="105987"/>
                    <a:pt x="29198" y="105987"/>
                  </a:cubicBezTo>
                  <a:cubicBezTo>
                    <a:pt x="34728" y="105987"/>
                    <a:pt x="40906" y="108245"/>
                    <a:pt x="48586" y="110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575;p64">
              <a:extLst>
                <a:ext uri="{FF2B5EF4-FFF2-40B4-BE49-F238E27FC236}">
                  <a16:creationId xmlns:a16="http://schemas.microsoft.com/office/drawing/2014/main" id="{FA759135-AA00-4D50-B14D-B1C693260E62}"/>
                </a:ext>
              </a:extLst>
            </p:cNvPr>
            <p:cNvSpPr/>
            <p:nvPr/>
          </p:nvSpPr>
          <p:spPr>
            <a:xfrm>
              <a:off x="3460800" y="355375"/>
              <a:ext cx="278450" cy="664850"/>
            </a:xfrm>
            <a:custGeom>
              <a:avLst/>
              <a:gdLst/>
              <a:ahLst/>
              <a:cxnLst/>
              <a:rect l="l" t="t" r="r" b="b"/>
              <a:pathLst>
                <a:path w="11138" h="26594" extrusionOk="0">
                  <a:moveTo>
                    <a:pt x="4720" y="1"/>
                  </a:moveTo>
                  <a:cubicBezTo>
                    <a:pt x="3178" y="425"/>
                    <a:pt x="1604" y="881"/>
                    <a:pt x="1" y="1372"/>
                  </a:cubicBezTo>
                  <a:lnTo>
                    <a:pt x="11138" y="26593"/>
                  </a:lnTo>
                  <a:lnTo>
                    <a:pt x="47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576;p64">
              <a:extLst>
                <a:ext uri="{FF2B5EF4-FFF2-40B4-BE49-F238E27FC236}">
                  <a16:creationId xmlns:a16="http://schemas.microsoft.com/office/drawing/2014/main" id="{70EC10DB-7BAD-4C65-B2CF-ED0990B1CA41}"/>
                </a:ext>
              </a:extLst>
            </p:cNvPr>
            <p:cNvSpPr/>
            <p:nvPr/>
          </p:nvSpPr>
          <p:spPr>
            <a:xfrm>
              <a:off x="4127900" y="605050"/>
              <a:ext cx="1443000" cy="565750"/>
            </a:xfrm>
            <a:custGeom>
              <a:avLst/>
              <a:gdLst/>
              <a:ahLst/>
              <a:cxnLst/>
              <a:rect l="l" t="t" r="r" b="b"/>
              <a:pathLst>
                <a:path w="57720" h="22630" extrusionOk="0">
                  <a:moveTo>
                    <a:pt x="51250" y="1"/>
                  </a:moveTo>
                  <a:lnTo>
                    <a:pt x="0" y="22630"/>
                  </a:lnTo>
                  <a:lnTo>
                    <a:pt x="57720" y="8700"/>
                  </a:lnTo>
                  <a:cubicBezTo>
                    <a:pt x="56818" y="5712"/>
                    <a:pt x="54832" y="2799"/>
                    <a:pt x="51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577;p64">
              <a:extLst>
                <a:ext uri="{FF2B5EF4-FFF2-40B4-BE49-F238E27FC236}">
                  <a16:creationId xmlns:a16="http://schemas.microsoft.com/office/drawing/2014/main" id="{8F7A2D81-CA99-4A7C-B5BF-5268EB63650F}"/>
                </a:ext>
              </a:extLst>
            </p:cNvPr>
            <p:cNvSpPr/>
            <p:nvPr/>
          </p:nvSpPr>
          <p:spPr>
            <a:xfrm>
              <a:off x="4149525" y="1023150"/>
              <a:ext cx="1426900" cy="254950"/>
            </a:xfrm>
            <a:custGeom>
              <a:avLst/>
              <a:gdLst/>
              <a:ahLst/>
              <a:cxnLst/>
              <a:rect l="l" t="t" r="r" b="b"/>
              <a:pathLst>
                <a:path w="57076" h="10198" extrusionOk="0">
                  <a:moveTo>
                    <a:pt x="57075" y="0"/>
                  </a:moveTo>
                  <a:lnTo>
                    <a:pt x="0" y="8860"/>
                  </a:lnTo>
                  <a:lnTo>
                    <a:pt x="53528" y="10198"/>
                  </a:lnTo>
                  <a:cubicBezTo>
                    <a:pt x="55018" y="6780"/>
                    <a:pt x="56419" y="3364"/>
                    <a:pt x="57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578;p64">
              <a:extLst>
                <a:ext uri="{FF2B5EF4-FFF2-40B4-BE49-F238E27FC236}">
                  <a16:creationId xmlns:a16="http://schemas.microsoft.com/office/drawing/2014/main" id="{9CD91479-3289-48AD-8C9D-2FA70FFB2D88}"/>
                </a:ext>
              </a:extLst>
            </p:cNvPr>
            <p:cNvSpPr/>
            <p:nvPr/>
          </p:nvSpPr>
          <p:spPr>
            <a:xfrm>
              <a:off x="4087925" y="364150"/>
              <a:ext cx="1145150" cy="740950"/>
            </a:xfrm>
            <a:custGeom>
              <a:avLst/>
              <a:gdLst/>
              <a:ahLst/>
              <a:cxnLst/>
              <a:rect l="l" t="t" r="r" b="b"/>
              <a:pathLst>
                <a:path w="45806" h="29638" extrusionOk="0">
                  <a:moveTo>
                    <a:pt x="36827" y="1"/>
                  </a:moveTo>
                  <a:lnTo>
                    <a:pt x="0" y="29637"/>
                  </a:lnTo>
                  <a:lnTo>
                    <a:pt x="45806" y="4695"/>
                  </a:lnTo>
                  <a:cubicBezTo>
                    <a:pt x="43026" y="2962"/>
                    <a:pt x="40054" y="1372"/>
                    <a:pt x="36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579;p64">
              <a:extLst>
                <a:ext uri="{FF2B5EF4-FFF2-40B4-BE49-F238E27FC236}">
                  <a16:creationId xmlns:a16="http://schemas.microsoft.com/office/drawing/2014/main" id="{22921777-C8A0-4FFA-BA5A-2F16138B0F3B}"/>
                </a:ext>
              </a:extLst>
            </p:cNvPr>
            <p:cNvSpPr/>
            <p:nvPr/>
          </p:nvSpPr>
          <p:spPr>
            <a:xfrm>
              <a:off x="3565225" y="996800"/>
              <a:ext cx="586125" cy="586125"/>
            </a:xfrm>
            <a:custGeom>
              <a:avLst/>
              <a:gdLst/>
              <a:ahLst/>
              <a:cxnLst/>
              <a:rect l="l" t="t" r="r" b="b"/>
              <a:pathLst>
                <a:path w="23445" h="23445" extrusionOk="0">
                  <a:moveTo>
                    <a:pt x="12990" y="1"/>
                  </a:moveTo>
                  <a:lnTo>
                    <a:pt x="10968" y="6861"/>
                  </a:lnTo>
                  <a:lnTo>
                    <a:pt x="9913" y="71"/>
                  </a:lnTo>
                  <a:lnTo>
                    <a:pt x="9735" y="7221"/>
                  </a:lnTo>
                  <a:lnTo>
                    <a:pt x="6959" y="936"/>
                  </a:lnTo>
                  <a:lnTo>
                    <a:pt x="8638" y="7889"/>
                  </a:lnTo>
                  <a:lnTo>
                    <a:pt x="4331" y="2537"/>
                  </a:lnTo>
                  <a:lnTo>
                    <a:pt x="7751" y="8818"/>
                  </a:lnTo>
                  <a:lnTo>
                    <a:pt x="2205" y="4763"/>
                  </a:lnTo>
                  <a:lnTo>
                    <a:pt x="7135" y="9944"/>
                  </a:lnTo>
                  <a:lnTo>
                    <a:pt x="728" y="7463"/>
                  </a:lnTo>
                  <a:lnTo>
                    <a:pt x="6831" y="11193"/>
                  </a:lnTo>
                  <a:lnTo>
                    <a:pt x="6831" y="11193"/>
                  </a:lnTo>
                  <a:lnTo>
                    <a:pt x="0" y="10453"/>
                  </a:lnTo>
                  <a:lnTo>
                    <a:pt x="6861" y="12477"/>
                  </a:lnTo>
                  <a:lnTo>
                    <a:pt x="71" y="13530"/>
                  </a:lnTo>
                  <a:lnTo>
                    <a:pt x="7222" y="13710"/>
                  </a:lnTo>
                  <a:lnTo>
                    <a:pt x="936" y="16484"/>
                  </a:lnTo>
                  <a:lnTo>
                    <a:pt x="7890" y="14807"/>
                  </a:lnTo>
                  <a:lnTo>
                    <a:pt x="2537" y="19114"/>
                  </a:lnTo>
                  <a:lnTo>
                    <a:pt x="2537" y="19114"/>
                  </a:lnTo>
                  <a:lnTo>
                    <a:pt x="8818" y="15694"/>
                  </a:lnTo>
                  <a:lnTo>
                    <a:pt x="9804" y="14344"/>
                  </a:lnTo>
                  <a:lnTo>
                    <a:pt x="10799" y="14104"/>
                  </a:lnTo>
                  <a:lnTo>
                    <a:pt x="10549" y="14752"/>
                  </a:lnTo>
                  <a:lnTo>
                    <a:pt x="10549" y="14752"/>
                  </a:lnTo>
                  <a:lnTo>
                    <a:pt x="11447" y="14262"/>
                  </a:lnTo>
                  <a:lnTo>
                    <a:pt x="11373" y="14951"/>
                  </a:lnTo>
                  <a:lnTo>
                    <a:pt x="9945" y="16310"/>
                  </a:lnTo>
                  <a:lnTo>
                    <a:pt x="7463" y="22717"/>
                  </a:lnTo>
                  <a:lnTo>
                    <a:pt x="11192" y="16614"/>
                  </a:lnTo>
                  <a:lnTo>
                    <a:pt x="10454" y="23444"/>
                  </a:lnTo>
                  <a:lnTo>
                    <a:pt x="12477" y="16584"/>
                  </a:lnTo>
                  <a:lnTo>
                    <a:pt x="13531" y="23373"/>
                  </a:lnTo>
                  <a:lnTo>
                    <a:pt x="13709" y="16223"/>
                  </a:lnTo>
                  <a:lnTo>
                    <a:pt x="16485" y="22508"/>
                  </a:lnTo>
                  <a:lnTo>
                    <a:pt x="14806" y="15555"/>
                  </a:lnTo>
                  <a:lnTo>
                    <a:pt x="19114" y="20908"/>
                  </a:lnTo>
                  <a:lnTo>
                    <a:pt x="15693" y="14626"/>
                  </a:lnTo>
                  <a:lnTo>
                    <a:pt x="21240" y="18682"/>
                  </a:lnTo>
                  <a:lnTo>
                    <a:pt x="16310" y="13499"/>
                  </a:lnTo>
                  <a:lnTo>
                    <a:pt x="22716" y="15981"/>
                  </a:lnTo>
                  <a:lnTo>
                    <a:pt x="16613" y="12251"/>
                  </a:lnTo>
                  <a:lnTo>
                    <a:pt x="23444" y="12991"/>
                  </a:lnTo>
                  <a:lnTo>
                    <a:pt x="16584" y="10967"/>
                  </a:lnTo>
                  <a:lnTo>
                    <a:pt x="23372" y="9914"/>
                  </a:lnTo>
                  <a:lnTo>
                    <a:pt x="16223" y="9735"/>
                  </a:lnTo>
                  <a:lnTo>
                    <a:pt x="22507" y="6960"/>
                  </a:lnTo>
                  <a:lnTo>
                    <a:pt x="15555" y="8637"/>
                  </a:lnTo>
                  <a:lnTo>
                    <a:pt x="15555" y="8637"/>
                  </a:lnTo>
                  <a:lnTo>
                    <a:pt x="20908" y="4331"/>
                  </a:lnTo>
                  <a:lnTo>
                    <a:pt x="14627" y="7750"/>
                  </a:lnTo>
                  <a:lnTo>
                    <a:pt x="18682" y="2205"/>
                  </a:lnTo>
                  <a:lnTo>
                    <a:pt x="13499" y="7134"/>
                  </a:lnTo>
                  <a:lnTo>
                    <a:pt x="15982" y="729"/>
                  </a:lnTo>
                  <a:lnTo>
                    <a:pt x="12252" y="6830"/>
                  </a:lnTo>
                  <a:lnTo>
                    <a:pt x="129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580;p64">
              <a:extLst>
                <a:ext uri="{FF2B5EF4-FFF2-40B4-BE49-F238E27FC236}">
                  <a16:creationId xmlns:a16="http://schemas.microsoft.com/office/drawing/2014/main" id="{6EBABA33-B491-43E6-9298-B2535DBC9266}"/>
                </a:ext>
              </a:extLst>
            </p:cNvPr>
            <p:cNvSpPr/>
            <p:nvPr/>
          </p:nvSpPr>
          <p:spPr>
            <a:xfrm>
              <a:off x="4032250" y="255800"/>
              <a:ext cx="791300" cy="796125"/>
            </a:xfrm>
            <a:custGeom>
              <a:avLst/>
              <a:gdLst/>
              <a:ahLst/>
              <a:cxnLst/>
              <a:rect l="l" t="t" r="r" b="b"/>
              <a:pathLst>
                <a:path w="31652" h="31845" extrusionOk="0">
                  <a:moveTo>
                    <a:pt x="23287" y="0"/>
                  </a:moveTo>
                  <a:lnTo>
                    <a:pt x="1" y="31845"/>
                  </a:lnTo>
                  <a:lnTo>
                    <a:pt x="31652" y="1738"/>
                  </a:lnTo>
                  <a:cubicBezTo>
                    <a:pt x="29029" y="1004"/>
                    <a:pt x="26246" y="417"/>
                    <a:pt x="23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581;p64">
              <a:extLst>
                <a:ext uri="{FF2B5EF4-FFF2-40B4-BE49-F238E27FC236}">
                  <a16:creationId xmlns:a16="http://schemas.microsoft.com/office/drawing/2014/main" id="{1FDC5E03-A7DD-49E8-A4C7-11A1A66CBD3C}"/>
                </a:ext>
              </a:extLst>
            </p:cNvPr>
            <p:cNvSpPr/>
            <p:nvPr/>
          </p:nvSpPr>
          <p:spPr>
            <a:xfrm>
              <a:off x="3684275" y="1365575"/>
              <a:ext cx="144700" cy="162200"/>
            </a:xfrm>
            <a:custGeom>
              <a:avLst/>
              <a:gdLst/>
              <a:ahLst/>
              <a:cxnLst/>
              <a:rect l="l" t="t" r="r" b="b"/>
              <a:pathLst>
                <a:path w="5788" h="6488" extrusionOk="0">
                  <a:moveTo>
                    <a:pt x="5787" y="1"/>
                  </a:moveTo>
                  <a:lnTo>
                    <a:pt x="4056" y="943"/>
                  </a:lnTo>
                  <a:lnTo>
                    <a:pt x="1" y="6488"/>
                  </a:lnTo>
                  <a:lnTo>
                    <a:pt x="5183" y="1559"/>
                  </a:lnTo>
                  <a:lnTo>
                    <a:pt x="5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582;p64">
              <a:extLst>
                <a:ext uri="{FF2B5EF4-FFF2-40B4-BE49-F238E27FC236}">
                  <a16:creationId xmlns:a16="http://schemas.microsoft.com/office/drawing/2014/main" id="{6A216058-0AD6-4F73-AB7A-FD7FC692778F}"/>
                </a:ext>
              </a:extLst>
            </p:cNvPr>
            <p:cNvSpPr/>
            <p:nvPr/>
          </p:nvSpPr>
          <p:spPr>
            <a:xfrm>
              <a:off x="3708050" y="294975"/>
              <a:ext cx="122600" cy="703625"/>
            </a:xfrm>
            <a:custGeom>
              <a:avLst/>
              <a:gdLst/>
              <a:ahLst/>
              <a:cxnLst/>
              <a:rect l="l" t="t" r="r" b="b"/>
              <a:pathLst>
                <a:path w="4904" h="28145" extrusionOk="0">
                  <a:moveTo>
                    <a:pt x="4904" y="1"/>
                  </a:moveTo>
                  <a:cubicBezTo>
                    <a:pt x="3306" y="325"/>
                    <a:pt x="1671" y="688"/>
                    <a:pt x="1" y="1086"/>
                  </a:cubicBezTo>
                  <a:lnTo>
                    <a:pt x="4200" y="28144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583;p64">
              <a:extLst>
                <a:ext uri="{FF2B5EF4-FFF2-40B4-BE49-F238E27FC236}">
                  <a16:creationId xmlns:a16="http://schemas.microsoft.com/office/drawing/2014/main" id="{2728667F-4FFA-4CE5-867E-5CF180E41F48}"/>
                </a:ext>
              </a:extLst>
            </p:cNvPr>
            <p:cNvSpPr/>
            <p:nvPr/>
          </p:nvSpPr>
          <p:spPr>
            <a:xfrm>
              <a:off x="2925250" y="535875"/>
              <a:ext cx="695100" cy="580000"/>
            </a:xfrm>
            <a:custGeom>
              <a:avLst/>
              <a:gdLst/>
              <a:ahLst/>
              <a:cxnLst/>
              <a:rect l="l" t="t" r="r" b="b"/>
              <a:pathLst>
                <a:path w="27804" h="23200" extrusionOk="0">
                  <a:moveTo>
                    <a:pt x="5736" y="1"/>
                  </a:moveTo>
                  <a:cubicBezTo>
                    <a:pt x="3717" y="930"/>
                    <a:pt x="1810" y="1889"/>
                    <a:pt x="0" y="2868"/>
                  </a:cubicBezTo>
                  <a:lnTo>
                    <a:pt x="27804" y="23200"/>
                  </a:lnTo>
                  <a:lnTo>
                    <a:pt x="5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584;p64">
              <a:extLst>
                <a:ext uri="{FF2B5EF4-FFF2-40B4-BE49-F238E27FC236}">
                  <a16:creationId xmlns:a16="http://schemas.microsoft.com/office/drawing/2014/main" id="{E422B33B-6F6A-413F-81E5-9623A5F39748}"/>
                </a:ext>
              </a:extLst>
            </p:cNvPr>
            <p:cNvSpPr/>
            <p:nvPr/>
          </p:nvSpPr>
          <p:spPr>
            <a:xfrm>
              <a:off x="3204825" y="431275"/>
              <a:ext cx="468675" cy="628950"/>
            </a:xfrm>
            <a:custGeom>
              <a:avLst/>
              <a:gdLst/>
              <a:ahLst/>
              <a:cxnLst/>
              <a:rect l="l" t="t" r="r" b="b"/>
              <a:pathLst>
                <a:path w="18747" h="25158" extrusionOk="0">
                  <a:moveTo>
                    <a:pt x="5049" y="1"/>
                  </a:moveTo>
                  <a:cubicBezTo>
                    <a:pt x="3295" y="602"/>
                    <a:pt x="1617" y="1223"/>
                    <a:pt x="0" y="1861"/>
                  </a:cubicBezTo>
                  <a:lnTo>
                    <a:pt x="18747" y="25158"/>
                  </a:lnTo>
                  <a:lnTo>
                    <a:pt x="50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585;p64">
              <a:extLst>
                <a:ext uri="{FF2B5EF4-FFF2-40B4-BE49-F238E27FC236}">
                  <a16:creationId xmlns:a16="http://schemas.microsoft.com/office/drawing/2014/main" id="{30E94B37-B334-497D-885F-57F8726D6055}"/>
                </a:ext>
              </a:extLst>
            </p:cNvPr>
            <p:cNvSpPr/>
            <p:nvPr/>
          </p:nvSpPr>
          <p:spPr>
            <a:xfrm>
              <a:off x="2614000" y="692550"/>
              <a:ext cx="969450" cy="490850"/>
            </a:xfrm>
            <a:custGeom>
              <a:avLst/>
              <a:gdLst/>
              <a:ahLst/>
              <a:cxnLst/>
              <a:rect l="l" t="t" r="r" b="b"/>
              <a:pathLst>
                <a:path w="38778" h="19634" extrusionOk="0">
                  <a:moveTo>
                    <a:pt x="6655" y="1"/>
                  </a:moveTo>
                  <a:cubicBezTo>
                    <a:pt x="4272" y="1514"/>
                    <a:pt x="2067" y="3057"/>
                    <a:pt x="1" y="4612"/>
                  </a:cubicBezTo>
                  <a:lnTo>
                    <a:pt x="38777" y="19633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586;p64">
              <a:extLst>
                <a:ext uri="{FF2B5EF4-FFF2-40B4-BE49-F238E27FC236}">
                  <a16:creationId xmlns:a16="http://schemas.microsoft.com/office/drawing/2014/main" id="{64FAB846-16D2-4430-B051-A21DDCA547C9}"/>
                </a:ext>
              </a:extLst>
            </p:cNvPr>
            <p:cNvSpPr/>
            <p:nvPr/>
          </p:nvSpPr>
          <p:spPr>
            <a:xfrm>
              <a:off x="3964750" y="238200"/>
              <a:ext cx="473700" cy="776825"/>
            </a:xfrm>
            <a:custGeom>
              <a:avLst/>
              <a:gdLst/>
              <a:ahLst/>
              <a:cxnLst/>
              <a:rect l="l" t="t" r="r" b="b"/>
              <a:pathLst>
                <a:path w="18948" h="31073" extrusionOk="0">
                  <a:moveTo>
                    <a:pt x="15585" y="1"/>
                  </a:moveTo>
                  <a:cubicBezTo>
                    <a:pt x="14417" y="1"/>
                    <a:pt x="13225" y="25"/>
                    <a:pt x="12009" y="73"/>
                  </a:cubicBezTo>
                  <a:lnTo>
                    <a:pt x="1" y="31073"/>
                  </a:lnTo>
                  <a:lnTo>
                    <a:pt x="18947" y="70"/>
                  </a:lnTo>
                  <a:cubicBezTo>
                    <a:pt x="17850" y="24"/>
                    <a:pt x="16729" y="1"/>
                    <a:pt x="15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587;p64">
              <a:extLst>
                <a:ext uri="{FF2B5EF4-FFF2-40B4-BE49-F238E27FC236}">
                  <a16:creationId xmlns:a16="http://schemas.microsoft.com/office/drawing/2014/main" id="{8A6C1ADA-E538-4E4A-80F8-15656C5B33CC}"/>
                </a:ext>
              </a:extLst>
            </p:cNvPr>
            <p:cNvSpPr/>
            <p:nvPr/>
          </p:nvSpPr>
          <p:spPr>
            <a:xfrm>
              <a:off x="3889975" y="251450"/>
              <a:ext cx="219850" cy="745375"/>
            </a:xfrm>
            <a:custGeom>
              <a:avLst/>
              <a:gdLst/>
              <a:ahLst/>
              <a:cxnLst/>
              <a:rect l="l" t="t" r="r" b="b"/>
              <a:pathLst>
                <a:path w="8794" h="29815" extrusionOk="0">
                  <a:moveTo>
                    <a:pt x="8793" y="0"/>
                  </a:moveTo>
                  <a:lnTo>
                    <a:pt x="8793" y="0"/>
                  </a:lnTo>
                  <a:cubicBezTo>
                    <a:pt x="6966" y="194"/>
                    <a:pt x="5083" y="441"/>
                    <a:pt x="3147" y="746"/>
                  </a:cubicBezTo>
                  <a:lnTo>
                    <a:pt x="0" y="29815"/>
                  </a:lnTo>
                  <a:lnTo>
                    <a:pt x="87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588;p64">
              <a:extLst>
                <a:ext uri="{FF2B5EF4-FFF2-40B4-BE49-F238E27FC236}">
                  <a16:creationId xmlns:a16="http://schemas.microsoft.com/office/drawing/2014/main" id="{52BA0AB8-3D11-40F5-8A05-A7EA70EDCB9C}"/>
                </a:ext>
              </a:extLst>
            </p:cNvPr>
            <p:cNvSpPr/>
            <p:nvPr/>
          </p:nvSpPr>
          <p:spPr>
            <a:xfrm>
              <a:off x="940875" y="3892750"/>
              <a:ext cx="5715600" cy="1582800"/>
            </a:xfrm>
            <a:custGeom>
              <a:avLst/>
              <a:gdLst/>
              <a:ahLst/>
              <a:cxnLst/>
              <a:rect l="l" t="t" r="r" b="b"/>
              <a:pathLst>
                <a:path w="228624" h="63312" extrusionOk="0">
                  <a:moveTo>
                    <a:pt x="114312" y="0"/>
                  </a:moveTo>
                  <a:cubicBezTo>
                    <a:pt x="83995" y="0"/>
                    <a:pt x="54920" y="3335"/>
                    <a:pt x="33482" y="9271"/>
                  </a:cubicBezTo>
                  <a:cubicBezTo>
                    <a:pt x="12045" y="15209"/>
                    <a:pt x="1" y="23259"/>
                    <a:pt x="1" y="31655"/>
                  </a:cubicBezTo>
                  <a:cubicBezTo>
                    <a:pt x="1" y="40051"/>
                    <a:pt x="12045" y="48103"/>
                    <a:pt x="33482" y="54039"/>
                  </a:cubicBezTo>
                  <a:cubicBezTo>
                    <a:pt x="54920" y="59975"/>
                    <a:pt x="83995" y="63311"/>
                    <a:pt x="114312" y="63311"/>
                  </a:cubicBezTo>
                  <a:cubicBezTo>
                    <a:pt x="144629" y="63311"/>
                    <a:pt x="173704" y="59975"/>
                    <a:pt x="195142" y="54039"/>
                  </a:cubicBezTo>
                  <a:cubicBezTo>
                    <a:pt x="216579" y="48103"/>
                    <a:pt x="228623" y="40051"/>
                    <a:pt x="228623" y="31655"/>
                  </a:cubicBezTo>
                  <a:cubicBezTo>
                    <a:pt x="228623" y="23259"/>
                    <a:pt x="216579" y="15209"/>
                    <a:pt x="195142" y="9271"/>
                  </a:cubicBezTo>
                  <a:cubicBezTo>
                    <a:pt x="173704" y="3335"/>
                    <a:pt x="144629" y="0"/>
                    <a:pt x="114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589;p64">
              <a:extLst>
                <a:ext uri="{FF2B5EF4-FFF2-40B4-BE49-F238E27FC236}">
                  <a16:creationId xmlns:a16="http://schemas.microsoft.com/office/drawing/2014/main" id="{AF3DB463-7401-4DA9-A5D4-FD0F85370A13}"/>
                </a:ext>
              </a:extLst>
            </p:cNvPr>
            <p:cNvSpPr/>
            <p:nvPr/>
          </p:nvSpPr>
          <p:spPr>
            <a:xfrm>
              <a:off x="3607375" y="1380825"/>
              <a:ext cx="481725" cy="124175"/>
            </a:xfrm>
            <a:custGeom>
              <a:avLst/>
              <a:gdLst/>
              <a:ahLst/>
              <a:cxnLst/>
              <a:rect l="l" t="t" r="r" b="b"/>
              <a:pathLst>
                <a:path w="19269" h="4967" extrusionOk="0">
                  <a:moveTo>
                    <a:pt x="1" y="1"/>
                  </a:moveTo>
                  <a:lnTo>
                    <a:pt x="1" y="4967"/>
                  </a:lnTo>
                  <a:lnTo>
                    <a:pt x="19268" y="4967"/>
                  </a:lnTo>
                  <a:lnTo>
                    <a:pt x="192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590;p64">
              <a:extLst>
                <a:ext uri="{FF2B5EF4-FFF2-40B4-BE49-F238E27FC236}">
                  <a16:creationId xmlns:a16="http://schemas.microsoft.com/office/drawing/2014/main" id="{0B025E18-F1EF-4FA0-A2E7-4E562D5C1CDD}"/>
                </a:ext>
              </a:extLst>
            </p:cNvPr>
            <p:cNvSpPr/>
            <p:nvPr/>
          </p:nvSpPr>
          <p:spPr>
            <a:xfrm>
              <a:off x="3600250" y="1373675"/>
              <a:ext cx="495975" cy="138475"/>
            </a:xfrm>
            <a:custGeom>
              <a:avLst/>
              <a:gdLst/>
              <a:ahLst/>
              <a:cxnLst/>
              <a:rect l="l" t="t" r="r" b="b"/>
              <a:pathLst>
                <a:path w="19839" h="5539" extrusionOk="0">
                  <a:moveTo>
                    <a:pt x="19267" y="574"/>
                  </a:moveTo>
                  <a:lnTo>
                    <a:pt x="19267" y="4967"/>
                  </a:lnTo>
                  <a:lnTo>
                    <a:pt x="572" y="4967"/>
                  </a:lnTo>
                  <a:lnTo>
                    <a:pt x="572" y="574"/>
                  </a:lnTo>
                  <a:close/>
                  <a:moveTo>
                    <a:pt x="286" y="1"/>
                  </a:moveTo>
                  <a:cubicBezTo>
                    <a:pt x="128" y="1"/>
                    <a:pt x="0" y="129"/>
                    <a:pt x="0" y="287"/>
                  </a:cubicBezTo>
                  <a:lnTo>
                    <a:pt x="0" y="5253"/>
                  </a:lnTo>
                  <a:cubicBezTo>
                    <a:pt x="0" y="5410"/>
                    <a:pt x="128" y="5538"/>
                    <a:pt x="286" y="5538"/>
                  </a:cubicBezTo>
                  <a:lnTo>
                    <a:pt x="19553" y="5538"/>
                  </a:lnTo>
                  <a:cubicBezTo>
                    <a:pt x="19711" y="5538"/>
                    <a:pt x="19839" y="5410"/>
                    <a:pt x="19839" y="5253"/>
                  </a:cubicBezTo>
                  <a:lnTo>
                    <a:pt x="19839" y="287"/>
                  </a:lnTo>
                  <a:cubicBezTo>
                    <a:pt x="19839" y="129"/>
                    <a:pt x="19711" y="1"/>
                    <a:pt x="19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591;p64">
              <a:extLst>
                <a:ext uri="{FF2B5EF4-FFF2-40B4-BE49-F238E27FC236}">
                  <a16:creationId xmlns:a16="http://schemas.microsoft.com/office/drawing/2014/main" id="{B97C25C3-F2DB-4E83-AD6F-9D04C86FDD37}"/>
                </a:ext>
              </a:extLst>
            </p:cNvPr>
            <p:cNvSpPr/>
            <p:nvPr/>
          </p:nvSpPr>
          <p:spPr>
            <a:xfrm>
              <a:off x="3701800" y="1380825"/>
              <a:ext cx="76325" cy="124175"/>
            </a:xfrm>
            <a:custGeom>
              <a:avLst/>
              <a:gdLst/>
              <a:ahLst/>
              <a:cxnLst/>
              <a:rect l="l" t="t" r="r" b="b"/>
              <a:pathLst>
                <a:path w="3053" h="4967" extrusionOk="0">
                  <a:moveTo>
                    <a:pt x="1" y="1"/>
                  </a:moveTo>
                  <a:lnTo>
                    <a:pt x="1" y="4967"/>
                  </a:lnTo>
                  <a:lnTo>
                    <a:pt x="3052" y="4967"/>
                  </a:lnTo>
                  <a:lnTo>
                    <a:pt x="30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592;p64">
              <a:extLst>
                <a:ext uri="{FF2B5EF4-FFF2-40B4-BE49-F238E27FC236}">
                  <a16:creationId xmlns:a16="http://schemas.microsoft.com/office/drawing/2014/main" id="{76D46C83-E5C3-459C-9CC1-57E45F4330BD}"/>
                </a:ext>
              </a:extLst>
            </p:cNvPr>
            <p:cNvSpPr/>
            <p:nvPr/>
          </p:nvSpPr>
          <p:spPr>
            <a:xfrm>
              <a:off x="3694625" y="1373675"/>
              <a:ext cx="90675" cy="138475"/>
            </a:xfrm>
            <a:custGeom>
              <a:avLst/>
              <a:gdLst/>
              <a:ahLst/>
              <a:cxnLst/>
              <a:rect l="l" t="t" r="r" b="b"/>
              <a:pathLst>
                <a:path w="3627" h="5539" extrusionOk="0">
                  <a:moveTo>
                    <a:pt x="3053" y="574"/>
                  </a:moveTo>
                  <a:lnTo>
                    <a:pt x="3053" y="4967"/>
                  </a:lnTo>
                  <a:lnTo>
                    <a:pt x="574" y="4967"/>
                  </a:lnTo>
                  <a:lnTo>
                    <a:pt x="574" y="574"/>
                  </a:lnTo>
                  <a:close/>
                  <a:moveTo>
                    <a:pt x="288" y="1"/>
                  </a:moveTo>
                  <a:cubicBezTo>
                    <a:pt x="129" y="1"/>
                    <a:pt x="1" y="129"/>
                    <a:pt x="1" y="287"/>
                  </a:cubicBezTo>
                  <a:lnTo>
                    <a:pt x="1" y="5253"/>
                  </a:lnTo>
                  <a:cubicBezTo>
                    <a:pt x="1" y="5411"/>
                    <a:pt x="128" y="5538"/>
                    <a:pt x="285" y="5538"/>
                  </a:cubicBezTo>
                  <a:cubicBezTo>
                    <a:pt x="286" y="5538"/>
                    <a:pt x="287" y="5538"/>
                    <a:pt x="288" y="5538"/>
                  </a:cubicBezTo>
                  <a:lnTo>
                    <a:pt x="3339" y="5538"/>
                  </a:lnTo>
                  <a:cubicBezTo>
                    <a:pt x="3340" y="5538"/>
                    <a:pt x="3341" y="5538"/>
                    <a:pt x="3342" y="5538"/>
                  </a:cubicBezTo>
                  <a:cubicBezTo>
                    <a:pt x="3499" y="5538"/>
                    <a:pt x="3626" y="5411"/>
                    <a:pt x="3626" y="5253"/>
                  </a:cubicBezTo>
                  <a:lnTo>
                    <a:pt x="3626" y="287"/>
                  </a:lnTo>
                  <a:cubicBezTo>
                    <a:pt x="3626" y="129"/>
                    <a:pt x="3498" y="1"/>
                    <a:pt x="3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593;p64">
              <a:extLst>
                <a:ext uri="{FF2B5EF4-FFF2-40B4-BE49-F238E27FC236}">
                  <a16:creationId xmlns:a16="http://schemas.microsoft.com/office/drawing/2014/main" id="{B81ACC93-1409-485B-88BE-500593DCDDC6}"/>
                </a:ext>
              </a:extLst>
            </p:cNvPr>
            <p:cNvSpPr/>
            <p:nvPr/>
          </p:nvSpPr>
          <p:spPr>
            <a:xfrm>
              <a:off x="3542000" y="1499250"/>
              <a:ext cx="612475" cy="124175"/>
            </a:xfrm>
            <a:custGeom>
              <a:avLst/>
              <a:gdLst/>
              <a:ahLst/>
              <a:cxnLst/>
              <a:rect l="l" t="t" r="r" b="b"/>
              <a:pathLst>
                <a:path w="24499" h="4967" extrusionOk="0">
                  <a:moveTo>
                    <a:pt x="0" y="0"/>
                  </a:moveTo>
                  <a:lnTo>
                    <a:pt x="0" y="4966"/>
                  </a:lnTo>
                  <a:lnTo>
                    <a:pt x="24499" y="4966"/>
                  </a:lnTo>
                  <a:lnTo>
                    <a:pt x="24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594;p64">
              <a:extLst>
                <a:ext uri="{FF2B5EF4-FFF2-40B4-BE49-F238E27FC236}">
                  <a16:creationId xmlns:a16="http://schemas.microsoft.com/office/drawing/2014/main" id="{2425FDFF-33A7-41B8-B10D-C7470B765B9C}"/>
                </a:ext>
              </a:extLst>
            </p:cNvPr>
            <p:cNvSpPr/>
            <p:nvPr/>
          </p:nvSpPr>
          <p:spPr>
            <a:xfrm>
              <a:off x="3534825" y="1492100"/>
              <a:ext cx="626800" cy="138500"/>
            </a:xfrm>
            <a:custGeom>
              <a:avLst/>
              <a:gdLst/>
              <a:ahLst/>
              <a:cxnLst/>
              <a:rect l="l" t="t" r="r" b="b"/>
              <a:pathLst>
                <a:path w="25072" h="5540" extrusionOk="0">
                  <a:moveTo>
                    <a:pt x="24499" y="573"/>
                  </a:moveTo>
                  <a:lnTo>
                    <a:pt x="24499" y="4967"/>
                  </a:lnTo>
                  <a:lnTo>
                    <a:pt x="573" y="4967"/>
                  </a:lnTo>
                  <a:lnTo>
                    <a:pt x="573" y="573"/>
                  </a:lnTo>
                  <a:close/>
                  <a:moveTo>
                    <a:pt x="287" y="0"/>
                  </a:moveTo>
                  <a:cubicBezTo>
                    <a:pt x="128" y="0"/>
                    <a:pt x="0" y="129"/>
                    <a:pt x="2" y="288"/>
                  </a:cubicBezTo>
                  <a:lnTo>
                    <a:pt x="2" y="5252"/>
                  </a:lnTo>
                  <a:cubicBezTo>
                    <a:pt x="0" y="5411"/>
                    <a:pt x="128" y="5539"/>
                    <a:pt x="287" y="5539"/>
                  </a:cubicBezTo>
                  <a:lnTo>
                    <a:pt x="24786" y="5539"/>
                  </a:lnTo>
                  <a:cubicBezTo>
                    <a:pt x="24943" y="5539"/>
                    <a:pt x="25072" y="5411"/>
                    <a:pt x="25072" y="5254"/>
                  </a:cubicBezTo>
                  <a:lnTo>
                    <a:pt x="25072" y="288"/>
                  </a:lnTo>
                  <a:cubicBezTo>
                    <a:pt x="25072" y="129"/>
                    <a:pt x="24943" y="0"/>
                    <a:pt x="24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595;p64">
              <a:extLst>
                <a:ext uri="{FF2B5EF4-FFF2-40B4-BE49-F238E27FC236}">
                  <a16:creationId xmlns:a16="http://schemas.microsoft.com/office/drawing/2014/main" id="{F092C960-3AA8-4793-AE5D-EAB30D8E9729}"/>
                </a:ext>
              </a:extLst>
            </p:cNvPr>
            <p:cNvSpPr/>
            <p:nvPr/>
          </p:nvSpPr>
          <p:spPr>
            <a:xfrm>
              <a:off x="3654100" y="1499250"/>
              <a:ext cx="85850" cy="124175"/>
            </a:xfrm>
            <a:custGeom>
              <a:avLst/>
              <a:gdLst/>
              <a:ahLst/>
              <a:cxnLst/>
              <a:rect l="l" t="t" r="r" b="b"/>
              <a:pathLst>
                <a:path w="3434" h="4967" extrusionOk="0">
                  <a:moveTo>
                    <a:pt x="1" y="0"/>
                  </a:moveTo>
                  <a:lnTo>
                    <a:pt x="1" y="4966"/>
                  </a:lnTo>
                  <a:lnTo>
                    <a:pt x="3434" y="4966"/>
                  </a:lnTo>
                  <a:lnTo>
                    <a:pt x="34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596;p64">
              <a:extLst>
                <a:ext uri="{FF2B5EF4-FFF2-40B4-BE49-F238E27FC236}">
                  <a16:creationId xmlns:a16="http://schemas.microsoft.com/office/drawing/2014/main" id="{4FBE823D-1475-4C44-B1FE-491DA80A4B91}"/>
                </a:ext>
              </a:extLst>
            </p:cNvPr>
            <p:cNvSpPr/>
            <p:nvPr/>
          </p:nvSpPr>
          <p:spPr>
            <a:xfrm>
              <a:off x="3646950" y="1492100"/>
              <a:ext cx="100175" cy="138500"/>
            </a:xfrm>
            <a:custGeom>
              <a:avLst/>
              <a:gdLst/>
              <a:ahLst/>
              <a:cxnLst/>
              <a:rect l="l" t="t" r="r" b="b"/>
              <a:pathLst>
                <a:path w="4007" h="5540" extrusionOk="0">
                  <a:moveTo>
                    <a:pt x="3434" y="573"/>
                  </a:moveTo>
                  <a:lnTo>
                    <a:pt x="3434" y="4967"/>
                  </a:lnTo>
                  <a:lnTo>
                    <a:pt x="572" y="4967"/>
                  </a:lnTo>
                  <a:lnTo>
                    <a:pt x="572" y="573"/>
                  </a:lnTo>
                  <a:close/>
                  <a:moveTo>
                    <a:pt x="287" y="0"/>
                  </a:moveTo>
                  <a:cubicBezTo>
                    <a:pt x="129" y="0"/>
                    <a:pt x="1" y="129"/>
                    <a:pt x="1" y="288"/>
                  </a:cubicBezTo>
                  <a:lnTo>
                    <a:pt x="1" y="5252"/>
                  </a:lnTo>
                  <a:cubicBezTo>
                    <a:pt x="1" y="5411"/>
                    <a:pt x="129" y="5539"/>
                    <a:pt x="287" y="5539"/>
                  </a:cubicBezTo>
                  <a:lnTo>
                    <a:pt x="3720" y="5539"/>
                  </a:lnTo>
                  <a:cubicBezTo>
                    <a:pt x="3879" y="5539"/>
                    <a:pt x="4007" y="5411"/>
                    <a:pt x="4007" y="5254"/>
                  </a:cubicBezTo>
                  <a:lnTo>
                    <a:pt x="4007" y="288"/>
                  </a:lnTo>
                  <a:cubicBezTo>
                    <a:pt x="4007" y="129"/>
                    <a:pt x="3879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597;p64">
              <a:extLst>
                <a:ext uri="{FF2B5EF4-FFF2-40B4-BE49-F238E27FC236}">
                  <a16:creationId xmlns:a16="http://schemas.microsoft.com/office/drawing/2014/main" id="{52917777-679E-4B10-9439-8CFDC3A7E8EE}"/>
                </a:ext>
              </a:extLst>
            </p:cNvPr>
            <p:cNvSpPr/>
            <p:nvPr/>
          </p:nvSpPr>
          <p:spPr>
            <a:xfrm>
              <a:off x="3607375" y="1025575"/>
              <a:ext cx="481725" cy="361000"/>
            </a:xfrm>
            <a:custGeom>
              <a:avLst/>
              <a:gdLst/>
              <a:ahLst/>
              <a:cxnLst/>
              <a:rect l="l" t="t" r="r" b="b"/>
              <a:pathLst>
                <a:path w="19269" h="14440" extrusionOk="0">
                  <a:moveTo>
                    <a:pt x="9635" y="1"/>
                  </a:moveTo>
                  <a:cubicBezTo>
                    <a:pt x="4313" y="1"/>
                    <a:pt x="1" y="4314"/>
                    <a:pt x="1" y="9634"/>
                  </a:cubicBezTo>
                  <a:lnTo>
                    <a:pt x="1" y="14440"/>
                  </a:lnTo>
                  <a:lnTo>
                    <a:pt x="19268" y="14440"/>
                  </a:lnTo>
                  <a:lnTo>
                    <a:pt x="19268" y="9634"/>
                  </a:lnTo>
                  <a:cubicBezTo>
                    <a:pt x="19268" y="4314"/>
                    <a:pt x="14954" y="1"/>
                    <a:pt x="9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598;p64">
              <a:extLst>
                <a:ext uri="{FF2B5EF4-FFF2-40B4-BE49-F238E27FC236}">
                  <a16:creationId xmlns:a16="http://schemas.microsoft.com/office/drawing/2014/main" id="{772C93CD-9A42-43EC-8C46-3FEF7AA68672}"/>
                </a:ext>
              </a:extLst>
            </p:cNvPr>
            <p:cNvSpPr/>
            <p:nvPr/>
          </p:nvSpPr>
          <p:spPr>
            <a:xfrm>
              <a:off x="3600200" y="1018425"/>
              <a:ext cx="496025" cy="375350"/>
            </a:xfrm>
            <a:custGeom>
              <a:avLst/>
              <a:gdLst/>
              <a:ahLst/>
              <a:cxnLst/>
              <a:rect l="l" t="t" r="r" b="b"/>
              <a:pathLst>
                <a:path w="19841" h="15014" extrusionOk="0">
                  <a:moveTo>
                    <a:pt x="9922" y="574"/>
                  </a:moveTo>
                  <a:cubicBezTo>
                    <a:pt x="15075" y="574"/>
                    <a:pt x="19269" y="4767"/>
                    <a:pt x="19269" y="9920"/>
                  </a:cubicBezTo>
                  <a:lnTo>
                    <a:pt x="19269" y="14440"/>
                  </a:lnTo>
                  <a:lnTo>
                    <a:pt x="574" y="14440"/>
                  </a:lnTo>
                  <a:lnTo>
                    <a:pt x="574" y="9920"/>
                  </a:lnTo>
                  <a:cubicBezTo>
                    <a:pt x="574" y="4767"/>
                    <a:pt x="4767" y="574"/>
                    <a:pt x="9922" y="574"/>
                  </a:cubicBezTo>
                  <a:close/>
                  <a:moveTo>
                    <a:pt x="9922" y="1"/>
                  </a:moveTo>
                  <a:cubicBezTo>
                    <a:pt x="4452" y="1"/>
                    <a:pt x="2" y="4450"/>
                    <a:pt x="2" y="9920"/>
                  </a:cubicBezTo>
                  <a:lnTo>
                    <a:pt x="2" y="14726"/>
                  </a:lnTo>
                  <a:cubicBezTo>
                    <a:pt x="1" y="14884"/>
                    <a:pt x="129" y="15013"/>
                    <a:pt x="288" y="15013"/>
                  </a:cubicBezTo>
                  <a:lnTo>
                    <a:pt x="19555" y="15013"/>
                  </a:lnTo>
                  <a:cubicBezTo>
                    <a:pt x="19713" y="15013"/>
                    <a:pt x="19841" y="14884"/>
                    <a:pt x="19841" y="14726"/>
                  </a:cubicBezTo>
                  <a:lnTo>
                    <a:pt x="19841" y="9920"/>
                  </a:lnTo>
                  <a:cubicBezTo>
                    <a:pt x="19841" y="4450"/>
                    <a:pt x="15391" y="1"/>
                    <a:pt x="9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599;p64">
              <a:extLst>
                <a:ext uri="{FF2B5EF4-FFF2-40B4-BE49-F238E27FC236}">
                  <a16:creationId xmlns:a16="http://schemas.microsoft.com/office/drawing/2014/main" id="{54B778D7-0C22-454F-9145-B5AE0C15F752}"/>
                </a:ext>
              </a:extLst>
            </p:cNvPr>
            <p:cNvSpPr/>
            <p:nvPr/>
          </p:nvSpPr>
          <p:spPr>
            <a:xfrm>
              <a:off x="3752200" y="1096725"/>
              <a:ext cx="225675" cy="240775"/>
            </a:xfrm>
            <a:custGeom>
              <a:avLst/>
              <a:gdLst/>
              <a:ahLst/>
              <a:cxnLst/>
              <a:rect l="l" t="t" r="r" b="b"/>
              <a:pathLst>
                <a:path w="9027" h="9631" extrusionOk="0">
                  <a:moveTo>
                    <a:pt x="7071" y="1"/>
                  </a:moveTo>
                  <a:cubicBezTo>
                    <a:pt x="5991" y="1"/>
                    <a:pt x="5115" y="876"/>
                    <a:pt x="5115" y="1957"/>
                  </a:cubicBezTo>
                  <a:cubicBezTo>
                    <a:pt x="5115" y="1971"/>
                    <a:pt x="5119" y="1983"/>
                    <a:pt x="5119" y="1999"/>
                  </a:cubicBezTo>
                  <a:cubicBezTo>
                    <a:pt x="4730" y="1871"/>
                    <a:pt x="4322" y="1807"/>
                    <a:pt x="3912" y="1807"/>
                  </a:cubicBezTo>
                  <a:cubicBezTo>
                    <a:pt x="1751" y="1807"/>
                    <a:pt x="1" y="3557"/>
                    <a:pt x="1" y="5718"/>
                  </a:cubicBezTo>
                  <a:cubicBezTo>
                    <a:pt x="1" y="7879"/>
                    <a:pt x="1751" y="9631"/>
                    <a:pt x="3912" y="9631"/>
                  </a:cubicBezTo>
                  <a:cubicBezTo>
                    <a:pt x="6073" y="9631"/>
                    <a:pt x="7823" y="7879"/>
                    <a:pt x="7823" y="5718"/>
                  </a:cubicBezTo>
                  <a:cubicBezTo>
                    <a:pt x="7823" y="5078"/>
                    <a:pt x="7667" y="4448"/>
                    <a:pt x="7366" y="3883"/>
                  </a:cubicBezTo>
                  <a:cubicBezTo>
                    <a:pt x="8305" y="3741"/>
                    <a:pt x="9027" y="2937"/>
                    <a:pt x="9027" y="1957"/>
                  </a:cubicBezTo>
                  <a:cubicBezTo>
                    <a:pt x="9027" y="876"/>
                    <a:pt x="8151" y="1"/>
                    <a:pt x="7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600;p64">
              <a:extLst>
                <a:ext uri="{FF2B5EF4-FFF2-40B4-BE49-F238E27FC236}">
                  <a16:creationId xmlns:a16="http://schemas.microsoft.com/office/drawing/2014/main" id="{E91E10F9-789C-43E8-9A62-4D70572CF407}"/>
                </a:ext>
              </a:extLst>
            </p:cNvPr>
            <p:cNvSpPr/>
            <p:nvPr/>
          </p:nvSpPr>
          <p:spPr>
            <a:xfrm>
              <a:off x="3643175" y="1122275"/>
              <a:ext cx="70200" cy="211025"/>
            </a:xfrm>
            <a:custGeom>
              <a:avLst/>
              <a:gdLst/>
              <a:ahLst/>
              <a:cxnLst/>
              <a:rect l="l" t="t" r="r" b="b"/>
              <a:pathLst>
                <a:path w="2808" h="8441" extrusionOk="0">
                  <a:moveTo>
                    <a:pt x="2491" y="1"/>
                  </a:moveTo>
                  <a:cubicBezTo>
                    <a:pt x="2414" y="1"/>
                    <a:pt x="2337" y="32"/>
                    <a:pt x="2280" y="93"/>
                  </a:cubicBezTo>
                  <a:cubicBezTo>
                    <a:pt x="2170" y="212"/>
                    <a:pt x="2063" y="335"/>
                    <a:pt x="1960" y="463"/>
                  </a:cubicBezTo>
                  <a:cubicBezTo>
                    <a:pt x="637" y="2097"/>
                    <a:pt x="217" y="3678"/>
                    <a:pt x="84" y="4476"/>
                  </a:cubicBezTo>
                  <a:cubicBezTo>
                    <a:pt x="1" y="4983"/>
                    <a:pt x="72" y="7838"/>
                    <a:pt x="80" y="8163"/>
                  </a:cubicBezTo>
                  <a:cubicBezTo>
                    <a:pt x="85" y="8318"/>
                    <a:pt x="211" y="8441"/>
                    <a:pt x="367" y="8441"/>
                  </a:cubicBezTo>
                  <a:lnTo>
                    <a:pt x="375" y="8441"/>
                  </a:lnTo>
                  <a:cubicBezTo>
                    <a:pt x="532" y="8437"/>
                    <a:pt x="657" y="8305"/>
                    <a:pt x="653" y="8147"/>
                  </a:cubicBezTo>
                  <a:cubicBezTo>
                    <a:pt x="620" y="6898"/>
                    <a:pt x="593" y="4913"/>
                    <a:pt x="649" y="4569"/>
                  </a:cubicBezTo>
                  <a:cubicBezTo>
                    <a:pt x="773" y="3828"/>
                    <a:pt x="1165" y="2355"/>
                    <a:pt x="2406" y="823"/>
                  </a:cubicBezTo>
                  <a:cubicBezTo>
                    <a:pt x="2501" y="705"/>
                    <a:pt x="2601" y="590"/>
                    <a:pt x="2702" y="478"/>
                  </a:cubicBezTo>
                  <a:cubicBezTo>
                    <a:pt x="2807" y="362"/>
                    <a:pt x="2799" y="182"/>
                    <a:pt x="2683" y="76"/>
                  </a:cubicBezTo>
                  <a:cubicBezTo>
                    <a:pt x="2628" y="26"/>
                    <a:pt x="2560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601;p64">
              <a:extLst>
                <a:ext uri="{FF2B5EF4-FFF2-40B4-BE49-F238E27FC236}">
                  <a16:creationId xmlns:a16="http://schemas.microsoft.com/office/drawing/2014/main" id="{41617A5C-EA93-4BB5-BC86-D6EAE7D44A91}"/>
                </a:ext>
              </a:extLst>
            </p:cNvPr>
            <p:cNvSpPr/>
            <p:nvPr/>
          </p:nvSpPr>
          <p:spPr>
            <a:xfrm>
              <a:off x="3737125" y="1063100"/>
              <a:ext cx="57375" cy="37700"/>
            </a:xfrm>
            <a:custGeom>
              <a:avLst/>
              <a:gdLst/>
              <a:ahLst/>
              <a:cxnLst/>
              <a:rect l="l" t="t" r="r" b="b"/>
              <a:pathLst>
                <a:path w="2295" h="1508" extrusionOk="0">
                  <a:moveTo>
                    <a:pt x="1968" y="1"/>
                  </a:moveTo>
                  <a:cubicBezTo>
                    <a:pt x="1930" y="1"/>
                    <a:pt x="1891" y="9"/>
                    <a:pt x="1855" y="25"/>
                  </a:cubicBezTo>
                  <a:cubicBezTo>
                    <a:pt x="1825" y="39"/>
                    <a:pt x="1110" y="371"/>
                    <a:pt x="229" y="987"/>
                  </a:cubicBezTo>
                  <a:cubicBezTo>
                    <a:pt x="0" y="1147"/>
                    <a:pt x="114" y="1507"/>
                    <a:pt x="394" y="1507"/>
                  </a:cubicBezTo>
                  <a:cubicBezTo>
                    <a:pt x="452" y="1507"/>
                    <a:pt x="509" y="1489"/>
                    <a:pt x="556" y="1456"/>
                  </a:cubicBezTo>
                  <a:cubicBezTo>
                    <a:pt x="1394" y="870"/>
                    <a:pt x="2088" y="547"/>
                    <a:pt x="2094" y="544"/>
                  </a:cubicBezTo>
                  <a:cubicBezTo>
                    <a:pt x="2234" y="476"/>
                    <a:pt x="2294" y="308"/>
                    <a:pt x="2229" y="167"/>
                  </a:cubicBezTo>
                  <a:cubicBezTo>
                    <a:pt x="2180" y="63"/>
                    <a:pt x="2077" y="1"/>
                    <a:pt x="1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602;p64">
              <a:extLst>
                <a:ext uri="{FF2B5EF4-FFF2-40B4-BE49-F238E27FC236}">
                  <a16:creationId xmlns:a16="http://schemas.microsoft.com/office/drawing/2014/main" id="{DFA3E03D-356A-4C30-8F89-9C564D18851B}"/>
                </a:ext>
              </a:extLst>
            </p:cNvPr>
            <p:cNvSpPr/>
            <p:nvPr/>
          </p:nvSpPr>
          <p:spPr>
            <a:xfrm>
              <a:off x="3843250" y="800975"/>
              <a:ext cx="25" cy="134775"/>
            </a:xfrm>
            <a:custGeom>
              <a:avLst/>
              <a:gdLst/>
              <a:ahLst/>
              <a:cxnLst/>
              <a:rect l="l" t="t" r="r" b="b"/>
              <a:pathLst>
                <a:path w="1" h="5391" extrusionOk="0">
                  <a:moveTo>
                    <a:pt x="1" y="1"/>
                  </a:moveTo>
                  <a:lnTo>
                    <a:pt x="1" y="5391"/>
                  </a:lnTo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603;p64">
              <a:extLst>
                <a:ext uri="{FF2B5EF4-FFF2-40B4-BE49-F238E27FC236}">
                  <a16:creationId xmlns:a16="http://schemas.microsoft.com/office/drawing/2014/main" id="{86F08062-36C4-4FC4-A7CD-D9C57C2B7DB9}"/>
                </a:ext>
              </a:extLst>
            </p:cNvPr>
            <p:cNvSpPr/>
            <p:nvPr/>
          </p:nvSpPr>
          <p:spPr>
            <a:xfrm>
              <a:off x="3836125" y="793825"/>
              <a:ext cx="14325" cy="149075"/>
            </a:xfrm>
            <a:custGeom>
              <a:avLst/>
              <a:gdLst/>
              <a:ahLst/>
              <a:cxnLst/>
              <a:rect l="l" t="t" r="r" b="b"/>
              <a:pathLst>
                <a:path w="573" h="5963" extrusionOk="0">
                  <a:moveTo>
                    <a:pt x="286" y="1"/>
                  </a:moveTo>
                  <a:cubicBezTo>
                    <a:pt x="128" y="1"/>
                    <a:pt x="0" y="129"/>
                    <a:pt x="0" y="287"/>
                  </a:cubicBezTo>
                  <a:lnTo>
                    <a:pt x="0" y="5677"/>
                  </a:lnTo>
                  <a:cubicBezTo>
                    <a:pt x="0" y="5835"/>
                    <a:pt x="128" y="5963"/>
                    <a:pt x="286" y="5963"/>
                  </a:cubicBezTo>
                  <a:cubicBezTo>
                    <a:pt x="445" y="5963"/>
                    <a:pt x="573" y="5835"/>
                    <a:pt x="573" y="5677"/>
                  </a:cubicBezTo>
                  <a:lnTo>
                    <a:pt x="573" y="287"/>
                  </a:lnTo>
                  <a:cubicBezTo>
                    <a:pt x="573" y="129"/>
                    <a:pt x="445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604;p64">
              <a:extLst>
                <a:ext uri="{FF2B5EF4-FFF2-40B4-BE49-F238E27FC236}">
                  <a16:creationId xmlns:a16="http://schemas.microsoft.com/office/drawing/2014/main" id="{C7B3C858-06CD-4903-8F66-CFE67C658388}"/>
                </a:ext>
              </a:extLst>
            </p:cNvPr>
            <p:cNvSpPr/>
            <p:nvPr/>
          </p:nvSpPr>
          <p:spPr>
            <a:xfrm>
              <a:off x="4035975" y="953200"/>
              <a:ext cx="77600" cy="68775"/>
            </a:xfrm>
            <a:custGeom>
              <a:avLst/>
              <a:gdLst/>
              <a:ahLst/>
              <a:cxnLst/>
              <a:rect l="l" t="t" r="r" b="b"/>
              <a:pathLst>
                <a:path w="3104" h="2751" extrusionOk="0">
                  <a:moveTo>
                    <a:pt x="1" y="2751"/>
                  </a:moveTo>
                  <a:lnTo>
                    <a:pt x="3103" y="0"/>
                  </a:lnTo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605;p64">
              <a:extLst>
                <a:ext uri="{FF2B5EF4-FFF2-40B4-BE49-F238E27FC236}">
                  <a16:creationId xmlns:a16="http://schemas.microsoft.com/office/drawing/2014/main" id="{CCB39F56-0DBA-42E6-B9EF-9A3A3F870A1D}"/>
                </a:ext>
              </a:extLst>
            </p:cNvPr>
            <p:cNvSpPr/>
            <p:nvPr/>
          </p:nvSpPr>
          <p:spPr>
            <a:xfrm>
              <a:off x="4026325" y="946025"/>
              <a:ext cx="95250" cy="83100"/>
            </a:xfrm>
            <a:custGeom>
              <a:avLst/>
              <a:gdLst/>
              <a:ahLst/>
              <a:cxnLst/>
              <a:rect l="l" t="t" r="r" b="b"/>
              <a:pathLst>
                <a:path w="3810" h="3324" extrusionOk="0">
                  <a:moveTo>
                    <a:pt x="3490" y="0"/>
                  </a:moveTo>
                  <a:cubicBezTo>
                    <a:pt x="3422" y="0"/>
                    <a:pt x="3354" y="24"/>
                    <a:pt x="3300" y="72"/>
                  </a:cubicBezTo>
                  <a:lnTo>
                    <a:pt x="197" y="2822"/>
                  </a:lnTo>
                  <a:cubicBezTo>
                    <a:pt x="1" y="2998"/>
                    <a:pt x="124" y="3322"/>
                    <a:pt x="388" y="3323"/>
                  </a:cubicBezTo>
                  <a:cubicBezTo>
                    <a:pt x="457" y="3323"/>
                    <a:pt x="525" y="3298"/>
                    <a:pt x="578" y="3250"/>
                  </a:cubicBezTo>
                  <a:lnTo>
                    <a:pt x="3680" y="501"/>
                  </a:lnTo>
                  <a:cubicBezTo>
                    <a:pt x="3798" y="396"/>
                    <a:pt x="3810" y="214"/>
                    <a:pt x="3705" y="96"/>
                  </a:cubicBezTo>
                  <a:cubicBezTo>
                    <a:pt x="3648" y="33"/>
                    <a:pt x="3569" y="0"/>
                    <a:pt x="3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606;p64">
              <a:extLst>
                <a:ext uri="{FF2B5EF4-FFF2-40B4-BE49-F238E27FC236}">
                  <a16:creationId xmlns:a16="http://schemas.microsoft.com/office/drawing/2014/main" id="{AFD89C4A-665C-4B4B-87F5-F88E1F29CBC1}"/>
                </a:ext>
              </a:extLst>
            </p:cNvPr>
            <p:cNvSpPr/>
            <p:nvPr/>
          </p:nvSpPr>
          <p:spPr>
            <a:xfrm>
              <a:off x="4123125" y="1246700"/>
              <a:ext cx="120975" cy="25"/>
            </a:xfrm>
            <a:custGeom>
              <a:avLst/>
              <a:gdLst/>
              <a:ahLst/>
              <a:cxnLst/>
              <a:rect l="l" t="t" r="r" b="b"/>
              <a:pathLst>
                <a:path w="4839" h="1" extrusionOk="0">
                  <a:moveTo>
                    <a:pt x="0" y="1"/>
                  </a:moveTo>
                  <a:lnTo>
                    <a:pt x="4838" y="1"/>
                  </a:lnTo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607;p64">
              <a:extLst>
                <a:ext uri="{FF2B5EF4-FFF2-40B4-BE49-F238E27FC236}">
                  <a16:creationId xmlns:a16="http://schemas.microsoft.com/office/drawing/2014/main" id="{666EE3FA-F02B-45A8-92F2-A67CF8A87ACA}"/>
                </a:ext>
              </a:extLst>
            </p:cNvPr>
            <p:cNvSpPr/>
            <p:nvPr/>
          </p:nvSpPr>
          <p:spPr>
            <a:xfrm>
              <a:off x="4115950" y="1239575"/>
              <a:ext cx="135300" cy="14300"/>
            </a:xfrm>
            <a:custGeom>
              <a:avLst/>
              <a:gdLst/>
              <a:ahLst/>
              <a:cxnLst/>
              <a:rect l="l" t="t" r="r" b="b"/>
              <a:pathLst>
                <a:path w="5412" h="572" extrusionOk="0">
                  <a:moveTo>
                    <a:pt x="287" y="0"/>
                  </a:moveTo>
                  <a:cubicBezTo>
                    <a:pt x="129" y="0"/>
                    <a:pt x="0" y="128"/>
                    <a:pt x="0" y="286"/>
                  </a:cubicBezTo>
                  <a:cubicBezTo>
                    <a:pt x="0" y="444"/>
                    <a:pt x="129" y="572"/>
                    <a:pt x="287" y="572"/>
                  </a:cubicBezTo>
                  <a:lnTo>
                    <a:pt x="5125" y="572"/>
                  </a:lnTo>
                  <a:cubicBezTo>
                    <a:pt x="5283" y="572"/>
                    <a:pt x="5411" y="444"/>
                    <a:pt x="5411" y="286"/>
                  </a:cubicBezTo>
                  <a:cubicBezTo>
                    <a:pt x="5411" y="128"/>
                    <a:pt x="5283" y="0"/>
                    <a:pt x="5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608;p64">
              <a:extLst>
                <a:ext uri="{FF2B5EF4-FFF2-40B4-BE49-F238E27FC236}">
                  <a16:creationId xmlns:a16="http://schemas.microsoft.com/office/drawing/2014/main" id="{2445D9EA-E30B-48E8-83D4-F3625955491E}"/>
                </a:ext>
              </a:extLst>
            </p:cNvPr>
            <p:cNvSpPr/>
            <p:nvPr/>
          </p:nvSpPr>
          <p:spPr>
            <a:xfrm>
              <a:off x="3580100" y="953200"/>
              <a:ext cx="77575" cy="68775"/>
            </a:xfrm>
            <a:custGeom>
              <a:avLst/>
              <a:gdLst/>
              <a:ahLst/>
              <a:cxnLst/>
              <a:rect l="l" t="t" r="r" b="b"/>
              <a:pathLst>
                <a:path w="3103" h="2751" extrusionOk="0">
                  <a:moveTo>
                    <a:pt x="3103" y="2751"/>
                  </a:moveTo>
                  <a:lnTo>
                    <a:pt x="0" y="0"/>
                  </a:lnTo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609;p64">
              <a:extLst>
                <a:ext uri="{FF2B5EF4-FFF2-40B4-BE49-F238E27FC236}">
                  <a16:creationId xmlns:a16="http://schemas.microsoft.com/office/drawing/2014/main" id="{81291476-B72E-4652-A0EE-4A8191E306C6}"/>
                </a:ext>
              </a:extLst>
            </p:cNvPr>
            <p:cNvSpPr/>
            <p:nvPr/>
          </p:nvSpPr>
          <p:spPr>
            <a:xfrm>
              <a:off x="3572200" y="946100"/>
              <a:ext cx="95150" cy="83025"/>
            </a:xfrm>
            <a:custGeom>
              <a:avLst/>
              <a:gdLst/>
              <a:ahLst/>
              <a:cxnLst/>
              <a:rect l="l" t="t" r="r" b="b"/>
              <a:pathLst>
                <a:path w="3806" h="3321" extrusionOk="0">
                  <a:moveTo>
                    <a:pt x="319" y="0"/>
                  </a:moveTo>
                  <a:cubicBezTo>
                    <a:pt x="240" y="0"/>
                    <a:pt x="161" y="33"/>
                    <a:pt x="105" y="96"/>
                  </a:cubicBezTo>
                  <a:cubicBezTo>
                    <a:pt x="1" y="214"/>
                    <a:pt x="10" y="392"/>
                    <a:pt x="126" y="498"/>
                  </a:cubicBezTo>
                  <a:lnTo>
                    <a:pt x="3229" y="3247"/>
                  </a:lnTo>
                  <a:cubicBezTo>
                    <a:pt x="3282" y="3295"/>
                    <a:pt x="3348" y="3320"/>
                    <a:pt x="3419" y="3320"/>
                  </a:cubicBezTo>
                  <a:cubicBezTo>
                    <a:pt x="3681" y="3319"/>
                    <a:pt x="3806" y="2995"/>
                    <a:pt x="3608" y="2819"/>
                  </a:cubicBezTo>
                  <a:lnTo>
                    <a:pt x="506" y="69"/>
                  </a:lnTo>
                  <a:cubicBezTo>
                    <a:pt x="451" y="23"/>
                    <a:pt x="385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610;p64">
              <a:extLst>
                <a:ext uri="{FF2B5EF4-FFF2-40B4-BE49-F238E27FC236}">
                  <a16:creationId xmlns:a16="http://schemas.microsoft.com/office/drawing/2014/main" id="{0F1EFC5C-8D15-4A2A-950E-6DC2B8BB30B0}"/>
                </a:ext>
              </a:extLst>
            </p:cNvPr>
            <p:cNvSpPr/>
            <p:nvPr/>
          </p:nvSpPr>
          <p:spPr>
            <a:xfrm>
              <a:off x="3449550" y="1246700"/>
              <a:ext cx="120975" cy="25"/>
            </a:xfrm>
            <a:custGeom>
              <a:avLst/>
              <a:gdLst/>
              <a:ahLst/>
              <a:cxnLst/>
              <a:rect l="l" t="t" r="r" b="b"/>
              <a:pathLst>
                <a:path w="4839" h="1" extrusionOk="0">
                  <a:moveTo>
                    <a:pt x="4839" y="1"/>
                  </a:moveTo>
                  <a:lnTo>
                    <a:pt x="1" y="1"/>
                  </a:lnTo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611;p64">
              <a:extLst>
                <a:ext uri="{FF2B5EF4-FFF2-40B4-BE49-F238E27FC236}">
                  <a16:creationId xmlns:a16="http://schemas.microsoft.com/office/drawing/2014/main" id="{6CD02212-7B72-4A4F-8F1C-2B494E2B9CE4}"/>
                </a:ext>
              </a:extLst>
            </p:cNvPr>
            <p:cNvSpPr/>
            <p:nvPr/>
          </p:nvSpPr>
          <p:spPr>
            <a:xfrm>
              <a:off x="3442375" y="1239575"/>
              <a:ext cx="135300" cy="14300"/>
            </a:xfrm>
            <a:custGeom>
              <a:avLst/>
              <a:gdLst/>
              <a:ahLst/>
              <a:cxnLst/>
              <a:rect l="l" t="t" r="r" b="b"/>
              <a:pathLst>
                <a:path w="5412" h="572" extrusionOk="0">
                  <a:moveTo>
                    <a:pt x="288" y="0"/>
                  </a:moveTo>
                  <a:cubicBezTo>
                    <a:pt x="129" y="0"/>
                    <a:pt x="1" y="128"/>
                    <a:pt x="1" y="286"/>
                  </a:cubicBezTo>
                  <a:cubicBezTo>
                    <a:pt x="1" y="444"/>
                    <a:pt x="129" y="572"/>
                    <a:pt x="288" y="572"/>
                  </a:cubicBezTo>
                  <a:lnTo>
                    <a:pt x="5126" y="572"/>
                  </a:lnTo>
                  <a:cubicBezTo>
                    <a:pt x="5284" y="572"/>
                    <a:pt x="5412" y="444"/>
                    <a:pt x="5412" y="286"/>
                  </a:cubicBezTo>
                  <a:cubicBezTo>
                    <a:pt x="5412" y="128"/>
                    <a:pt x="5284" y="0"/>
                    <a:pt x="5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612;p64">
              <a:extLst>
                <a:ext uri="{FF2B5EF4-FFF2-40B4-BE49-F238E27FC236}">
                  <a16:creationId xmlns:a16="http://schemas.microsoft.com/office/drawing/2014/main" id="{35469789-84D0-42F6-B575-BC6358F6B598}"/>
                </a:ext>
              </a:extLst>
            </p:cNvPr>
            <p:cNvSpPr/>
            <p:nvPr/>
          </p:nvSpPr>
          <p:spPr>
            <a:xfrm>
              <a:off x="2166600" y="1616125"/>
              <a:ext cx="3358450" cy="2301150"/>
            </a:xfrm>
            <a:custGeom>
              <a:avLst/>
              <a:gdLst/>
              <a:ahLst/>
              <a:cxnLst/>
              <a:rect l="l" t="t" r="r" b="b"/>
              <a:pathLst>
                <a:path w="134338" h="92046" extrusionOk="0">
                  <a:moveTo>
                    <a:pt x="129" y="0"/>
                  </a:moveTo>
                  <a:cubicBezTo>
                    <a:pt x="59" y="0"/>
                    <a:pt x="1" y="58"/>
                    <a:pt x="1" y="129"/>
                  </a:cubicBezTo>
                  <a:lnTo>
                    <a:pt x="1" y="92046"/>
                  </a:lnTo>
                  <a:lnTo>
                    <a:pt x="134338" y="92046"/>
                  </a:lnTo>
                  <a:lnTo>
                    <a:pt x="134338" y="130"/>
                  </a:lnTo>
                  <a:cubicBezTo>
                    <a:pt x="134338" y="58"/>
                    <a:pt x="134280" y="2"/>
                    <a:pt x="134210" y="2"/>
                  </a:cubicBez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613;p64">
              <a:extLst>
                <a:ext uri="{FF2B5EF4-FFF2-40B4-BE49-F238E27FC236}">
                  <a16:creationId xmlns:a16="http://schemas.microsoft.com/office/drawing/2014/main" id="{B739121E-26A6-4CBF-81CB-63E14F88EC85}"/>
                </a:ext>
              </a:extLst>
            </p:cNvPr>
            <p:cNvSpPr/>
            <p:nvPr/>
          </p:nvSpPr>
          <p:spPr>
            <a:xfrm>
              <a:off x="1662850" y="3917250"/>
              <a:ext cx="4365925" cy="1017275"/>
            </a:xfrm>
            <a:custGeom>
              <a:avLst/>
              <a:gdLst/>
              <a:ahLst/>
              <a:cxnLst/>
              <a:rect l="l" t="t" r="r" b="b"/>
              <a:pathLst>
                <a:path w="174637" h="40691" extrusionOk="0">
                  <a:moveTo>
                    <a:pt x="20151" y="1"/>
                  </a:moveTo>
                  <a:lnTo>
                    <a:pt x="1" y="40691"/>
                  </a:lnTo>
                  <a:lnTo>
                    <a:pt x="174637" y="40691"/>
                  </a:lnTo>
                  <a:lnTo>
                    <a:pt x="154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614;p64">
              <a:extLst>
                <a:ext uri="{FF2B5EF4-FFF2-40B4-BE49-F238E27FC236}">
                  <a16:creationId xmlns:a16="http://schemas.microsoft.com/office/drawing/2014/main" id="{ED13440A-2B85-4860-B819-409DA2E95FA9}"/>
                </a:ext>
              </a:extLst>
            </p:cNvPr>
            <p:cNvSpPr/>
            <p:nvPr/>
          </p:nvSpPr>
          <p:spPr>
            <a:xfrm>
              <a:off x="1654100" y="3910100"/>
              <a:ext cx="4383450" cy="1031600"/>
            </a:xfrm>
            <a:custGeom>
              <a:avLst/>
              <a:gdLst/>
              <a:ahLst/>
              <a:cxnLst/>
              <a:rect l="l" t="t" r="r" b="b"/>
              <a:pathLst>
                <a:path w="175338" h="41264" extrusionOk="0">
                  <a:moveTo>
                    <a:pt x="154660" y="574"/>
                  </a:moveTo>
                  <a:lnTo>
                    <a:pt x="174527" y="40691"/>
                  </a:lnTo>
                  <a:lnTo>
                    <a:pt x="812" y="40691"/>
                  </a:lnTo>
                  <a:lnTo>
                    <a:pt x="20679" y="574"/>
                  </a:lnTo>
                  <a:close/>
                  <a:moveTo>
                    <a:pt x="20501" y="1"/>
                  </a:moveTo>
                  <a:cubicBezTo>
                    <a:pt x="20393" y="1"/>
                    <a:pt x="20293" y="64"/>
                    <a:pt x="20245" y="161"/>
                  </a:cubicBezTo>
                  <a:lnTo>
                    <a:pt x="94" y="40851"/>
                  </a:lnTo>
                  <a:cubicBezTo>
                    <a:pt x="1" y="41041"/>
                    <a:pt x="139" y="41264"/>
                    <a:pt x="351" y="41264"/>
                  </a:cubicBezTo>
                  <a:lnTo>
                    <a:pt x="174987" y="41264"/>
                  </a:lnTo>
                  <a:cubicBezTo>
                    <a:pt x="175200" y="41264"/>
                    <a:pt x="175338" y="41041"/>
                    <a:pt x="175243" y="40851"/>
                  </a:cubicBezTo>
                  <a:lnTo>
                    <a:pt x="155094" y="161"/>
                  </a:lnTo>
                  <a:cubicBezTo>
                    <a:pt x="155046" y="64"/>
                    <a:pt x="154946" y="1"/>
                    <a:pt x="1548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615;p64">
              <a:extLst>
                <a:ext uri="{FF2B5EF4-FFF2-40B4-BE49-F238E27FC236}">
                  <a16:creationId xmlns:a16="http://schemas.microsoft.com/office/drawing/2014/main" id="{5D5379A8-CF61-44A3-98AA-72F2A3EC1C76}"/>
                </a:ext>
              </a:extLst>
            </p:cNvPr>
            <p:cNvSpPr/>
            <p:nvPr/>
          </p:nvSpPr>
          <p:spPr>
            <a:xfrm>
              <a:off x="2370050" y="1798375"/>
              <a:ext cx="2951550" cy="1936700"/>
            </a:xfrm>
            <a:custGeom>
              <a:avLst/>
              <a:gdLst/>
              <a:ahLst/>
              <a:cxnLst/>
              <a:rect l="l" t="t" r="r" b="b"/>
              <a:pathLst>
                <a:path w="118062" h="77468" extrusionOk="0">
                  <a:moveTo>
                    <a:pt x="1" y="0"/>
                  </a:moveTo>
                  <a:lnTo>
                    <a:pt x="1" y="77467"/>
                  </a:lnTo>
                  <a:lnTo>
                    <a:pt x="118062" y="77467"/>
                  </a:lnTo>
                  <a:lnTo>
                    <a:pt x="118062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616;p64">
              <a:extLst>
                <a:ext uri="{FF2B5EF4-FFF2-40B4-BE49-F238E27FC236}">
                  <a16:creationId xmlns:a16="http://schemas.microsoft.com/office/drawing/2014/main" id="{5712F38C-8519-474A-802E-4CC299E45492}"/>
                </a:ext>
              </a:extLst>
            </p:cNvPr>
            <p:cNvSpPr/>
            <p:nvPr/>
          </p:nvSpPr>
          <p:spPr>
            <a:xfrm>
              <a:off x="2362875" y="1791175"/>
              <a:ext cx="2965900" cy="1951075"/>
            </a:xfrm>
            <a:custGeom>
              <a:avLst/>
              <a:gdLst/>
              <a:ahLst/>
              <a:cxnLst/>
              <a:rect l="l" t="t" r="r" b="b"/>
              <a:pathLst>
                <a:path w="118636" h="78043" extrusionOk="0">
                  <a:moveTo>
                    <a:pt x="118063" y="574"/>
                  </a:moveTo>
                  <a:lnTo>
                    <a:pt x="118063" y="77470"/>
                  </a:lnTo>
                  <a:lnTo>
                    <a:pt x="574" y="77470"/>
                  </a:lnTo>
                  <a:lnTo>
                    <a:pt x="574" y="574"/>
                  </a:lnTo>
                  <a:close/>
                  <a:moveTo>
                    <a:pt x="288" y="1"/>
                  </a:moveTo>
                  <a:cubicBezTo>
                    <a:pt x="129" y="1"/>
                    <a:pt x="1" y="129"/>
                    <a:pt x="1" y="288"/>
                  </a:cubicBezTo>
                  <a:lnTo>
                    <a:pt x="1" y="77757"/>
                  </a:lnTo>
                  <a:cubicBezTo>
                    <a:pt x="1" y="77914"/>
                    <a:pt x="129" y="78042"/>
                    <a:pt x="288" y="78042"/>
                  </a:cubicBezTo>
                  <a:lnTo>
                    <a:pt x="118349" y="78042"/>
                  </a:lnTo>
                  <a:cubicBezTo>
                    <a:pt x="118508" y="78042"/>
                    <a:pt x="118636" y="77914"/>
                    <a:pt x="118636" y="77757"/>
                  </a:cubicBezTo>
                  <a:lnTo>
                    <a:pt x="118636" y="288"/>
                  </a:lnTo>
                  <a:cubicBezTo>
                    <a:pt x="118636" y="129"/>
                    <a:pt x="118508" y="1"/>
                    <a:pt x="118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617;p64">
              <a:extLst>
                <a:ext uri="{FF2B5EF4-FFF2-40B4-BE49-F238E27FC236}">
                  <a16:creationId xmlns:a16="http://schemas.microsoft.com/office/drawing/2014/main" id="{F1BDEC4C-FDDC-47B3-8FD2-3E4DD18E25D2}"/>
                </a:ext>
              </a:extLst>
            </p:cNvPr>
            <p:cNvSpPr/>
            <p:nvPr/>
          </p:nvSpPr>
          <p:spPr>
            <a:xfrm>
              <a:off x="2435450" y="1846625"/>
              <a:ext cx="2824625" cy="100725"/>
            </a:xfrm>
            <a:custGeom>
              <a:avLst/>
              <a:gdLst/>
              <a:ahLst/>
              <a:cxnLst/>
              <a:rect l="l" t="t" r="r" b="b"/>
              <a:pathLst>
                <a:path w="112985" h="4029" extrusionOk="0">
                  <a:moveTo>
                    <a:pt x="1" y="0"/>
                  </a:moveTo>
                  <a:lnTo>
                    <a:pt x="1" y="4028"/>
                  </a:lnTo>
                  <a:lnTo>
                    <a:pt x="112984" y="4028"/>
                  </a:lnTo>
                  <a:lnTo>
                    <a:pt x="1129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618;p64">
              <a:extLst>
                <a:ext uri="{FF2B5EF4-FFF2-40B4-BE49-F238E27FC236}">
                  <a16:creationId xmlns:a16="http://schemas.microsoft.com/office/drawing/2014/main" id="{52F51B31-2D94-4C7F-A44D-38B12F9DE546}"/>
                </a:ext>
              </a:extLst>
            </p:cNvPr>
            <p:cNvSpPr/>
            <p:nvPr/>
          </p:nvSpPr>
          <p:spPr>
            <a:xfrm>
              <a:off x="2428275" y="1839475"/>
              <a:ext cx="2838925" cy="115000"/>
            </a:xfrm>
            <a:custGeom>
              <a:avLst/>
              <a:gdLst/>
              <a:ahLst/>
              <a:cxnLst/>
              <a:rect l="l" t="t" r="r" b="b"/>
              <a:pathLst>
                <a:path w="113557" h="4600" extrusionOk="0">
                  <a:moveTo>
                    <a:pt x="112984" y="572"/>
                  </a:moveTo>
                  <a:lnTo>
                    <a:pt x="112984" y="4027"/>
                  </a:lnTo>
                  <a:lnTo>
                    <a:pt x="572" y="4027"/>
                  </a:lnTo>
                  <a:lnTo>
                    <a:pt x="573" y="572"/>
                  </a:lnTo>
                  <a:close/>
                  <a:moveTo>
                    <a:pt x="288" y="0"/>
                  </a:moveTo>
                  <a:cubicBezTo>
                    <a:pt x="129" y="0"/>
                    <a:pt x="1" y="128"/>
                    <a:pt x="1" y="286"/>
                  </a:cubicBezTo>
                  <a:lnTo>
                    <a:pt x="1" y="4314"/>
                  </a:lnTo>
                  <a:cubicBezTo>
                    <a:pt x="1" y="4472"/>
                    <a:pt x="129" y="4600"/>
                    <a:pt x="288" y="4600"/>
                  </a:cubicBezTo>
                  <a:lnTo>
                    <a:pt x="113271" y="4600"/>
                  </a:lnTo>
                  <a:cubicBezTo>
                    <a:pt x="113429" y="4600"/>
                    <a:pt x="113557" y="4472"/>
                    <a:pt x="113557" y="4314"/>
                  </a:cubicBezTo>
                  <a:lnTo>
                    <a:pt x="113557" y="286"/>
                  </a:lnTo>
                  <a:cubicBezTo>
                    <a:pt x="113557" y="128"/>
                    <a:pt x="113429" y="0"/>
                    <a:pt x="113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619;p64">
              <a:extLst>
                <a:ext uri="{FF2B5EF4-FFF2-40B4-BE49-F238E27FC236}">
                  <a16:creationId xmlns:a16="http://schemas.microsoft.com/office/drawing/2014/main" id="{E4B53748-B3E5-4209-ABE2-01A8FCD8DCD5}"/>
                </a:ext>
              </a:extLst>
            </p:cNvPr>
            <p:cNvSpPr/>
            <p:nvPr/>
          </p:nvSpPr>
          <p:spPr>
            <a:xfrm>
              <a:off x="5022300" y="1846625"/>
              <a:ext cx="237775" cy="100725"/>
            </a:xfrm>
            <a:custGeom>
              <a:avLst/>
              <a:gdLst/>
              <a:ahLst/>
              <a:cxnLst/>
              <a:rect l="l" t="t" r="r" b="b"/>
              <a:pathLst>
                <a:path w="9511" h="4029" extrusionOk="0">
                  <a:moveTo>
                    <a:pt x="1" y="0"/>
                  </a:moveTo>
                  <a:lnTo>
                    <a:pt x="1" y="4028"/>
                  </a:lnTo>
                  <a:lnTo>
                    <a:pt x="9510" y="4028"/>
                  </a:lnTo>
                  <a:lnTo>
                    <a:pt x="95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620;p64">
              <a:extLst>
                <a:ext uri="{FF2B5EF4-FFF2-40B4-BE49-F238E27FC236}">
                  <a16:creationId xmlns:a16="http://schemas.microsoft.com/office/drawing/2014/main" id="{AD5B1E97-3FD2-4EAA-8F1F-7C6FAA0E26C9}"/>
                </a:ext>
              </a:extLst>
            </p:cNvPr>
            <p:cNvSpPr/>
            <p:nvPr/>
          </p:nvSpPr>
          <p:spPr>
            <a:xfrm>
              <a:off x="5015125" y="1839475"/>
              <a:ext cx="252075" cy="115000"/>
            </a:xfrm>
            <a:custGeom>
              <a:avLst/>
              <a:gdLst/>
              <a:ahLst/>
              <a:cxnLst/>
              <a:rect l="l" t="t" r="r" b="b"/>
              <a:pathLst>
                <a:path w="10083" h="4600" extrusionOk="0">
                  <a:moveTo>
                    <a:pt x="9511" y="572"/>
                  </a:moveTo>
                  <a:lnTo>
                    <a:pt x="9511" y="4027"/>
                  </a:lnTo>
                  <a:lnTo>
                    <a:pt x="574" y="4027"/>
                  </a:lnTo>
                  <a:lnTo>
                    <a:pt x="574" y="572"/>
                  </a:lnTo>
                  <a:close/>
                  <a:moveTo>
                    <a:pt x="288" y="0"/>
                  </a:moveTo>
                  <a:cubicBezTo>
                    <a:pt x="129" y="0"/>
                    <a:pt x="1" y="128"/>
                    <a:pt x="1" y="286"/>
                  </a:cubicBezTo>
                  <a:lnTo>
                    <a:pt x="1" y="4314"/>
                  </a:lnTo>
                  <a:cubicBezTo>
                    <a:pt x="1" y="4472"/>
                    <a:pt x="129" y="4600"/>
                    <a:pt x="288" y="4600"/>
                  </a:cubicBezTo>
                  <a:lnTo>
                    <a:pt x="9797" y="4600"/>
                  </a:lnTo>
                  <a:cubicBezTo>
                    <a:pt x="9955" y="4600"/>
                    <a:pt x="10083" y="4472"/>
                    <a:pt x="10083" y="4314"/>
                  </a:cubicBezTo>
                  <a:lnTo>
                    <a:pt x="10083" y="286"/>
                  </a:lnTo>
                  <a:cubicBezTo>
                    <a:pt x="10083" y="128"/>
                    <a:pt x="9955" y="0"/>
                    <a:pt x="9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621;p64">
              <a:extLst>
                <a:ext uri="{FF2B5EF4-FFF2-40B4-BE49-F238E27FC236}">
                  <a16:creationId xmlns:a16="http://schemas.microsoft.com/office/drawing/2014/main" id="{FB815221-A2BA-46B8-A95C-B8A2105CCCB0}"/>
                </a:ext>
              </a:extLst>
            </p:cNvPr>
            <p:cNvSpPr/>
            <p:nvPr/>
          </p:nvSpPr>
          <p:spPr>
            <a:xfrm>
              <a:off x="3522350" y="4115325"/>
              <a:ext cx="189225" cy="123975"/>
            </a:xfrm>
            <a:custGeom>
              <a:avLst/>
              <a:gdLst/>
              <a:ahLst/>
              <a:cxnLst/>
              <a:rect l="l" t="t" r="r" b="b"/>
              <a:pathLst>
                <a:path w="7569" h="4959" extrusionOk="0">
                  <a:moveTo>
                    <a:pt x="471" y="0"/>
                  </a:moveTo>
                  <a:lnTo>
                    <a:pt x="1" y="4959"/>
                  </a:lnTo>
                  <a:lnTo>
                    <a:pt x="7335" y="4959"/>
                  </a:lnTo>
                  <a:lnTo>
                    <a:pt x="7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622;p64">
              <a:extLst>
                <a:ext uri="{FF2B5EF4-FFF2-40B4-BE49-F238E27FC236}">
                  <a16:creationId xmlns:a16="http://schemas.microsoft.com/office/drawing/2014/main" id="{6E5CE3F9-D936-45D7-8D68-FDA25997CA08}"/>
                </a:ext>
              </a:extLst>
            </p:cNvPr>
            <p:cNvSpPr/>
            <p:nvPr/>
          </p:nvSpPr>
          <p:spPr>
            <a:xfrm>
              <a:off x="3514825" y="4108175"/>
              <a:ext cx="204075" cy="138275"/>
            </a:xfrm>
            <a:custGeom>
              <a:avLst/>
              <a:gdLst/>
              <a:ahLst/>
              <a:cxnLst/>
              <a:rect l="l" t="t" r="r" b="b"/>
              <a:pathLst>
                <a:path w="8163" h="5531" extrusionOk="0">
                  <a:moveTo>
                    <a:pt x="7569" y="573"/>
                  </a:moveTo>
                  <a:lnTo>
                    <a:pt x="7363" y="4958"/>
                  </a:lnTo>
                  <a:lnTo>
                    <a:pt x="616" y="4958"/>
                  </a:lnTo>
                  <a:lnTo>
                    <a:pt x="1031" y="573"/>
                  </a:lnTo>
                  <a:close/>
                  <a:moveTo>
                    <a:pt x="771" y="0"/>
                  </a:moveTo>
                  <a:cubicBezTo>
                    <a:pt x="623" y="0"/>
                    <a:pt x="500" y="112"/>
                    <a:pt x="486" y="259"/>
                  </a:cubicBezTo>
                  <a:lnTo>
                    <a:pt x="16" y="5218"/>
                  </a:lnTo>
                  <a:cubicBezTo>
                    <a:pt x="1" y="5386"/>
                    <a:pt x="133" y="5530"/>
                    <a:pt x="302" y="5530"/>
                  </a:cubicBezTo>
                  <a:lnTo>
                    <a:pt x="7636" y="5530"/>
                  </a:lnTo>
                  <a:cubicBezTo>
                    <a:pt x="7789" y="5530"/>
                    <a:pt x="7914" y="5410"/>
                    <a:pt x="7922" y="5258"/>
                  </a:cubicBezTo>
                  <a:lnTo>
                    <a:pt x="8155" y="299"/>
                  </a:lnTo>
                  <a:cubicBezTo>
                    <a:pt x="8163" y="136"/>
                    <a:pt x="8032" y="0"/>
                    <a:pt x="7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623;p64">
              <a:extLst>
                <a:ext uri="{FF2B5EF4-FFF2-40B4-BE49-F238E27FC236}">
                  <a16:creationId xmlns:a16="http://schemas.microsoft.com/office/drawing/2014/main" id="{327E09AA-E12D-4EE5-AB19-469076978BB8}"/>
                </a:ext>
              </a:extLst>
            </p:cNvPr>
            <p:cNvSpPr/>
            <p:nvPr/>
          </p:nvSpPr>
          <p:spPr>
            <a:xfrm>
              <a:off x="3889025" y="4115325"/>
              <a:ext cx="183500" cy="123975"/>
            </a:xfrm>
            <a:custGeom>
              <a:avLst/>
              <a:gdLst/>
              <a:ahLst/>
              <a:cxnLst/>
              <a:rect l="l" t="t" r="r" b="b"/>
              <a:pathLst>
                <a:path w="7340" h="4959" extrusionOk="0">
                  <a:moveTo>
                    <a:pt x="0" y="0"/>
                  </a:moveTo>
                  <a:lnTo>
                    <a:pt x="4" y="4959"/>
                  </a:lnTo>
                  <a:lnTo>
                    <a:pt x="7340" y="4959"/>
                  </a:lnTo>
                  <a:lnTo>
                    <a:pt x="7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624;p64">
              <a:extLst>
                <a:ext uri="{FF2B5EF4-FFF2-40B4-BE49-F238E27FC236}">
                  <a16:creationId xmlns:a16="http://schemas.microsoft.com/office/drawing/2014/main" id="{58D5C4CC-57CD-4ECF-BC67-A4F92AA97EBB}"/>
                </a:ext>
              </a:extLst>
            </p:cNvPr>
            <p:cNvSpPr/>
            <p:nvPr/>
          </p:nvSpPr>
          <p:spPr>
            <a:xfrm>
              <a:off x="3881825" y="4108175"/>
              <a:ext cx="198050" cy="138275"/>
            </a:xfrm>
            <a:custGeom>
              <a:avLst/>
              <a:gdLst/>
              <a:ahLst/>
              <a:cxnLst/>
              <a:rect l="l" t="t" r="r" b="b"/>
              <a:pathLst>
                <a:path w="7922" h="5531" extrusionOk="0">
                  <a:moveTo>
                    <a:pt x="7112" y="573"/>
                  </a:moveTo>
                  <a:lnTo>
                    <a:pt x="7328" y="4958"/>
                  </a:lnTo>
                  <a:lnTo>
                    <a:pt x="579" y="4958"/>
                  </a:lnTo>
                  <a:lnTo>
                    <a:pt x="574" y="573"/>
                  </a:lnTo>
                  <a:close/>
                  <a:moveTo>
                    <a:pt x="288" y="0"/>
                  </a:moveTo>
                  <a:cubicBezTo>
                    <a:pt x="129" y="0"/>
                    <a:pt x="1" y="129"/>
                    <a:pt x="1" y="286"/>
                  </a:cubicBezTo>
                  <a:lnTo>
                    <a:pt x="6" y="5243"/>
                  </a:lnTo>
                  <a:cubicBezTo>
                    <a:pt x="6" y="5402"/>
                    <a:pt x="134" y="5530"/>
                    <a:pt x="292" y="5530"/>
                  </a:cubicBezTo>
                  <a:lnTo>
                    <a:pt x="7626" y="5530"/>
                  </a:lnTo>
                  <a:cubicBezTo>
                    <a:pt x="7790" y="5530"/>
                    <a:pt x="7921" y="5393"/>
                    <a:pt x="7912" y="5231"/>
                  </a:cubicBezTo>
                  <a:lnTo>
                    <a:pt x="7670" y="272"/>
                  </a:lnTo>
                  <a:cubicBezTo>
                    <a:pt x="7663" y="120"/>
                    <a:pt x="7538" y="0"/>
                    <a:pt x="7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625;p64">
              <a:extLst>
                <a:ext uri="{FF2B5EF4-FFF2-40B4-BE49-F238E27FC236}">
                  <a16:creationId xmlns:a16="http://schemas.microsoft.com/office/drawing/2014/main" id="{376FC460-9129-4D69-9805-037184FF383F}"/>
                </a:ext>
              </a:extLst>
            </p:cNvPr>
            <p:cNvSpPr/>
            <p:nvPr/>
          </p:nvSpPr>
          <p:spPr>
            <a:xfrm>
              <a:off x="4989425" y="4234404"/>
              <a:ext cx="227925" cy="132550"/>
            </a:xfrm>
            <a:custGeom>
              <a:avLst/>
              <a:gdLst/>
              <a:ahLst/>
              <a:cxnLst/>
              <a:rect l="l" t="t" r="r" b="b"/>
              <a:pathLst>
                <a:path w="9117" h="5302" extrusionOk="0">
                  <a:moveTo>
                    <a:pt x="1" y="1"/>
                  </a:moveTo>
                  <a:lnTo>
                    <a:pt x="1529" y="5301"/>
                  </a:lnTo>
                  <a:lnTo>
                    <a:pt x="9117" y="5301"/>
                  </a:lnTo>
                  <a:lnTo>
                    <a:pt x="73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626;p64">
              <a:extLst>
                <a:ext uri="{FF2B5EF4-FFF2-40B4-BE49-F238E27FC236}">
                  <a16:creationId xmlns:a16="http://schemas.microsoft.com/office/drawing/2014/main" id="{221D14C3-BB5E-435C-8F24-D0E9CF3A1FA2}"/>
                </a:ext>
              </a:extLst>
            </p:cNvPr>
            <p:cNvSpPr/>
            <p:nvPr/>
          </p:nvSpPr>
          <p:spPr>
            <a:xfrm>
              <a:off x="4981225" y="4232100"/>
              <a:ext cx="244450" cy="146900"/>
            </a:xfrm>
            <a:custGeom>
              <a:avLst/>
              <a:gdLst/>
              <a:ahLst/>
              <a:cxnLst/>
              <a:rect l="l" t="t" r="r" b="b"/>
              <a:pathLst>
                <a:path w="9778" h="5876" extrusionOk="0">
                  <a:moveTo>
                    <a:pt x="7458" y="573"/>
                  </a:moveTo>
                  <a:lnTo>
                    <a:pt x="9047" y="5302"/>
                  </a:lnTo>
                  <a:lnTo>
                    <a:pt x="2072" y="5302"/>
                  </a:lnTo>
                  <a:lnTo>
                    <a:pt x="708" y="573"/>
                  </a:lnTo>
                  <a:close/>
                  <a:moveTo>
                    <a:pt x="328" y="1"/>
                  </a:moveTo>
                  <a:cubicBezTo>
                    <a:pt x="138" y="1"/>
                    <a:pt x="1" y="184"/>
                    <a:pt x="53" y="367"/>
                  </a:cubicBezTo>
                  <a:lnTo>
                    <a:pt x="1581" y="5668"/>
                  </a:lnTo>
                  <a:cubicBezTo>
                    <a:pt x="1616" y="5791"/>
                    <a:pt x="1728" y="5875"/>
                    <a:pt x="1857" y="5875"/>
                  </a:cubicBezTo>
                  <a:lnTo>
                    <a:pt x="9445" y="5875"/>
                  </a:lnTo>
                  <a:cubicBezTo>
                    <a:pt x="9445" y="5875"/>
                    <a:pt x="9446" y="5875"/>
                    <a:pt x="9447" y="5875"/>
                  </a:cubicBezTo>
                  <a:cubicBezTo>
                    <a:pt x="9642" y="5875"/>
                    <a:pt x="9778" y="5684"/>
                    <a:pt x="9715" y="5499"/>
                  </a:cubicBezTo>
                  <a:lnTo>
                    <a:pt x="7935" y="195"/>
                  </a:lnTo>
                  <a:cubicBezTo>
                    <a:pt x="7895" y="79"/>
                    <a:pt x="7786" y="1"/>
                    <a:pt x="7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627;p64">
              <a:extLst>
                <a:ext uri="{FF2B5EF4-FFF2-40B4-BE49-F238E27FC236}">
                  <a16:creationId xmlns:a16="http://schemas.microsoft.com/office/drawing/2014/main" id="{AE5DA6F8-467C-4203-B4B7-2A7A2BEF7B10}"/>
                </a:ext>
              </a:extLst>
            </p:cNvPr>
            <p:cNvSpPr/>
            <p:nvPr/>
          </p:nvSpPr>
          <p:spPr>
            <a:xfrm>
              <a:off x="3338950" y="4115325"/>
              <a:ext cx="195200" cy="123975"/>
            </a:xfrm>
            <a:custGeom>
              <a:avLst/>
              <a:gdLst/>
              <a:ahLst/>
              <a:cxnLst/>
              <a:rect l="l" t="t" r="r" b="b"/>
              <a:pathLst>
                <a:path w="7808" h="4959" extrusionOk="0">
                  <a:moveTo>
                    <a:pt x="708" y="0"/>
                  </a:moveTo>
                  <a:lnTo>
                    <a:pt x="1" y="4959"/>
                  </a:lnTo>
                  <a:lnTo>
                    <a:pt x="7337" y="4959"/>
                  </a:lnTo>
                  <a:lnTo>
                    <a:pt x="7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628;p64">
              <a:extLst>
                <a:ext uri="{FF2B5EF4-FFF2-40B4-BE49-F238E27FC236}">
                  <a16:creationId xmlns:a16="http://schemas.microsoft.com/office/drawing/2014/main" id="{D128A9A1-6827-44C3-9D2B-33D90E2C35D2}"/>
                </a:ext>
              </a:extLst>
            </p:cNvPr>
            <p:cNvSpPr/>
            <p:nvPr/>
          </p:nvSpPr>
          <p:spPr>
            <a:xfrm>
              <a:off x="3331275" y="4108175"/>
              <a:ext cx="210400" cy="138275"/>
            </a:xfrm>
            <a:custGeom>
              <a:avLst/>
              <a:gdLst/>
              <a:ahLst/>
              <a:cxnLst/>
              <a:rect l="l" t="t" r="r" b="b"/>
              <a:pathLst>
                <a:path w="8416" h="5531" extrusionOk="0">
                  <a:moveTo>
                    <a:pt x="7799" y="573"/>
                  </a:moveTo>
                  <a:lnTo>
                    <a:pt x="7384" y="4958"/>
                  </a:lnTo>
                  <a:lnTo>
                    <a:pt x="637" y="4958"/>
                  </a:lnTo>
                  <a:lnTo>
                    <a:pt x="1263" y="573"/>
                  </a:lnTo>
                  <a:close/>
                  <a:moveTo>
                    <a:pt x="8116" y="0"/>
                  </a:moveTo>
                  <a:cubicBezTo>
                    <a:pt x="8115" y="0"/>
                    <a:pt x="8115" y="0"/>
                    <a:pt x="8114" y="0"/>
                  </a:cubicBezTo>
                  <a:lnTo>
                    <a:pt x="1015" y="0"/>
                  </a:lnTo>
                  <a:cubicBezTo>
                    <a:pt x="872" y="0"/>
                    <a:pt x="751" y="104"/>
                    <a:pt x="732" y="247"/>
                  </a:cubicBezTo>
                  <a:lnTo>
                    <a:pt x="25" y="5204"/>
                  </a:lnTo>
                  <a:cubicBezTo>
                    <a:pt x="0" y="5377"/>
                    <a:pt x="134" y="5530"/>
                    <a:pt x="308" y="5530"/>
                  </a:cubicBezTo>
                  <a:lnTo>
                    <a:pt x="7644" y="5530"/>
                  </a:lnTo>
                  <a:cubicBezTo>
                    <a:pt x="7791" y="5530"/>
                    <a:pt x="7914" y="5418"/>
                    <a:pt x="7928" y="5272"/>
                  </a:cubicBezTo>
                  <a:lnTo>
                    <a:pt x="8399" y="313"/>
                  </a:lnTo>
                  <a:cubicBezTo>
                    <a:pt x="8415" y="146"/>
                    <a:pt x="8283" y="0"/>
                    <a:pt x="8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629;p64">
              <a:extLst>
                <a:ext uri="{FF2B5EF4-FFF2-40B4-BE49-F238E27FC236}">
                  <a16:creationId xmlns:a16="http://schemas.microsoft.com/office/drawing/2014/main" id="{D45B8053-9492-496A-B350-9FB03A6251BF}"/>
                </a:ext>
              </a:extLst>
            </p:cNvPr>
            <p:cNvSpPr/>
            <p:nvPr/>
          </p:nvSpPr>
          <p:spPr>
            <a:xfrm>
              <a:off x="2972175" y="4115325"/>
              <a:ext cx="207075" cy="123975"/>
            </a:xfrm>
            <a:custGeom>
              <a:avLst/>
              <a:gdLst/>
              <a:ahLst/>
              <a:cxnLst/>
              <a:rect l="l" t="t" r="r" b="b"/>
              <a:pathLst>
                <a:path w="8283" h="4959" extrusionOk="0">
                  <a:moveTo>
                    <a:pt x="1183" y="0"/>
                  </a:moveTo>
                  <a:lnTo>
                    <a:pt x="1" y="4959"/>
                  </a:lnTo>
                  <a:lnTo>
                    <a:pt x="7336" y="4959"/>
                  </a:lnTo>
                  <a:lnTo>
                    <a:pt x="8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630;p64">
              <a:extLst>
                <a:ext uri="{FF2B5EF4-FFF2-40B4-BE49-F238E27FC236}">
                  <a16:creationId xmlns:a16="http://schemas.microsoft.com/office/drawing/2014/main" id="{BA8118BD-4A83-4837-9364-F9E466BCE7D9}"/>
                </a:ext>
              </a:extLst>
            </p:cNvPr>
            <p:cNvSpPr/>
            <p:nvPr/>
          </p:nvSpPr>
          <p:spPr>
            <a:xfrm>
              <a:off x="2964175" y="4108175"/>
              <a:ext cx="222925" cy="138275"/>
            </a:xfrm>
            <a:custGeom>
              <a:avLst/>
              <a:gdLst/>
              <a:ahLst/>
              <a:cxnLst/>
              <a:rect l="l" t="t" r="r" b="b"/>
              <a:pathLst>
                <a:path w="8917" h="5531" extrusionOk="0">
                  <a:moveTo>
                    <a:pt x="8256" y="573"/>
                  </a:moveTo>
                  <a:lnTo>
                    <a:pt x="7420" y="4958"/>
                  </a:lnTo>
                  <a:lnTo>
                    <a:pt x="683" y="4958"/>
                  </a:lnTo>
                  <a:lnTo>
                    <a:pt x="1729" y="573"/>
                  </a:lnTo>
                  <a:close/>
                  <a:moveTo>
                    <a:pt x="1503" y="0"/>
                  </a:moveTo>
                  <a:cubicBezTo>
                    <a:pt x="1371" y="0"/>
                    <a:pt x="1256" y="91"/>
                    <a:pt x="1225" y="221"/>
                  </a:cubicBezTo>
                  <a:lnTo>
                    <a:pt x="42" y="5178"/>
                  </a:lnTo>
                  <a:cubicBezTo>
                    <a:pt x="0" y="5357"/>
                    <a:pt x="136" y="5530"/>
                    <a:pt x="321" y="5530"/>
                  </a:cubicBezTo>
                  <a:lnTo>
                    <a:pt x="7656" y="5530"/>
                  </a:lnTo>
                  <a:cubicBezTo>
                    <a:pt x="7793" y="5530"/>
                    <a:pt x="7911" y="5433"/>
                    <a:pt x="7937" y="5299"/>
                  </a:cubicBezTo>
                  <a:lnTo>
                    <a:pt x="8883" y="340"/>
                  </a:lnTo>
                  <a:cubicBezTo>
                    <a:pt x="8916" y="165"/>
                    <a:pt x="8780" y="0"/>
                    <a:pt x="8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631;p64">
              <a:extLst>
                <a:ext uri="{FF2B5EF4-FFF2-40B4-BE49-F238E27FC236}">
                  <a16:creationId xmlns:a16="http://schemas.microsoft.com/office/drawing/2014/main" id="{F04E47D0-8E12-4B86-8128-2E392012F87B}"/>
                </a:ext>
              </a:extLst>
            </p:cNvPr>
            <p:cNvSpPr/>
            <p:nvPr/>
          </p:nvSpPr>
          <p:spPr>
            <a:xfrm>
              <a:off x="4598800" y="4110454"/>
              <a:ext cx="207275" cy="123975"/>
            </a:xfrm>
            <a:custGeom>
              <a:avLst/>
              <a:gdLst/>
              <a:ahLst/>
              <a:cxnLst/>
              <a:rect l="l" t="t" r="r" b="b"/>
              <a:pathLst>
                <a:path w="8291" h="4959" extrusionOk="0">
                  <a:moveTo>
                    <a:pt x="1" y="0"/>
                  </a:moveTo>
                  <a:lnTo>
                    <a:pt x="954" y="4959"/>
                  </a:lnTo>
                  <a:lnTo>
                    <a:pt x="8290" y="4959"/>
                  </a:lnTo>
                  <a:lnTo>
                    <a:pt x="7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632;p64">
              <a:extLst>
                <a:ext uri="{FF2B5EF4-FFF2-40B4-BE49-F238E27FC236}">
                  <a16:creationId xmlns:a16="http://schemas.microsoft.com/office/drawing/2014/main" id="{05729198-9300-436C-ADC0-86F89EC38176}"/>
                </a:ext>
              </a:extLst>
            </p:cNvPr>
            <p:cNvSpPr/>
            <p:nvPr/>
          </p:nvSpPr>
          <p:spPr>
            <a:xfrm>
              <a:off x="4590925" y="4108175"/>
              <a:ext cx="223150" cy="138275"/>
            </a:xfrm>
            <a:custGeom>
              <a:avLst/>
              <a:gdLst/>
              <a:ahLst/>
              <a:cxnLst/>
              <a:rect l="l" t="t" r="r" b="b"/>
              <a:pathLst>
                <a:path w="8926" h="5531" extrusionOk="0">
                  <a:moveTo>
                    <a:pt x="7188" y="572"/>
                  </a:moveTo>
                  <a:lnTo>
                    <a:pt x="8241" y="4958"/>
                  </a:lnTo>
                  <a:lnTo>
                    <a:pt x="1507" y="4958"/>
                  </a:lnTo>
                  <a:lnTo>
                    <a:pt x="662" y="572"/>
                  </a:lnTo>
                  <a:close/>
                  <a:moveTo>
                    <a:pt x="316" y="0"/>
                  </a:moveTo>
                  <a:cubicBezTo>
                    <a:pt x="135" y="0"/>
                    <a:pt x="1" y="165"/>
                    <a:pt x="34" y="340"/>
                  </a:cubicBezTo>
                  <a:lnTo>
                    <a:pt x="989" y="5299"/>
                  </a:lnTo>
                  <a:cubicBezTo>
                    <a:pt x="1014" y="5433"/>
                    <a:pt x="1132" y="5530"/>
                    <a:pt x="1269" y="5530"/>
                  </a:cubicBezTo>
                  <a:lnTo>
                    <a:pt x="8605" y="5530"/>
                  </a:lnTo>
                  <a:lnTo>
                    <a:pt x="8605" y="5529"/>
                  </a:lnTo>
                  <a:cubicBezTo>
                    <a:pt x="8790" y="5529"/>
                    <a:pt x="8926" y="5357"/>
                    <a:pt x="8883" y="5177"/>
                  </a:cubicBezTo>
                  <a:lnTo>
                    <a:pt x="7691" y="220"/>
                  </a:lnTo>
                  <a:cubicBezTo>
                    <a:pt x="7661" y="90"/>
                    <a:pt x="7545" y="0"/>
                    <a:pt x="7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633;p64">
              <a:extLst>
                <a:ext uri="{FF2B5EF4-FFF2-40B4-BE49-F238E27FC236}">
                  <a16:creationId xmlns:a16="http://schemas.microsoft.com/office/drawing/2014/main" id="{B483D2EC-2F19-4712-AF22-663EE9851A9A}"/>
                </a:ext>
              </a:extLst>
            </p:cNvPr>
            <p:cNvSpPr/>
            <p:nvPr/>
          </p:nvSpPr>
          <p:spPr>
            <a:xfrm>
              <a:off x="4776250" y="4110454"/>
              <a:ext cx="213200" cy="123975"/>
            </a:xfrm>
            <a:custGeom>
              <a:avLst/>
              <a:gdLst/>
              <a:ahLst/>
              <a:cxnLst/>
              <a:rect l="l" t="t" r="r" b="b"/>
              <a:pathLst>
                <a:path w="8528" h="4959" extrusionOk="0">
                  <a:moveTo>
                    <a:pt x="0" y="0"/>
                  </a:moveTo>
                  <a:lnTo>
                    <a:pt x="1192" y="4959"/>
                  </a:lnTo>
                  <a:lnTo>
                    <a:pt x="8528" y="4959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634;p64">
              <a:extLst>
                <a:ext uri="{FF2B5EF4-FFF2-40B4-BE49-F238E27FC236}">
                  <a16:creationId xmlns:a16="http://schemas.microsoft.com/office/drawing/2014/main" id="{58E0A8BB-C076-477B-B6AF-162EA7FA2558}"/>
                </a:ext>
              </a:extLst>
            </p:cNvPr>
            <p:cNvSpPr/>
            <p:nvPr/>
          </p:nvSpPr>
          <p:spPr>
            <a:xfrm>
              <a:off x="4768225" y="4108175"/>
              <a:ext cx="229425" cy="138275"/>
            </a:xfrm>
            <a:custGeom>
              <a:avLst/>
              <a:gdLst/>
              <a:ahLst/>
              <a:cxnLst/>
              <a:rect l="l" t="t" r="r" b="b"/>
              <a:pathLst>
                <a:path w="9177" h="5531" extrusionOk="0">
                  <a:moveTo>
                    <a:pt x="7205" y="573"/>
                  </a:moveTo>
                  <a:lnTo>
                    <a:pt x="8468" y="4958"/>
                  </a:lnTo>
                  <a:lnTo>
                    <a:pt x="1739" y="4958"/>
                  </a:lnTo>
                  <a:lnTo>
                    <a:pt x="684" y="573"/>
                  </a:lnTo>
                  <a:close/>
                  <a:moveTo>
                    <a:pt x="321" y="0"/>
                  </a:moveTo>
                  <a:cubicBezTo>
                    <a:pt x="137" y="0"/>
                    <a:pt x="1" y="174"/>
                    <a:pt x="43" y="353"/>
                  </a:cubicBezTo>
                  <a:lnTo>
                    <a:pt x="1235" y="5311"/>
                  </a:lnTo>
                  <a:cubicBezTo>
                    <a:pt x="1266" y="5439"/>
                    <a:pt x="1381" y="5530"/>
                    <a:pt x="1513" y="5530"/>
                  </a:cubicBezTo>
                  <a:lnTo>
                    <a:pt x="8849" y="5530"/>
                  </a:lnTo>
                  <a:cubicBezTo>
                    <a:pt x="9039" y="5530"/>
                    <a:pt x="9177" y="5348"/>
                    <a:pt x="9123" y="5165"/>
                  </a:cubicBezTo>
                  <a:lnTo>
                    <a:pt x="7695" y="208"/>
                  </a:lnTo>
                  <a:cubicBezTo>
                    <a:pt x="7660" y="85"/>
                    <a:pt x="7547" y="0"/>
                    <a:pt x="7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635;p64">
              <a:extLst>
                <a:ext uri="{FF2B5EF4-FFF2-40B4-BE49-F238E27FC236}">
                  <a16:creationId xmlns:a16="http://schemas.microsoft.com/office/drawing/2014/main" id="{20F194B3-62F5-43C0-A9F2-06B059DFF82B}"/>
                </a:ext>
              </a:extLst>
            </p:cNvPr>
            <p:cNvSpPr/>
            <p:nvPr/>
          </p:nvSpPr>
          <p:spPr>
            <a:xfrm>
              <a:off x="2788825" y="4115325"/>
              <a:ext cx="212950" cy="123975"/>
            </a:xfrm>
            <a:custGeom>
              <a:avLst/>
              <a:gdLst/>
              <a:ahLst/>
              <a:cxnLst/>
              <a:rect l="l" t="t" r="r" b="b"/>
              <a:pathLst>
                <a:path w="8518" h="4959" extrusionOk="0">
                  <a:moveTo>
                    <a:pt x="1420" y="0"/>
                  </a:moveTo>
                  <a:lnTo>
                    <a:pt x="0" y="4959"/>
                  </a:lnTo>
                  <a:lnTo>
                    <a:pt x="7335" y="4959"/>
                  </a:lnTo>
                  <a:lnTo>
                    <a:pt x="8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636;p64">
              <a:extLst>
                <a:ext uri="{FF2B5EF4-FFF2-40B4-BE49-F238E27FC236}">
                  <a16:creationId xmlns:a16="http://schemas.microsoft.com/office/drawing/2014/main" id="{63A0440A-654E-420F-AAC6-A0D35DCC1E6F}"/>
                </a:ext>
              </a:extLst>
            </p:cNvPr>
            <p:cNvSpPr/>
            <p:nvPr/>
          </p:nvSpPr>
          <p:spPr>
            <a:xfrm>
              <a:off x="2780625" y="4108175"/>
              <a:ext cx="229200" cy="138275"/>
            </a:xfrm>
            <a:custGeom>
              <a:avLst/>
              <a:gdLst/>
              <a:ahLst/>
              <a:cxnLst/>
              <a:rect l="l" t="t" r="r" b="b"/>
              <a:pathLst>
                <a:path w="9168" h="5531" extrusionOk="0">
                  <a:moveTo>
                    <a:pt x="8483" y="572"/>
                  </a:moveTo>
                  <a:lnTo>
                    <a:pt x="7437" y="4958"/>
                  </a:lnTo>
                  <a:lnTo>
                    <a:pt x="707" y="4958"/>
                  </a:lnTo>
                  <a:lnTo>
                    <a:pt x="1963" y="572"/>
                  </a:lnTo>
                  <a:close/>
                  <a:moveTo>
                    <a:pt x="1748" y="0"/>
                  </a:moveTo>
                  <a:cubicBezTo>
                    <a:pt x="1620" y="0"/>
                    <a:pt x="1507" y="85"/>
                    <a:pt x="1473" y="207"/>
                  </a:cubicBezTo>
                  <a:lnTo>
                    <a:pt x="53" y="5165"/>
                  </a:lnTo>
                  <a:cubicBezTo>
                    <a:pt x="0" y="5348"/>
                    <a:pt x="137" y="5530"/>
                    <a:pt x="328" y="5530"/>
                  </a:cubicBezTo>
                  <a:lnTo>
                    <a:pt x="7663" y="5530"/>
                  </a:lnTo>
                  <a:cubicBezTo>
                    <a:pt x="7796" y="5530"/>
                    <a:pt x="7911" y="5439"/>
                    <a:pt x="7941" y="5310"/>
                  </a:cubicBezTo>
                  <a:lnTo>
                    <a:pt x="9124" y="353"/>
                  </a:lnTo>
                  <a:cubicBezTo>
                    <a:pt x="9167" y="172"/>
                    <a:pt x="9030" y="0"/>
                    <a:pt x="8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637;p64">
              <a:extLst>
                <a:ext uri="{FF2B5EF4-FFF2-40B4-BE49-F238E27FC236}">
                  <a16:creationId xmlns:a16="http://schemas.microsoft.com/office/drawing/2014/main" id="{CE094700-EE6E-4ACF-8BFD-7ACE83DC324C}"/>
                </a:ext>
              </a:extLst>
            </p:cNvPr>
            <p:cNvSpPr/>
            <p:nvPr/>
          </p:nvSpPr>
          <p:spPr>
            <a:xfrm>
              <a:off x="4066450" y="4115325"/>
              <a:ext cx="189475" cy="123975"/>
            </a:xfrm>
            <a:custGeom>
              <a:avLst/>
              <a:gdLst/>
              <a:ahLst/>
              <a:cxnLst/>
              <a:rect l="l" t="t" r="r" b="b"/>
              <a:pathLst>
                <a:path w="7579" h="4959" extrusionOk="0">
                  <a:moveTo>
                    <a:pt x="0" y="0"/>
                  </a:moveTo>
                  <a:lnTo>
                    <a:pt x="243" y="4959"/>
                  </a:lnTo>
                  <a:lnTo>
                    <a:pt x="7578" y="4959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638;p64">
              <a:extLst>
                <a:ext uri="{FF2B5EF4-FFF2-40B4-BE49-F238E27FC236}">
                  <a16:creationId xmlns:a16="http://schemas.microsoft.com/office/drawing/2014/main" id="{9FE199CD-F17E-437A-A0FF-234711D7B007}"/>
                </a:ext>
              </a:extLst>
            </p:cNvPr>
            <p:cNvSpPr/>
            <p:nvPr/>
          </p:nvSpPr>
          <p:spPr>
            <a:xfrm>
              <a:off x="4059100" y="4108175"/>
              <a:ext cx="204325" cy="138275"/>
            </a:xfrm>
            <a:custGeom>
              <a:avLst/>
              <a:gdLst/>
              <a:ahLst/>
              <a:cxnLst/>
              <a:rect l="l" t="t" r="r" b="b"/>
              <a:pathLst>
                <a:path w="8173" h="5531" extrusionOk="0">
                  <a:moveTo>
                    <a:pt x="7133" y="573"/>
                  </a:moveTo>
                  <a:lnTo>
                    <a:pt x="7557" y="4958"/>
                  </a:lnTo>
                  <a:lnTo>
                    <a:pt x="810" y="4958"/>
                  </a:lnTo>
                  <a:lnTo>
                    <a:pt x="596" y="573"/>
                  </a:lnTo>
                  <a:close/>
                  <a:moveTo>
                    <a:pt x="294" y="0"/>
                  </a:moveTo>
                  <a:cubicBezTo>
                    <a:pt x="130" y="0"/>
                    <a:pt x="1" y="138"/>
                    <a:pt x="9" y="300"/>
                  </a:cubicBezTo>
                  <a:lnTo>
                    <a:pt x="251" y="5258"/>
                  </a:lnTo>
                  <a:cubicBezTo>
                    <a:pt x="258" y="5410"/>
                    <a:pt x="384" y="5530"/>
                    <a:pt x="537" y="5530"/>
                  </a:cubicBezTo>
                  <a:lnTo>
                    <a:pt x="7872" y="5530"/>
                  </a:lnTo>
                  <a:cubicBezTo>
                    <a:pt x="8040" y="5530"/>
                    <a:pt x="8172" y="5384"/>
                    <a:pt x="8157" y="5216"/>
                  </a:cubicBezTo>
                  <a:lnTo>
                    <a:pt x="7677" y="259"/>
                  </a:lnTo>
                  <a:cubicBezTo>
                    <a:pt x="7663" y="112"/>
                    <a:pt x="7539" y="0"/>
                    <a:pt x="7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639;p64">
              <a:extLst>
                <a:ext uri="{FF2B5EF4-FFF2-40B4-BE49-F238E27FC236}">
                  <a16:creationId xmlns:a16="http://schemas.microsoft.com/office/drawing/2014/main" id="{6558D384-8683-44AF-8CBC-807DAF503075}"/>
                </a:ext>
              </a:extLst>
            </p:cNvPr>
            <p:cNvSpPr/>
            <p:nvPr/>
          </p:nvSpPr>
          <p:spPr>
            <a:xfrm>
              <a:off x="4953700" y="4110454"/>
              <a:ext cx="219125" cy="123975"/>
            </a:xfrm>
            <a:custGeom>
              <a:avLst/>
              <a:gdLst/>
              <a:ahLst/>
              <a:cxnLst/>
              <a:rect l="l" t="t" r="r" b="b"/>
              <a:pathLst>
                <a:path w="8765" h="4959" extrusionOk="0">
                  <a:moveTo>
                    <a:pt x="1" y="0"/>
                  </a:moveTo>
                  <a:lnTo>
                    <a:pt x="1430" y="4959"/>
                  </a:lnTo>
                  <a:lnTo>
                    <a:pt x="8764" y="4959"/>
                  </a:lnTo>
                  <a:lnTo>
                    <a:pt x="7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640;p64">
              <a:extLst>
                <a:ext uri="{FF2B5EF4-FFF2-40B4-BE49-F238E27FC236}">
                  <a16:creationId xmlns:a16="http://schemas.microsoft.com/office/drawing/2014/main" id="{4CF8E081-6D2C-44DF-8087-A024E1964B37}"/>
                </a:ext>
              </a:extLst>
            </p:cNvPr>
            <p:cNvSpPr/>
            <p:nvPr/>
          </p:nvSpPr>
          <p:spPr>
            <a:xfrm>
              <a:off x="4945500" y="4108175"/>
              <a:ext cx="235675" cy="138275"/>
            </a:xfrm>
            <a:custGeom>
              <a:avLst/>
              <a:gdLst/>
              <a:ahLst/>
              <a:cxnLst/>
              <a:rect l="l" t="t" r="r" b="b"/>
              <a:pathLst>
                <a:path w="9427" h="5531" extrusionOk="0">
                  <a:moveTo>
                    <a:pt x="7221" y="572"/>
                  </a:moveTo>
                  <a:lnTo>
                    <a:pt x="8695" y="4958"/>
                  </a:lnTo>
                  <a:lnTo>
                    <a:pt x="1973" y="4958"/>
                  </a:lnTo>
                  <a:lnTo>
                    <a:pt x="710" y="572"/>
                  </a:lnTo>
                  <a:close/>
                  <a:moveTo>
                    <a:pt x="329" y="0"/>
                  </a:moveTo>
                  <a:cubicBezTo>
                    <a:pt x="138" y="0"/>
                    <a:pt x="1" y="182"/>
                    <a:pt x="53" y="366"/>
                  </a:cubicBezTo>
                  <a:lnTo>
                    <a:pt x="1482" y="5324"/>
                  </a:lnTo>
                  <a:cubicBezTo>
                    <a:pt x="1518" y="5446"/>
                    <a:pt x="1630" y="5530"/>
                    <a:pt x="1758" y="5530"/>
                  </a:cubicBezTo>
                  <a:lnTo>
                    <a:pt x="9092" y="5530"/>
                  </a:lnTo>
                  <a:cubicBezTo>
                    <a:pt x="9288" y="5530"/>
                    <a:pt x="9427" y="5338"/>
                    <a:pt x="9364" y="5152"/>
                  </a:cubicBezTo>
                  <a:lnTo>
                    <a:pt x="7698" y="195"/>
                  </a:lnTo>
                  <a:cubicBezTo>
                    <a:pt x="7658" y="79"/>
                    <a:pt x="7549" y="0"/>
                    <a:pt x="7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641;p64">
              <a:extLst>
                <a:ext uri="{FF2B5EF4-FFF2-40B4-BE49-F238E27FC236}">
                  <a16:creationId xmlns:a16="http://schemas.microsoft.com/office/drawing/2014/main" id="{BDEE8E4D-CCD6-4C18-8A7C-3DE9EF8174FD}"/>
                </a:ext>
              </a:extLst>
            </p:cNvPr>
            <p:cNvSpPr/>
            <p:nvPr/>
          </p:nvSpPr>
          <p:spPr>
            <a:xfrm>
              <a:off x="4421350" y="4110454"/>
              <a:ext cx="201325" cy="123975"/>
            </a:xfrm>
            <a:custGeom>
              <a:avLst/>
              <a:gdLst/>
              <a:ahLst/>
              <a:cxnLst/>
              <a:rect l="l" t="t" r="r" b="b"/>
              <a:pathLst>
                <a:path w="8053" h="4959" extrusionOk="0">
                  <a:moveTo>
                    <a:pt x="0" y="0"/>
                  </a:moveTo>
                  <a:lnTo>
                    <a:pt x="717" y="4959"/>
                  </a:lnTo>
                  <a:lnTo>
                    <a:pt x="8052" y="4959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642;p64">
              <a:extLst>
                <a:ext uri="{FF2B5EF4-FFF2-40B4-BE49-F238E27FC236}">
                  <a16:creationId xmlns:a16="http://schemas.microsoft.com/office/drawing/2014/main" id="{51BE0C2A-B072-402A-9266-A4C4719D6120}"/>
                </a:ext>
              </a:extLst>
            </p:cNvPr>
            <p:cNvSpPr/>
            <p:nvPr/>
          </p:nvSpPr>
          <p:spPr>
            <a:xfrm>
              <a:off x="4413700" y="4108175"/>
              <a:ext cx="216875" cy="138275"/>
            </a:xfrm>
            <a:custGeom>
              <a:avLst/>
              <a:gdLst/>
              <a:ahLst/>
              <a:cxnLst/>
              <a:rect l="l" t="t" r="r" b="b"/>
              <a:pathLst>
                <a:path w="8675" h="5531" extrusionOk="0">
                  <a:moveTo>
                    <a:pt x="7168" y="573"/>
                  </a:moveTo>
                  <a:lnTo>
                    <a:pt x="8012" y="4958"/>
                  </a:lnTo>
                  <a:lnTo>
                    <a:pt x="1271" y="4958"/>
                  </a:lnTo>
                  <a:lnTo>
                    <a:pt x="637" y="573"/>
                  </a:lnTo>
                  <a:close/>
                  <a:moveTo>
                    <a:pt x="308" y="0"/>
                  </a:moveTo>
                  <a:cubicBezTo>
                    <a:pt x="133" y="0"/>
                    <a:pt x="0" y="154"/>
                    <a:pt x="24" y="327"/>
                  </a:cubicBezTo>
                  <a:lnTo>
                    <a:pt x="741" y="5284"/>
                  </a:lnTo>
                  <a:cubicBezTo>
                    <a:pt x="761" y="5425"/>
                    <a:pt x="882" y="5530"/>
                    <a:pt x="1024" y="5530"/>
                  </a:cubicBezTo>
                  <a:lnTo>
                    <a:pt x="8360" y="5530"/>
                  </a:lnTo>
                  <a:cubicBezTo>
                    <a:pt x="8539" y="5530"/>
                    <a:pt x="8675" y="5366"/>
                    <a:pt x="8640" y="5190"/>
                  </a:cubicBezTo>
                  <a:lnTo>
                    <a:pt x="7687" y="232"/>
                  </a:lnTo>
                  <a:cubicBezTo>
                    <a:pt x="7660" y="98"/>
                    <a:pt x="7542" y="0"/>
                    <a:pt x="7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643;p64">
              <a:extLst>
                <a:ext uri="{FF2B5EF4-FFF2-40B4-BE49-F238E27FC236}">
                  <a16:creationId xmlns:a16="http://schemas.microsoft.com/office/drawing/2014/main" id="{481E6E57-04B1-44A3-B29D-9F34A7D8EF8D}"/>
                </a:ext>
              </a:extLst>
            </p:cNvPr>
            <p:cNvSpPr/>
            <p:nvPr/>
          </p:nvSpPr>
          <p:spPr>
            <a:xfrm>
              <a:off x="4243900" y="4115325"/>
              <a:ext cx="195375" cy="123975"/>
            </a:xfrm>
            <a:custGeom>
              <a:avLst/>
              <a:gdLst/>
              <a:ahLst/>
              <a:cxnLst/>
              <a:rect l="l" t="t" r="r" b="b"/>
              <a:pathLst>
                <a:path w="7815" h="4959" extrusionOk="0">
                  <a:moveTo>
                    <a:pt x="1" y="0"/>
                  </a:moveTo>
                  <a:lnTo>
                    <a:pt x="480" y="4959"/>
                  </a:lnTo>
                  <a:lnTo>
                    <a:pt x="7815" y="4959"/>
                  </a:lnTo>
                  <a:lnTo>
                    <a:pt x="7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644;p64">
              <a:extLst>
                <a:ext uri="{FF2B5EF4-FFF2-40B4-BE49-F238E27FC236}">
                  <a16:creationId xmlns:a16="http://schemas.microsoft.com/office/drawing/2014/main" id="{D3C9B6FA-2F8D-4F20-83DF-32D1921CDAA1}"/>
                </a:ext>
              </a:extLst>
            </p:cNvPr>
            <p:cNvSpPr/>
            <p:nvPr/>
          </p:nvSpPr>
          <p:spPr>
            <a:xfrm>
              <a:off x="4236375" y="4108175"/>
              <a:ext cx="210625" cy="138275"/>
            </a:xfrm>
            <a:custGeom>
              <a:avLst/>
              <a:gdLst/>
              <a:ahLst/>
              <a:cxnLst/>
              <a:rect l="l" t="t" r="r" b="b"/>
              <a:pathLst>
                <a:path w="8425" h="5531" extrusionOk="0">
                  <a:moveTo>
                    <a:pt x="7152" y="573"/>
                  </a:moveTo>
                  <a:lnTo>
                    <a:pt x="7786" y="4958"/>
                  </a:lnTo>
                  <a:lnTo>
                    <a:pt x="1041" y="4958"/>
                  </a:lnTo>
                  <a:lnTo>
                    <a:pt x="616" y="573"/>
                  </a:lnTo>
                  <a:close/>
                  <a:moveTo>
                    <a:pt x="302" y="0"/>
                  </a:moveTo>
                  <a:cubicBezTo>
                    <a:pt x="133" y="0"/>
                    <a:pt x="1" y="145"/>
                    <a:pt x="17" y="313"/>
                  </a:cubicBezTo>
                  <a:lnTo>
                    <a:pt x="497" y="5272"/>
                  </a:lnTo>
                  <a:cubicBezTo>
                    <a:pt x="511" y="5418"/>
                    <a:pt x="634" y="5530"/>
                    <a:pt x="781" y="5530"/>
                  </a:cubicBezTo>
                  <a:lnTo>
                    <a:pt x="8117" y="5530"/>
                  </a:lnTo>
                  <a:cubicBezTo>
                    <a:pt x="8291" y="5530"/>
                    <a:pt x="8425" y="5375"/>
                    <a:pt x="8400" y="5204"/>
                  </a:cubicBezTo>
                  <a:lnTo>
                    <a:pt x="7684" y="245"/>
                  </a:lnTo>
                  <a:cubicBezTo>
                    <a:pt x="7663" y="104"/>
                    <a:pt x="7543" y="0"/>
                    <a:pt x="7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645;p64">
              <a:extLst>
                <a:ext uri="{FF2B5EF4-FFF2-40B4-BE49-F238E27FC236}">
                  <a16:creationId xmlns:a16="http://schemas.microsoft.com/office/drawing/2014/main" id="{62808BCF-8331-4841-B169-E112FEC91168}"/>
                </a:ext>
              </a:extLst>
            </p:cNvPr>
            <p:cNvSpPr/>
            <p:nvPr/>
          </p:nvSpPr>
          <p:spPr>
            <a:xfrm>
              <a:off x="3705725" y="4115325"/>
              <a:ext cx="183400" cy="123975"/>
            </a:xfrm>
            <a:custGeom>
              <a:avLst/>
              <a:gdLst/>
              <a:ahLst/>
              <a:cxnLst/>
              <a:rect l="l" t="t" r="r" b="b"/>
              <a:pathLst>
                <a:path w="7336" h="4959" extrusionOk="0">
                  <a:moveTo>
                    <a:pt x="233" y="0"/>
                  </a:moveTo>
                  <a:lnTo>
                    <a:pt x="0" y="4959"/>
                  </a:lnTo>
                  <a:lnTo>
                    <a:pt x="7336" y="4959"/>
                  </a:lnTo>
                  <a:lnTo>
                    <a:pt x="7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646;p64">
              <a:extLst>
                <a:ext uri="{FF2B5EF4-FFF2-40B4-BE49-F238E27FC236}">
                  <a16:creationId xmlns:a16="http://schemas.microsoft.com/office/drawing/2014/main" id="{222F2B83-F764-4D90-AABB-FFAB0B522D0B}"/>
                </a:ext>
              </a:extLst>
            </p:cNvPr>
            <p:cNvSpPr/>
            <p:nvPr/>
          </p:nvSpPr>
          <p:spPr>
            <a:xfrm>
              <a:off x="3698375" y="4108175"/>
              <a:ext cx="197925" cy="138275"/>
            </a:xfrm>
            <a:custGeom>
              <a:avLst/>
              <a:gdLst/>
              <a:ahLst/>
              <a:cxnLst/>
              <a:rect l="l" t="t" r="r" b="b"/>
              <a:pathLst>
                <a:path w="7917" h="5531" extrusionOk="0">
                  <a:moveTo>
                    <a:pt x="7339" y="573"/>
                  </a:moveTo>
                  <a:lnTo>
                    <a:pt x="7344" y="4958"/>
                  </a:lnTo>
                  <a:lnTo>
                    <a:pt x="594" y="4958"/>
                  </a:lnTo>
                  <a:lnTo>
                    <a:pt x="800" y="573"/>
                  </a:lnTo>
                  <a:close/>
                  <a:moveTo>
                    <a:pt x="527" y="0"/>
                  </a:moveTo>
                  <a:cubicBezTo>
                    <a:pt x="375" y="0"/>
                    <a:pt x="249" y="121"/>
                    <a:pt x="242" y="272"/>
                  </a:cubicBezTo>
                  <a:lnTo>
                    <a:pt x="8" y="5231"/>
                  </a:lnTo>
                  <a:cubicBezTo>
                    <a:pt x="1" y="5393"/>
                    <a:pt x="131" y="5530"/>
                    <a:pt x="294" y="5530"/>
                  </a:cubicBezTo>
                  <a:lnTo>
                    <a:pt x="7631" y="5530"/>
                  </a:lnTo>
                  <a:cubicBezTo>
                    <a:pt x="7789" y="5530"/>
                    <a:pt x="7917" y="5402"/>
                    <a:pt x="7917" y="5245"/>
                  </a:cubicBezTo>
                  <a:lnTo>
                    <a:pt x="7912" y="286"/>
                  </a:lnTo>
                  <a:cubicBezTo>
                    <a:pt x="7912" y="129"/>
                    <a:pt x="7784" y="0"/>
                    <a:pt x="7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647;p64">
              <a:extLst>
                <a:ext uri="{FF2B5EF4-FFF2-40B4-BE49-F238E27FC236}">
                  <a16:creationId xmlns:a16="http://schemas.microsoft.com/office/drawing/2014/main" id="{45525561-189E-45D1-A0AC-12F1FED3DA36}"/>
                </a:ext>
              </a:extLst>
            </p:cNvPr>
            <p:cNvSpPr/>
            <p:nvPr/>
          </p:nvSpPr>
          <p:spPr>
            <a:xfrm>
              <a:off x="2371400" y="4239275"/>
              <a:ext cx="234050" cy="132550"/>
            </a:xfrm>
            <a:custGeom>
              <a:avLst/>
              <a:gdLst/>
              <a:ahLst/>
              <a:cxnLst/>
              <a:rect l="l" t="t" r="r" b="b"/>
              <a:pathLst>
                <a:path w="9362" h="5302" extrusionOk="0">
                  <a:moveTo>
                    <a:pt x="2026" y="1"/>
                  </a:moveTo>
                  <a:lnTo>
                    <a:pt x="1" y="5301"/>
                  </a:lnTo>
                  <a:lnTo>
                    <a:pt x="7589" y="5301"/>
                  </a:lnTo>
                  <a:lnTo>
                    <a:pt x="9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648;p64">
              <a:extLst>
                <a:ext uri="{FF2B5EF4-FFF2-40B4-BE49-F238E27FC236}">
                  <a16:creationId xmlns:a16="http://schemas.microsoft.com/office/drawing/2014/main" id="{01CF0866-35F0-4357-96D7-A38CDB33029B}"/>
                </a:ext>
              </a:extLst>
            </p:cNvPr>
            <p:cNvSpPr/>
            <p:nvPr/>
          </p:nvSpPr>
          <p:spPr>
            <a:xfrm>
              <a:off x="2362950" y="4232100"/>
              <a:ext cx="250850" cy="146900"/>
            </a:xfrm>
            <a:custGeom>
              <a:avLst/>
              <a:gdLst/>
              <a:ahLst/>
              <a:cxnLst/>
              <a:rect l="l" t="t" r="r" b="b"/>
              <a:pathLst>
                <a:path w="10034" h="5876" extrusionOk="0">
                  <a:moveTo>
                    <a:pt x="9302" y="573"/>
                  </a:moveTo>
                  <a:lnTo>
                    <a:pt x="7722" y="5302"/>
                  </a:lnTo>
                  <a:lnTo>
                    <a:pt x="754" y="5302"/>
                  </a:lnTo>
                  <a:lnTo>
                    <a:pt x="2561" y="573"/>
                  </a:lnTo>
                  <a:close/>
                  <a:moveTo>
                    <a:pt x="2364" y="1"/>
                  </a:moveTo>
                  <a:cubicBezTo>
                    <a:pt x="2246" y="1"/>
                    <a:pt x="2139" y="74"/>
                    <a:pt x="2097" y="185"/>
                  </a:cubicBezTo>
                  <a:lnTo>
                    <a:pt x="71" y="5487"/>
                  </a:lnTo>
                  <a:cubicBezTo>
                    <a:pt x="0" y="5674"/>
                    <a:pt x="139" y="5874"/>
                    <a:pt x="339" y="5875"/>
                  </a:cubicBezTo>
                  <a:lnTo>
                    <a:pt x="7928" y="5875"/>
                  </a:lnTo>
                  <a:cubicBezTo>
                    <a:pt x="8051" y="5875"/>
                    <a:pt x="8160" y="5797"/>
                    <a:pt x="8200" y="5681"/>
                  </a:cubicBezTo>
                  <a:lnTo>
                    <a:pt x="9971" y="377"/>
                  </a:lnTo>
                  <a:cubicBezTo>
                    <a:pt x="10034" y="193"/>
                    <a:pt x="9895" y="1"/>
                    <a:pt x="9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649;p64">
              <a:extLst>
                <a:ext uri="{FF2B5EF4-FFF2-40B4-BE49-F238E27FC236}">
                  <a16:creationId xmlns:a16="http://schemas.microsoft.com/office/drawing/2014/main" id="{50387C47-7FBC-4818-A5A0-4DCE40693495}"/>
                </a:ext>
              </a:extLst>
            </p:cNvPr>
            <p:cNvSpPr/>
            <p:nvPr/>
          </p:nvSpPr>
          <p:spPr>
            <a:xfrm>
              <a:off x="2422025" y="4115325"/>
              <a:ext cx="224850" cy="123975"/>
            </a:xfrm>
            <a:custGeom>
              <a:avLst/>
              <a:gdLst/>
              <a:ahLst/>
              <a:cxnLst/>
              <a:rect l="l" t="t" r="r" b="b"/>
              <a:pathLst>
                <a:path w="8994" h="4959" extrusionOk="0">
                  <a:moveTo>
                    <a:pt x="1896" y="0"/>
                  </a:moveTo>
                  <a:lnTo>
                    <a:pt x="1" y="4959"/>
                  </a:lnTo>
                  <a:lnTo>
                    <a:pt x="7336" y="4959"/>
                  </a:lnTo>
                  <a:lnTo>
                    <a:pt x="8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650;p64">
              <a:extLst>
                <a:ext uri="{FF2B5EF4-FFF2-40B4-BE49-F238E27FC236}">
                  <a16:creationId xmlns:a16="http://schemas.microsoft.com/office/drawing/2014/main" id="{3010D261-1331-4D3E-AC13-8D71E8DB102E}"/>
                </a:ext>
              </a:extLst>
            </p:cNvPr>
            <p:cNvSpPr/>
            <p:nvPr/>
          </p:nvSpPr>
          <p:spPr>
            <a:xfrm>
              <a:off x="2413600" y="4108175"/>
              <a:ext cx="241600" cy="138275"/>
            </a:xfrm>
            <a:custGeom>
              <a:avLst/>
              <a:gdLst/>
              <a:ahLst/>
              <a:cxnLst/>
              <a:rect l="l" t="t" r="r" b="b"/>
              <a:pathLst>
                <a:path w="9664" h="5531" extrusionOk="0">
                  <a:moveTo>
                    <a:pt x="8933" y="573"/>
                  </a:moveTo>
                  <a:lnTo>
                    <a:pt x="7467" y="4958"/>
                  </a:lnTo>
                  <a:lnTo>
                    <a:pt x="754" y="4958"/>
                  </a:lnTo>
                  <a:lnTo>
                    <a:pt x="2429" y="573"/>
                  </a:lnTo>
                  <a:close/>
                  <a:moveTo>
                    <a:pt x="2233" y="0"/>
                  </a:moveTo>
                  <a:cubicBezTo>
                    <a:pt x="2114" y="0"/>
                    <a:pt x="2008" y="74"/>
                    <a:pt x="1965" y="184"/>
                  </a:cubicBezTo>
                  <a:lnTo>
                    <a:pt x="71" y="5142"/>
                  </a:lnTo>
                  <a:cubicBezTo>
                    <a:pt x="1" y="5329"/>
                    <a:pt x="138" y="5529"/>
                    <a:pt x="339" y="5530"/>
                  </a:cubicBezTo>
                  <a:lnTo>
                    <a:pt x="7675" y="5530"/>
                  </a:lnTo>
                  <a:cubicBezTo>
                    <a:pt x="7796" y="5530"/>
                    <a:pt x="7905" y="5451"/>
                    <a:pt x="7945" y="5334"/>
                  </a:cubicBezTo>
                  <a:lnTo>
                    <a:pt x="9602" y="377"/>
                  </a:lnTo>
                  <a:cubicBezTo>
                    <a:pt x="9664" y="191"/>
                    <a:pt x="9527" y="0"/>
                    <a:pt x="9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651;p64">
              <a:extLst>
                <a:ext uri="{FF2B5EF4-FFF2-40B4-BE49-F238E27FC236}">
                  <a16:creationId xmlns:a16="http://schemas.microsoft.com/office/drawing/2014/main" id="{74E5A7C6-912E-4C47-BD8C-4E90E95C2C83}"/>
                </a:ext>
              </a:extLst>
            </p:cNvPr>
            <p:cNvSpPr/>
            <p:nvPr/>
          </p:nvSpPr>
          <p:spPr>
            <a:xfrm>
              <a:off x="2605425" y="4115325"/>
              <a:ext cx="218925" cy="123975"/>
            </a:xfrm>
            <a:custGeom>
              <a:avLst/>
              <a:gdLst/>
              <a:ahLst/>
              <a:cxnLst/>
              <a:rect l="l" t="t" r="r" b="b"/>
              <a:pathLst>
                <a:path w="8757" h="4959" extrusionOk="0">
                  <a:moveTo>
                    <a:pt x="1657" y="0"/>
                  </a:moveTo>
                  <a:lnTo>
                    <a:pt x="0" y="4959"/>
                  </a:lnTo>
                  <a:lnTo>
                    <a:pt x="7336" y="4959"/>
                  </a:lnTo>
                  <a:lnTo>
                    <a:pt x="87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652;p64">
              <a:extLst>
                <a:ext uri="{FF2B5EF4-FFF2-40B4-BE49-F238E27FC236}">
                  <a16:creationId xmlns:a16="http://schemas.microsoft.com/office/drawing/2014/main" id="{D11F461A-0231-4FDD-ADB9-8EF66879C800}"/>
                </a:ext>
              </a:extLst>
            </p:cNvPr>
            <p:cNvSpPr/>
            <p:nvPr/>
          </p:nvSpPr>
          <p:spPr>
            <a:xfrm>
              <a:off x="2597100" y="4108175"/>
              <a:ext cx="235400" cy="138275"/>
            </a:xfrm>
            <a:custGeom>
              <a:avLst/>
              <a:gdLst/>
              <a:ahLst/>
              <a:cxnLst/>
              <a:rect l="l" t="t" r="r" b="b"/>
              <a:pathLst>
                <a:path w="9416" h="5531" extrusionOk="0">
                  <a:moveTo>
                    <a:pt x="8708" y="573"/>
                  </a:moveTo>
                  <a:lnTo>
                    <a:pt x="7454" y="4958"/>
                  </a:lnTo>
                  <a:lnTo>
                    <a:pt x="731" y="4958"/>
                  </a:lnTo>
                  <a:lnTo>
                    <a:pt x="2197" y="573"/>
                  </a:lnTo>
                  <a:close/>
                  <a:moveTo>
                    <a:pt x="1989" y="0"/>
                  </a:moveTo>
                  <a:cubicBezTo>
                    <a:pt x="1866" y="0"/>
                    <a:pt x="1757" y="80"/>
                    <a:pt x="1719" y="197"/>
                  </a:cubicBezTo>
                  <a:lnTo>
                    <a:pt x="62" y="5155"/>
                  </a:lnTo>
                  <a:cubicBezTo>
                    <a:pt x="0" y="5340"/>
                    <a:pt x="139" y="5530"/>
                    <a:pt x="335" y="5530"/>
                  </a:cubicBezTo>
                  <a:lnTo>
                    <a:pt x="7669" y="5530"/>
                  </a:lnTo>
                  <a:cubicBezTo>
                    <a:pt x="7796" y="5530"/>
                    <a:pt x="7909" y="5446"/>
                    <a:pt x="7943" y="5323"/>
                  </a:cubicBezTo>
                  <a:lnTo>
                    <a:pt x="9363" y="366"/>
                  </a:lnTo>
                  <a:cubicBezTo>
                    <a:pt x="9416" y="182"/>
                    <a:pt x="9279" y="0"/>
                    <a:pt x="9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653;p64">
              <a:extLst>
                <a:ext uri="{FF2B5EF4-FFF2-40B4-BE49-F238E27FC236}">
                  <a16:creationId xmlns:a16="http://schemas.microsoft.com/office/drawing/2014/main" id="{2973082E-7B7B-42DE-9152-560C31B097AF}"/>
                </a:ext>
              </a:extLst>
            </p:cNvPr>
            <p:cNvSpPr/>
            <p:nvPr/>
          </p:nvSpPr>
          <p:spPr>
            <a:xfrm>
              <a:off x="2258850" y="4513850"/>
              <a:ext cx="254825" cy="152600"/>
            </a:xfrm>
            <a:custGeom>
              <a:avLst/>
              <a:gdLst/>
              <a:ahLst/>
              <a:cxnLst/>
              <a:rect l="l" t="t" r="r" b="b"/>
              <a:pathLst>
                <a:path w="10193" h="6104" extrusionOk="0">
                  <a:moveTo>
                    <a:pt x="2332" y="1"/>
                  </a:moveTo>
                  <a:lnTo>
                    <a:pt x="1" y="6104"/>
                  </a:lnTo>
                  <a:lnTo>
                    <a:pt x="8154" y="6104"/>
                  </a:lnTo>
                  <a:lnTo>
                    <a:pt x="10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654;p64">
              <a:extLst>
                <a:ext uri="{FF2B5EF4-FFF2-40B4-BE49-F238E27FC236}">
                  <a16:creationId xmlns:a16="http://schemas.microsoft.com/office/drawing/2014/main" id="{75BF4F37-E743-4C72-A82F-BFD365815C79}"/>
                </a:ext>
              </a:extLst>
            </p:cNvPr>
            <p:cNvSpPr/>
            <p:nvPr/>
          </p:nvSpPr>
          <p:spPr>
            <a:xfrm>
              <a:off x="2250350" y="4506675"/>
              <a:ext cx="271675" cy="166925"/>
            </a:xfrm>
            <a:custGeom>
              <a:avLst/>
              <a:gdLst/>
              <a:ahLst/>
              <a:cxnLst/>
              <a:rect l="l" t="t" r="r" b="b"/>
              <a:pathLst>
                <a:path w="10867" h="6677" extrusionOk="0">
                  <a:moveTo>
                    <a:pt x="10136" y="574"/>
                  </a:moveTo>
                  <a:lnTo>
                    <a:pt x="8288" y="6105"/>
                  </a:lnTo>
                  <a:lnTo>
                    <a:pt x="756" y="6105"/>
                  </a:lnTo>
                  <a:lnTo>
                    <a:pt x="2869" y="574"/>
                  </a:lnTo>
                  <a:close/>
                  <a:moveTo>
                    <a:pt x="2672" y="1"/>
                  </a:moveTo>
                  <a:cubicBezTo>
                    <a:pt x="2553" y="1"/>
                    <a:pt x="2446" y="74"/>
                    <a:pt x="2404" y="185"/>
                  </a:cubicBezTo>
                  <a:lnTo>
                    <a:pt x="71" y="6288"/>
                  </a:lnTo>
                  <a:cubicBezTo>
                    <a:pt x="1" y="6475"/>
                    <a:pt x="139" y="6676"/>
                    <a:pt x="339" y="6676"/>
                  </a:cubicBezTo>
                  <a:lnTo>
                    <a:pt x="8494" y="6676"/>
                  </a:lnTo>
                  <a:cubicBezTo>
                    <a:pt x="8616" y="6676"/>
                    <a:pt x="8725" y="6597"/>
                    <a:pt x="8764" y="6480"/>
                  </a:cubicBezTo>
                  <a:lnTo>
                    <a:pt x="10803" y="377"/>
                  </a:lnTo>
                  <a:cubicBezTo>
                    <a:pt x="10866" y="192"/>
                    <a:pt x="10728" y="1"/>
                    <a:pt x="10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655;p64">
              <a:extLst>
                <a:ext uri="{FF2B5EF4-FFF2-40B4-BE49-F238E27FC236}">
                  <a16:creationId xmlns:a16="http://schemas.microsoft.com/office/drawing/2014/main" id="{B65BDD9D-5C0C-41BA-92FA-FE295D860BDC}"/>
                </a:ext>
              </a:extLst>
            </p:cNvPr>
            <p:cNvSpPr/>
            <p:nvPr/>
          </p:nvSpPr>
          <p:spPr>
            <a:xfrm>
              <a:off x="2317125" y="4371800"/>
              <a:ext cx="244000" cy="142075"/>
            </a:xfrm>
            <a:custGeom>
              <a:avLst/>
              <a:gdLst/>
              <a:ahLst/>
              <a:cxnLst/>
              <a:rect l="l" t="t" r="r" b="b"/>
              <a:pathLst>
                <a:path w="9760" h="5683" extrusionOk="0">
                  <a:moveTo>
                    <a:pt x="2172" y="0"/>
                  </a:moveTo>
                  <a:lnTo>
                    <a:pt x="1" y="5683"/>
                  </a:lnTo>
                  <a:lnTo>
                    <a:pt x="7862" y="5683"/>
                  </a:lnTo>
                  <a:lnTo>
                    <a:pt x="9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656;p64">
              <a:extLst>
                <a:ext uri="{FF2B5EF4-FFF2-40B4-BE49-F238E27FC236}">
                  <a16:creationId xmlns:a16="http://schemas.microsoft.com/office/drawing/2014/main" id="{7868CF53-6D6D-40F5-A765-6E7F274A4C20}"/>
                </a:ext>
              </a:extLst>
            </p:cNvPr>
            <p:cNvSpPr/>
            <p:nvPr/>
          </p:nvSpPr>
          <p:spPr>
            <a:xfrm>
              <a:off x="2308675" y="4364650"/>
              <a:ext cx="260825" cy="156375"/>
            </a:xfrm>
            <a:custGeom>
              <a:avLst/>
              <a:gdLst/>
              <a:ahLst/>
              <a:cxnLst/>
              <a:rect l="l" t="t" r="r" b="b"/>
              <a:pathLst>
                <a:path w="10433" h="6255" extrusionOk="0">
                  <a:moveTo>
                    <a:pt x="9702" y="573"/>
                  </a:moveTo>
                  <a:lnTo>
                    <a:pt x="7995" y="5682"/>
                  </a:lnTo>
                  <a:lnTo>
                    <a:pt x="754" y="5682"/>
                  </a:lnTo>
                  <a:lnTo>
                    <a:pt x="2707" y="573"/>
                  </a:lnTo>
                  <a:close/>
                  <a:moveTo>
                    <a:pt x="2510" y="0"/>
                  </a:moveTo>
                  <a:cubicBezTo>
                    <a:pt x="2391" y="0"/>
                    <a:pt x="2284" y="74"/>
                    <a:pt x="2242" y="185"/>
                  </a:cubicBezTo>
                  <a:lnTo>
                    <a:pt x="71" y="5866"/>
                  </a:lnTo>
                  <a:cubicBezTo>
                    <a:pt x="0" y="6053"/>
                    <a:pt x="139" y="6255"/>
                    <a:pt x="339" y="6255"/>
                  </a:cubicBezTo>
                  <a:lnTo>
                    <a:pt x="8200" y="6255"/>
                  </a:lnTo>
                  <a:cubicBezTo>
                    <a:pt x="8323" y="6255"/>
                    <a:pt x="8433" y="6175"/>
                    <a:pt x="8472" y="6058"/>
                  </a:cubicBezTo>
                  <a:lnTo>
                    <a:pt x="10370" y="377"/>
                  </a:lnTo>
                  <a:cubicBezTo>
                    <a:pt x="10432" y="191"/>
                    <a:pt x="10294" y="0"/>
                    <a:pt x="10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657;p64">
              <a:extLst>
                <a:ext uri="{FF2B5EF4-FFF2-40B4-BE49-F238E27FC236}">
                  <a16:creationId xmlns:a16="http://schemas.microsoft.com/office/drawing/2014/main" id="{946334BD-9245-4D14-BDC6-10B2DEE71F1E}"/>
                </a:ext>
              </a:extLst>
            </p:cNvPr>
            <p:cNvSpPr/>
            <p:nvPr/>
          </p:nvSpPr>
          <p:spPr>
            <a:xfrm>
              <a:off x="2462675" y="4513850"/>
              <a:ext cx="247550" cy="152600"/>
            </a:xfrm>
            <a:custGeom>
              <a:avLst/>
              <a:gdLst/>
              <a:ahLst/>
              <a:cxnLst/>
              <a:rect l="l" t="t" r="r" b="b"/>
              <a:pathLst>
                <a:path w="9902" h="6104" extrusionOk="0">
                  <a:moveTo>
                    <a:pt x="2040" y="1"/>
                  </a:moveTo>
                  <a:lnTo>
                    <a:pt x="1" y="6104"/>
                  </a:lnTo>
                  <a:lnTo>
                    <a:pt x="8154" y="6104"/>
                  </a:lnTo>
                  <a:lnTo>
                    <a:pt x="9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658;p64">
              <a:extLst>
                <a:ext uri="{FF2B5EF4-FFF2-40B4-BE49-F238E27FC236}">
                  <a16:creationId xmlns:a16="http://schemas.microsoft.com/office/drawing/2014/main" id="{EBC33E2A-590F-42E0-9C17-0399278B37EE}"/>
                </a:ext>
              </a:extLst>
            </p:cNvPr>
            <p:cNvSpPr/>
            <p:nvPr/>
          </p:nvSpPr>
          <p:spPr>
            <a:xfrm>
              <a:off x="2454325" y="4506675"/>
              <a:ext cx="264050" cy="166925"/>
            </a:xfrm>
            <a:custGeom>
              <a:avLst/>
              <a:gdLst/>
              <a:ahLst/>
              <a:cxnLst/>
              <a:rect l="l" t="t" r="r" b="b"/>
              <a:pathLst>
                <a:path w="10562" h="6677" extrusionOk="0">
                  <a:moveTo>
                    <a:pt x="9856" y="574"/>
                  </a:moveTo>
                  <a:lnTo>
                    <a:pt x="8272" y="6105"/>
                  </a:lnTo>
                  <a:lnTo>
                    <a:pt x="732" y="6105"/>
                  </a:lnTo>
                  <a:lnTo>
                    <a:pt x="2580" y="574"/>
                  </a:lnTo>
                  <a:close/>
                  <a:moveTo>
                    <a:pt x="2374" y="1"/>
                  </a:moveTo>
                  <a:cubicBezTo>
                    <a:pt x="2251" y="1"/>
                    <a:pt x="2141" y="79"/>
                    <a:pt x="2102" y="197"/>
                  </a:cubicBezTo>
                  <a:lnTo>
                    <a:pt x="62" y="6300"/>
                  </a:lnTo>
                  <a:cubicBezTo>
                    <a:pt x="0" y="6485"/>
                    <a:pt x="139" y="6676"/>
                    <a:pt x="334" y="6676"/>
                  </a:cubicBezTo>
                  <a:lnTo>
                    <a:pt x="8488" y="6676"/>
                  </a:lnTo>
                  <a:cubicBezTo>
                    <a:pt x="8615" y="6676"/>
                    <a:pt x="8728" y="6592"/>
                    <a:pt x="8763" y="6469"/>
                  </a:cubicBezTo>
                  <a:lnTo>
                    <a:pt x="10509" y="366"/>
                  </a:lnTo>
                  <a:cubicBezTo>
                    <a:pt x="10562" y="183"/>
                    <a:pt x="10425" y="1"/>
                    <a:pt x="10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659;p64">
              <a:extLst>
                <a:ext uri="{FF2B5EF4-FFF2-40B4-BE49-F238E27FC236}">
                  <a16:creationId xmlns:a16="http://schemas.microsoft.com/office/drawing/2014/main" id="{88B7F28C-9313-4F60-B029-B71CD35CA007}"/>
                </a:ext>
              </a:extLst>
            </p:cNvPr>
            <p:cNvSpPr/>
            <p:nvPr/>
          </p:nvSpPr>
          <p:spPr>
            <a:xfrm>
              <a:off x="3155575" y="4115325"/>
              <a:ext cx="201100" cy="123975"/>
            </a:xfrm>
            <a:custGeom>
              <a:avLst/>
              <a:gdLst/>
              <a:ahLst/>
              <a:cxnLst/>
              <a:rect l="l" t="t" r="r" b="b"/>
              <a:pathLst>
                <a:path w="8044" h="4959" extrusionOk="0">
                  <a:moveTo>
                    <a:pt x="946" y="0"/>
                  </a:moveTo>
                  <a:lnTo>
                    <a:pt x="0" y="4959"/>
                  </a:lnTo>
                  <a:lnTo>
                    <a:pt x="7336" y="4959"/>
                  </a:lnTo>
                  <a:lnTo>
                    <a:pt x="80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660;p64">
              <a:extLst>
                <a:ext uri="{FF2B5EF4-FFF2-40B4-BE49-F238E27FC236}">
                  <a16:creationId xmlns:a16="http://schemas.microsoft.com/office/drawing/2014/main" id="{520044AC-316A-435D-9D86-BAD6166EFD16}"/>
                </a:ext>
              </a:extLst>
            </p:cNvPr>
            <p:cNvSpPr/>
            <p:nvPr/>
          </p:nvSpPr>
          <p:spPr>
            <a:xfrm>
              <a:off x="3147725" y="4108175"/>
              <a:ext cx="216625" cy="138275"/>
            </a:xfrm>
            <a:custGeom>
              <a:avLst/>
              <a:gdLst/>
              <a:ahLst/>
              <a:cxnLst/>
              <a:rect l="l" t="t" r="r" b="b"/>
              <a:pathLst>
                <a:path w="8665" h="5531" extrusionOk="0">
                  <a:moveTo>
                    <a:pt x="8027" y="572"/>
                  </a:moveTo>
                  <a:lnTo>
                    <a:pt x="7401" y="4958"/>
                  </a:lnTo>
                  <a:lnTo>
                    <a:pt x="660" y="4958"/>
                  </a:lnTo>
                  <a:lnTo>
                    <a:pt x="1496" y="572"/>
                  </a:lnTo>
                  <a:close/>
                  <a:moveTo>
                    <a:pt x="1260" y="0"/>
                  </a:moveTo>
                  <a:cubicBezTo>
                    <a:pt x="1123" y="0"/>
                    <a:pt x="1005" y="98"/>
                    <a:pt x="979" y="232"/>
                  </a:cubicBezTo>
                  <a:lnTo>
                    <a:pt x="34" y="5191"/>
                  </a:lnTo>
                  <a:cubicBezTo>
                    <a:pt x="0" y="5366"/>
                    <a:pt x="135" y="5530"/>
                    <a:pt x="314" y="5530"/>
                  </a:cubicBezTo>
                  <a:lnTo>
                    <a:pt x="7650" y="5530"/>
                  </a:lnTo>
                  <a:cubicBezTo>
                    <a:pt x="7792" y="5530"/>
                    <a:pt x="7914" y="5425"/>
                    <a:pt x="7933" y="5284"/>
                  </a:cubicBezTo>
                  <a:lnTo>
                    <a:pt x="8641" y="326"/>
                  </a:lnTo>
                  <a:cubicBezTo>
                    <a:pt x="8665" y="154"/>
                    <a:pt x="8532" y="0"/>
                    <a:pt x="8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61;p64">
              <a:extLst>
                <a:ext uri="{FF2B5EF4-FFF2-40B4-BE49-F238E27FC236}">
                  <a16:creationId xmlns:a16="http://schemas.microsoft.com/office/drawing/2014/main" id="{7A618DBE-1B21-423D-A801-B9FB0F1EF5F9}"/>
                </a:ext>
              </a:extLst>
            </p:cNvPr>
            <p:cNvSpPr/>
            <p:nvPr/>
          </p:nvSpPr>
          <p:spPr>
            <a:xfrm>
              <a:off x="3130325" y="4239275"/>
              <a:ext cx="208650" cy="132550"/>
            </a:xfrm>
            <a:custGeom>
              <a:avLst/>
              <a:gdLst/>
              <a:ahLst/>
              <a:cxnLst/>
              <a:rect l="l" t="t" r="r" b="b"/>
              <a:pathLst>
                <a:path w="8346" h="5302" extrusionOk="0">
                  <a:moveTo>
                    <a:pt x="1010" y="1"/>
                  </a:moveTo>
                  <a:lnTo>
                    <a:pt x="0" y="5301"/>
                  </a:lnTo>
                  <a:lnTo>
                    <a:pt x="7590" y="5301"/>
                  </a:lnTo>
                  <a:lnTo>
                    <a:pt x="8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62;p64">
              <a:extLst>
                <a:ext uri="{FF2B5EF4-FFF2-40B4-BE49-F238E27FC236}">
                  <a16:creationId xmlns:a16="http://schemas.microsoft.com/office/drawing/2014/main" id="{E05C740E-6BB5-404B-A42E-44244215AC21}"/>
                </a:ext>
              </a:extLst>
            </p:cNvPr>
            <p:cNvSpPr/>
            <p:nvPr/>
          </p:nvSpPr>
          <p:spPr>
            <a:xfrm>
              <a:off x="3122450" y="4232100"/>
              <a:ext cx="224225" cy="146900"/>
            </a:xfrm>
            <a:custGeom>
              <a:avLst/>
              <a:gdLst/>
              <a:ahLst/>
              <a:cxnLst/>
              <a:rect l="l" t="t" r="r" b="b"/>
              <a:pathLst>
                <a:path w="8969" h="5876" extrusionOk="0">
                  <a:moveTo>
                    <a:pt x="8332" y="573"/>
                  </a:moveTo>
                  <a:lnTo>
                    <a:pt x="7656" y="5302"/>
                  </a:lnTo>
                  <a:lnTo>
                    <a:pt x="661" y="5302"/>
                  </a:lnTo>
                  <a:lnTo>
                    <a:pt x="1562" y="573"/>
                  </a:lnTo>
                  <a:close/>
                  <a:moveTo>
                    <a:pt x="1325" y="1"/>
                  </a:moveTo>
                  <a:cubicBezTo>
                    <a:pt x="1188" y="1"/>
                    <a:pt x="1070" y="98"/>
                    <a:pt x="1045" y="233"/>
                  </a:cubicBezTo>
                  <a:lnTo>
                    <a:pt x="35" y="5536"/>
                  </a:lnTo>
                  <a:cubicBezTo>
                    <a:pt x="0" y="5711"/>
                    <a:pt x="136" y="5875"/>
                    <a:pt x="315" y="5875"/>
                  </a:cubicBezTo>
                  <a:lnTo>
                    <a:pt x="7905" y="5875"/>
                  </a:lnTo>
                  <a:cubicBezTo>
                    <a:pt x="8047" y="5875"/>
                    <a:pt x="8168" y="5770"/>
                    <a:pt x="8188" y="5629"/>
                  </a:cubicBezTo>
                  <a:lnTo>
                    <a:pt x="8944" y="326"/>
                  </a:lnTo>
                  <a:cubicBezTo>
                    <a:pt x="8969" y="154"/>
                    <a:pt x="8835" y="1"/>
                    <a:pt x="8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63;p64">
              <a:extLst>
                <a:ext uri="{FF2B5EF4-FFF2-40B4-BE49-F238E27FC236}">
                  <a16:creationId xmlns:a16="http://schemas.microsoft.com/office/drawing/2014/main" id="{CDACD2DF-CEFD-4125-82B4-068068483445}"/>
                </a:ext>
              </a:extLst>
            </p:cNvPr>
            <p:cNvSpPr/>
            <p:nvPr/>
          </p:nvSpPr>
          <p:spPr>
            <a:xfrm>
              <a:off x="2940575" y="4239275"/>
              <a:ext cx="215025" cy="132550"/>
            </a:xfrm>
            <a:custGeom>
              <a:avLst/>
              <a:gdLst/>
              <a:ahLst/>
              <a:cxnLst/>
              <a:rect l="l" t="t" r="r" b="b"/>
              <a:pathLst>
                <a:path w="8601" h="5302" extrusionOk="0">
                  <a:moveTo>
                    <a:pt x="1265" y="1"/>
                  </a:moveTo>
                  <a:lnTo>
                    <a:pt x="1" y="5301"/>
                  </a:lnTo>
                  <a:lnTo>
                    <a:pt x="7590" y="5301"/>
                  </a:lnTo>
                  <a:lnTo>
                    <a:pt x="86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64;p64">
              <a:extLst>
                <a:ext uri="{FF2B5EF4-FFF2-40B4-BE49-F238E27FC236}">
                  <a16:creationId xmlns:a16="http://schemas.microsoft.com/office/drawing/2014/main" id="{6FFE17A3-57A6-47D1-ACBF-EA624B68C527}"/>
                </a:ext>
              </a:extLst>
            </p:cNvPr>
            <p:cNvSpPr/>
            <p:nvPr/>
          </p:nvSpPr>
          <p:spPr>
            <a:xfrm>
              <a:off x="2932575" y="4232125"/>
              <a:ext cx="230900" cy="146875"/>
            </a:xfrm>
            <a:custGeom>
              <a:avLst/>
              <a:gdLst/>
              <a:ahLst/>
              <a:cxnLst/>
              <a:rect l="l" t="t" r="r" b="b"/>
              <a:pathLst>
                <a:path w="9236" h="5875" extrusionOk="0">
                  <a:moveTo>
                    <a:pt x="8574" y="572"/>
                  </a:moveTo>
                  <a:lnTo>
                    <a:pt x="7673" y="5301"/>
                  </a:lnTo>
                  <a:lnTo>
                    <a:pt x="684" y="5301"/>
                  </a:lnTo>
                  <a:lnTo>
                    <a:pt x="1811" y="572"/>
                  </a:lnTo>
                  <a:close/>
                  <a:moveTo>
                    <a:pt x="1585" y="1"/>
                  </a:moveTo>
                  <a:cubicBezTo>
                    <a:pt x="1453" y="1"/>
                    <a:pt x="1337" y="91"/>
                    <a:pt x="1306" y="220"/>
                  </a:cubicBezTo>
                  <a:lnTo>
                    <a:pt x="43" y="5522"/>
                  </a:lnTo>
                  <a:cubicBezTo>
                    <a:pt x="1" y="5701"/>
                    <a:pt x="136" y="5873"/>
                    <a:pt x="321" y="5874"/>
                  </a:cubicBezTo>
                  <a:lnTo>
                    <a:pt x="7910" y="5874"/>
                  </a:lnTo>
                  <a:cubicBezTo>
                    <a:pt x="8048" y="5874"/>
                    <a:pt x="8165" y="5777"/>
                    <a:pt x="8191" y="5641"/>
                  </a:cubicBezTo>
                  <a:lnTo>
                    <a:pt x="9202" y="341"/>
                  </a:lnTo>
                  <a:cubicBezTo>
                    <a:pt x="9236" y="164"/>
                    <a:pt x="9100" y="1"/>
                    <a:pt x="89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65;p64">
              <a:extLst>
                <a:ext uri="{FF2B5EF4-FFF2-40B4-BE49-F238E27FC236}">
                  <a16:creationId xmlns:a16="http://schemas.microsoft.com/office/drawing/2014/main" id="{BE284D80-E255-4618-831A-B4B32499C065}"/>
                </a:ext>
              </a:extLst>
            </p:cNvPr>
            <p:cNvSpPr/>
            <p:nvPr/>
          </p:nvSpPr>
          <p:spPr>
            <a:xfrm>
              <a:off x="3320050" y="4239275"/>
              <a:ext cx="202325" cy="132550"/>
            </a:xfrm>
            <a:custGeom>
              <a:avLst/>
              <a:gdLst/>
              <a:ahLst/>
              <a:cxnLst/>
              <a:rect l="l" t="t" r="r" b="b"/>
              <a:pathLst>
                <a:path w="8093" h="5302" extrusionOk="0">
                  <a:moveTo>
                    <a:pt x="757" y="1"/>
                  </a:moveTo>
                  <a:lnTo>
                    <a:pt x="1" y="5301"/>
                  </a:lnTo>
                  <a:lnTo>
                    <a:pt x="7590" y="5301"/>
                  </a:lnTo>
                  <a:lnTo>
                    <a:pt x="80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66;p64">
              <a:extLst>
                <a:ext uri="{FF2B5EF4-FFF2-40B4-BE49-F238E27FC236}">
                  <a16:creationId xmlns:a16="http://schemas.microsoft.com/office/drawing/2014/main" id="{468BC28C-B3E1-40C4-BC2E-3DC9FE793459}"/>
                </a:ext>
              </a:extLst>
            </p:cNvPr>
            <p:cNvSpPr/>
            <p:nvPr/>
          </p:nvSpPr>
          <p:spPr>
            <a:xfrm>
              <a:off x="3312325" y="4232100"/>
              <a:ext cx="217550" cy="146900"/>
            </a:xfrm>
            <a:custGeom>
              <a:avLst/>
              <a:gdLst/>
              <a:ahLst/>
              <a:cxnLst/>
              <a:rect l="l" t="t" r="r" b="b"/>
              <a:pathLst>
                <a:path w="8702" h="5876" extrusionOk="0">
                  <a:moveTo>
                    <a:pt x="8086" y="573"/>
                  </a:moveTo>
                  <a:lnTo>
                    <a:pt x="7638" y="5302"/>
                  </a:lnTo>
                  <a:lnTo>
                    <a:pt x="639" y="5302"/>
                  </a:lnTo>
                  <a:lnTo>
                    <a:pt x="1313" y="573"/>
                  </a:lnTo>
                  <a:close/>
                  <a:moveTo>
                    <a:pt x="1066" y="1"/>
                  </a:moveTo>
                  <a:cubicBezTo>
                    <a:pt x="924" y="1"/>
                    <a:pt x="802" y="106"/>
                    <a:pt x="783" y="247"/>
                  </a:cubicBezTo>
                  <a:lnTo>
                    <a:pt x="27" y="5549"/>
                  </a:lnTo>
                  <a:cubicBezTo>
                    <a:pt x="1" y="5720"/>
                    <a:pt x="136" y="5875"/>
                    <a:pt x="310" y="5875"/>
                  </a:cubicBezTo>
                  <a:lnTo>
                    <a:pt x="7899" y="5875"/>
                  </a:lnTo>
                  <a:cubicBezTo>
                    <a:pt x="8047" y="5875"/>
                    <a:pt x="8170" y="5763"/>
                    <a:pt x="8184" y="5615"/>
                  </a:cubicBezTo>
                  <a:lnTo>
                    <a:pt x="8686" y="315"/>
                  </a:lnTo>
                  <a:cubicBezTo>
                    <a:pt x="8702" y="145"/>
                    <a:pt x="8570" y="1"/>
                    <a:pt x="8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7;p64">
              <a:extLst>
                <a:ext uri="{FF2B5EF4-FFF2-40B4-BE49-F238E27FC236}">
                  <a16:creationId xmlns:a16="http://schemas.microsoft.com/office/drawing/2014/main" id="{E7EFD4E4-7AFA-46FE-9183-BCEC7B5D6F6A}"/>
                </a:ext>
              </a:extLst>
            </p:cNvPr>
            <p:cNvSpPr/>
            <p:nvPr/>
          </p:nvSpPr>
          <p:spPr>
            <a:xfrm>
              <a:off x="2561100" y="4239275"/>
              <a:ext cx="227750" cy="132550"/>
            </a:xfrm>
            <a:custGeom>
              <a:avLst/>
              <a:gdLst/>
              <a:ahLst/>
              <a:cxnLst/>
              <a:rect l="l" t="t" r="r" b="b"/>
              <a:pathLst>
                <a:path w="9110" h="5302" extrusionOk="0">
                  <a:moveTo>
                    <a:pt x="1773" y="1"/>
                  </a:moveTo>
                  <a:lnTo>
                    <a:pt x="1" y="5301"/>
                  </a:lnTo>
                  <a:lnTo>
                    <a:pt x="7590" y="5301"/>
                  </a:lnTo>
                  <a:lnTo>
                    <a:pt x="91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68;p64">
              <a:extLst>
                <a:ext uri="{FF2B5EF4-FFF2-40B4-BE49-F238E27FC236}">
                  <a16:creationId xmlns:a16="http://schemas.microsoft.com/office/drawing/2014/main" id="{D05326D0-CC3E-4F82-A48B-1626375C8D30}"/>
                </a:ext>
              </a:extLst>
            </p:cNvPr>
            <p:cNvSpPr/>
            <p:nvPr/>
          </p:nvSpPr>
          <p:spPr>
            <a:xfrm>
              <a:off x="2552825" y="4232125"/>
              <a:ext cx="244175" cy="146875"/>
            </a:xfrm>
            <a:custGeom>
              <a:avLst/>
              <a:gdLst/>
              <a:ahLst/>
              <a:cxnLst/>
              <a:rect l="l" t="t" r="r" b="b"/>
              <a:pathLst>
                <a:path w="9767" h="5875" extrusionOk="0">
                  <a:moveTo>
                    <a:pt x="9061" y="572"/>
                  </a:moveTo>
                  <a:lnTo>
                    <a:pt x="7706" y="5301"/>
                  </a:lnTo>
                  <a:lnTo>
                    <a:pt x="731" y="5301"/>
                  </a:lnTo>
                  <a:lnTo>
                    <a:pt x="2311" y="572"/>
                  </a:lnTo>
                  <a:close/>
                  <a:moveTo>
                    <a:pt x="2104" y="1"/>
                  </a:moveTo>
                  <a:cubicBezTo>
                    <a:pt x="1981" y="1"/>
                    <a:pt x="1871" y="79"/>
                    <a:pt x="1833" y="197"/>
                  </a:cubicBezTo>
                  <a:lnTo>
                    <a:pt x="62" y="5498"/>
                  </a:lnTo>
                  <a:cubicBezTo>
                    <a:pt x="0" y="5682"/>
                    <a:pt x="137" y="5874"/>
                    <a:pt x="333" y="5874"/>
                  </a:cubicBezTo>
                  <a:lnTo>
                    <a:pt x="7921" y="5874"/>
                  </a:lnTo>
                  <a:cubicBezTo>
                    <a:pt x="8050" y="5874"/>
                    <a:pt x="8161" y="5790"/>
                    <a:pt x="8197" y="5667"/>
                  </a:cubicBezTo>
                  <a:lnTo>
                    <a:pt x="9714" y="366"/>
                  </a:lnTo>
                  <a:cubicBezTo>
                    <a:pt x="9767" y="183"/>
                    <a:pt x="9630" y="1"/>
                    <a:pt x="9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69;p64">
              <a:extLst>
                <a:ext uri="{FF2B5EF4-FFF2-40B4-BE49-F238E27FC236}">
                  <a16:creationId xmlns:a16="http://schemas.microsoft.com/office/drawing/2014/main" id="{E00ABAD4-DB81-417E-A25E-5BB3C5DDF43C}"/>
                </a:ext>
              </a:extLst>
            </p:cNvPr>
            <p:cNvSpPr/>
            <p:nvPr/>
          </p:nvSpPr>
          <p:spPr>
            <a:xfrm>
              <a:off x="5027625" y="4366929"/>
              <a:ext cx="237475" cy="142075"/>
            </a:xfrm>
            <a:custGeom>
              <a:avLst/>
              <a:gdLst/>
              <a:ahLst/>
              <a:cxnLst/>
              <a:rect l="l" t="t" r="r" b="b"/>
              <a:pathLst>
                <a:path w="9499" h="5683" extrusionOk="0">
                  <a:moveTo>
                    <a:pt x="1" y="0"/>
                  </a:moveTo>
                  <a:lnTo>
                    <a:pt x="1637" y="5683"/>
                  </a:lnTo>
                  <a:lnTo>
                    <a:pt x="9498" y="5683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70;p64">
              <a:extLst>
                <a:ext uri="{FF2B5EF4-FFF2-40B4-BE49-F238E27FC236}">
                  <a16:creationId xmlns:a16="http://schemas.microsoft.com/office/drawing/2014/main" id="{8165A8CA-388D-4AD4-BEFE-0CD543D6EA7F}"/>
                </a:ext>
              </a:extLst>
            </p:cNvPr>
            <p:cNvSpPr/>
            <p:nvPr/>
          </p:nvSpPr>
          <p:spPr>
            <a:xfrm>
              <a:off x="5019425" y="4364650"/>
              <a:ext cx="254000" cy="156375"/>
            </a:xfrm>
            <a:custGeom>
              <a:avLst/>
              <a:gdLst/>
              <a:ahLst/>
              <a:cxnLst/>
              <a:rect l="l" t="t" r="r" b="b"/>
              <a:pathLst>
                <a:path w="10160" h="6255" extrusionOk="0">
                  <a:moveTo>
                    <a:pt x="7712" y="573"/>
                  </a:moveTo>
                  <a:lnTo>
                    <a:pt x="9428" y="5682"/>
                  </a:lnTo>
                  <a:lnTo>
                    <a:pt x="2180" y="5682"/>
                  </a:lnTo>
                  <a:lnTo>
                    <a:pt x="708" y="573"/>
                  </a:lnTo>
                  <a:close/>
                  <a:moveTo>
                    <a:pt x="329" y="0"/>
                  </a:moveTo>
                  <a:cubicBezTo>
                    <a:pt x="138" y="0"/>
                    <a:pt x="0" y="182"/>
                    <a:pt x="53" y="366"/>
                  </a:cubicBezTo>
                  <a:lnTo>
                    <a:pt x="1691" y="6048"/>
                  </a:lnTo>
                  <a:cubicBezTo>
                    <a:pt x="1725" y="6170"/>
                    <a:pt x="1838" y="6255"/>
                    <a:pt x="1965" y="6255"/>
                  </a:cubicBezTo>
                  <a:lnTo>
                    <a:pt x="9826" y="6255"/>
                  </a:lnTo>
                  <a:cubicBezTo>
                    <a:pt x="10022" y="6255"/>
                    <a:pt x="10159" y="6062"/>
                    <a:pt x="10097" y="5878"/>
                  </a:cubicBezTo>
                  <a:lnTo>
                    <a:pt x="8188" y="195"/>
                  </a:lnTo>
                  <a:cubicBezTo>
                    <a:pt x="8149" y="79"/>
                    <a:pt x="8040" y="0"/>
                    <a:pt x="7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671;p64">
              <a:extLst>
                <a:ext uri="{FF2B5EF4-FFF2-40B4-BE49-F238E27FC236}">
                  <a16:creationId xmlns:a16="http://schemas.microsoft.com/office/drawing/2014/main" id="{0F90A0CC-02C0-4B70-9821-9C3453A2616E}"/>
                </a:ext>
              </a:extLst>
            </p:cNvPr>
            <p:cNvSpPr/>
            <p:nvPr/>
          </p:nvSpPr>
          <p:spPr>
            <a:xfrm>
              <a:off x="2750850" y="4239275"/>
              <a:ext cx="221350" cy="132550"/>
            </a:xfrm>
            <a:custGeom>
              <a:avLst/>
              <a:gdLst/>
              <a:ahLst/>
              <a:cxnLst/>
              <a:rect l="l" t="t" r="r" b="b"/>
              <a:pathLst>
                <a:path w="8854" h="5302" extrusionOk="0">
                  <a:moveTo>
                    <a:pt x="1519" y="1"/>
                  </a:moveTo>
                  <a:lnTo>
                    <a:pt x="0" y="5301"/>
                  </a:lnTo>
                  <a:lnTo>
                    <a:pt x="7590" y="5301"/>
                  </a:lnTo>
                  <a:lnTo>
                    <a:pt x="8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672;p64">
              <a:extLst>
                <a:ext uri="{FF2B5EF4-FFF2-40B4-BE49-F238E27FC236}">
                  <a16:creationId xmlns:a16="http://schemas.microsoft.com/office/drawing/2014/main" id="{6D6DD6E8-50FF-40AB-8758-40358D006625}"/>
                </a:ext>
              </a:extLst>
            </p:cNvPr>
            <p:cNvSpPr/>
            <p:nvPr/>
          </p:nvSpPr>
          <p:spPr>
            <a:xfrm>
              <a:off x="2742675" y="4232100"/>
              <a:ext cx="237575" cy="146900"/>
            </a:xfrm>
            <a:custGeom>
              <a:avLst/>
              <a:gdLst/>
              <a:ahLst/>
              <a:cxnLst/>
              <a:rect l="l" t="t" r="r" b="b"/>
              <a:pathLst>
                <a:path w="9503" h="5876" extrusionOk="0">
                  <a:moveTo>
                    <a:pt x="8819" y="573"/>
                  </a:moveTo>
                  <a:lnTo>
                    <a:pt x="7691" y="5302"/>
                  </a:lnTo>
                  <a:lnTo>
                    <a:pt x="708" y="5302"/>
                  </a:lnTo>
                  <a:lnTo>
                    <a:pt x="2061" y="573"/>
                  </a:lnTo>
                  <a:close/>
                  <a:moveTo>
                    <a:pt x="1846" y="1"/>
                  </a:moveTo>
                  <a:cubicBezTo>
                    <a:pt x="1718" y="1"/>
                    <a:pt x="1606" y="85"/>
                    <a:pt x="1571" y="208"/>
                  </a:cubicBezTo>
                  <a:lnTo>
                    <a:pt x="53" y="5510"/>
                  </a:lnTo>
                  <a:cubicBezTo>
                    <a:pt x="1" y="5693"/>
                    <a:pt x="138" y="5875"/>
                    <a:pt x="327" y="5875"/>
                  </a:cubicBezTo>
                  <a:lnTo>
                    <a:pt x="7917" y="5875"/>
                  </a:lnTo>
                  <a:cubicBezTo>
                    <a:pt x="8049" y="5875"/>
                    <a:pt x="8164" y="5784"/>
                    <a:pt x="8195" y="5656"/>
                  </a:cubicBezTo>
                  <a:lnTo>
                    <a:pt x="9460" y="353"/>
                  </a:lnTo>
                  <a:cubicBezTo>
                    <a:pt x="9502" y="174"/>
                    <a:pt x="9366" y="1"/>
                    <a:pt x="9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673;p64">
              <a:extLst>
                <a:ext uri="{FF2B5EF4-FFF2-40B4-BE49-F238E27FC236}">
                  <a16:creationId xmlns:a16="http://schemas.microsoft.com/office/drawing/2014/main" id="{BAE077EF-69C7-45A5-8D02-42B70F9CAECB}"/>
                </a:ext>
              </a:extLst>
            </p:cNvPr>
            <p:cNvSpPr/>
            <p:nvPr/>
          </p:nvSpPr>
          <p:spPr>
            <a:xfrm>
              <a:off x="2513650" y="4371800"/>
              <a:ext cx="237225" cy="142075"/>
            </a:xfrm>
            <a:custGeom>
              <a:avLst/>
              <a:gdLst/>
              <a:ahLst/>
              <a:cxnLst/>
              <a:rect l="l" t="t" r="r" b="b"/>
              <a:pathLst>
                <a:path w="9489" h="5683" extrusionOk="0">
                  <a:moveTo>
                    <a:pt x="1899" y="0"/>
                  </a:moveTo>
                  <a:lnTo>
                    <a:pt x="1" y="5683"/>
                  </a:lnTo>
                  <a:lnTo>
                    <a:pt x="7862" y="5683"/>
                  </a:lnTo>
                  <a:lnTo>
                    <a:pt x="9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674;p64">
              <a:extLst>
                <a:ext uri="{FF2B5EF4-FFF2-40B4-BE49-F238E27FC236}">
                  <a16:creationId xmlns:a16="http://schemas.microsoft.com/office/drawing/2014/main" id="{51D8F2DC-55D5-499B-BEB9-D5A19E4D05BE}"/>
                </a:ext>
              </a:extLst>
            </p:cNvPr>
            <p:cNvSpPr/>
            <p:nvPr/>
          </p:nvSpPr>
          <p:spPr>
            <a:xfrm>
              <a:off x="2505325" y="4364650"/>
              <a:ext cx="253750" cy="156375"/>
            </a:xfrm>
            <a:custGeom>
              <a:avLst/>
              <a:gdLst/>
              <a:ahLst/>
              <a:cxnLst/>
              <a:rect l="l" t="t" r="r" b="b"/>
              <a:pathLst>
                <a:path w="10150" h="6255" extrusionOk="0">
                  <a:moveTo>
                    <a:pt x="9442" y="573"/>
                  </a:moveTo>
                  <a:lnTo>
                    <a:pt x="7980" y="5682"/>
                  </a:lnTo>
                  <a:lnTo>
                    <a:pt x="731" y="5682"/>
                  </a:lnTo>
                  <a:lnTo>
                    <a:pt x="2438" y="573"/>
                  </a:lnTo>
                  <a:close/>
                  <a:moveTo>
                    <a:pt x="2233" y="0"/>
                  </a:moveTo>
                  <a:cubicBezTo>
                    <a:pt x="2110" y="0"/>
                    <a:pt x="2000" y="79"/>
                    <a:pt x="1962" y="197"/>
                  </a:cubicBezTo>
                  <a:lnTo>
                    <a:pt x="64" y="5878"/>
                  </a:lnTo>
                  <a:cubicBezTo>
                    <a:pt x="1" y="6064"/>
                    <a:pt x="139" y="6255"/>
                    <a:pt x="334" y="6255"/>
                  </a:cubicBezTo>
                  <a:lnTo>
                    <a:pt x="8195" y="6255"/>
                  </a:lnTo>
                  <a:cubicBezTo>
                    <a:pt x="8323" y="6255"/>
                    <a:pt x="8435" y="6170"/>
                    <a:pt x="8471" y="6047"/>
                  </a:cubicBezTo>
                  <a:lnTo>
                    <a:pt x="10097" y="366"/>
                  </a:lnTo>
                  <a:cubicBezTo>
                    <a:pt x="10150" y="182"/>
                    <a:pt x="10012" y="0"/>
                    <a:pt x="9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675;p64">
              <a:extLst>
                <a:ext uri="{FF2B5EF4-FFF2-40B4-BE49-F238E27FC236}">
                  <a16:creationId xmlns:a16="http://schemas.microsoft.com/office/drawing/2014/main" id="{ABC19B26-E64B-4349-9402-B7DD40F5B1B0}"/>
                </a:ext>
              </a:extLst>
            </p:cNvPr>
            <p:cNvSpPr/>
            <p:nvPr/>
          </p:nvSpPr>
          <p:spPr>
            <a:xfrm>
              <a:off x="4439250" y="4234404"/>
              <a:ext cx="208925" cy="132550"/>
            </a:xfrm>
            <a:custGeom>
              <a:avLst/>
              <a:gdLst/>
              <a:ahLst/>
              <a:cxnLst/>
              <a:rect l="l" t="t" r="r" b="b"/>
              <a:pathLst>
                <a:path w="8357" h="5302" extrusionOk="0">
                  <a:moveTo>
                    <a:pt x="1" y="1"/>
                  </a:moveTo>
                  <a:lnTo>
                    <a:pt x="767" y="5301"/>
                  </a:lnTo>
                  <a:lnTo>
                    <a:pt x="8357" y="530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676;p64">
              <a:extLst>
                <a:ext uri="{FF2B5EF4-FFF2-40B4-BE49-F238E27FC236}">
                  <a16:creationId xmlns:a16="http://schemas.microsoft.com/office/drawing/2014/main" id="{4BEA54EE-B82E-4F7E-A6C7-E183F1293313}"/>
                </a:ext>
              </a:extLst>
            </p:cNvPr>
            <p:cNvSpPr/>
            <p:nvPr/>
          </p:nvSpPr>
          <p:spPr>
            <a:xfrm>
              <a:off x="4431575" y="4232100"/>
              <a:ext cx="224475" cy="146900"/>
            </a:xfrm>
            <a:custGeom>
              <a:avLst/>
              <a:gdLst/>
              <a:ahLst/>
              <a:cxnLst/>
              <a:rect l="l" t="t" r="r" b="b"/>
              <a:pathLst>
                <a:path w="8979" h="5876" extrusionOk="0">
                  <a:moveTo>
                    <a:pt x="7408" y="573"/>
                  </a:moveTo>
                  <a:lnTo>
                    <a:pt x="8318" y="5302"/>
                  </a:lnTo>
                  <a:lnTo>
                    <a:pt x="1321" y="5302"/>
                  </a:lnTo>
                  <a:lnTo>
                    <a:pt x="638" y="573"/>
                  </a:lnTo>
                  <a:close/>
                  <a:moveTo>
                    <a:pt x="308" y="1"/>
                  </a:moveTo>
                  <a:cubicBezTo>
                    <a:pt x="133" y="1"/>
                    <a:pt x="0" y="156"/>
                    <a:pt x="24" y="327"/>
                  </a:cubicBezTo>
                  <a:lnTo>
                    <a:pt x="791" y="5629"/>
                  </a:lnTo>
                  <a:cubicBezTo>
                    <a:pt x="811" y="5770"/>
                    <a:pt x="932" y="5874"/>
                    <a:pt x="1074" y="5875"/>
                  </a:cubicBezTo>
                  <a:lnTo>
                    <a:pt x="8664" y="5875"/>
                  </a:lnTo>
                  <a:cubicBezTo>
                    <a:pt x="8843" y="5875"/>
                    <a:pt x="8979" y="5711"/>
                    <a:pt x="8944" y="5534"/>
                  </a:cubicBezTo>
                  <a:lnTo>
                    <a:pt x="7924" y="233"/>
                  </a:lnTo>
                  <a:cubicBezTo>
                    <a:pt x="7898" y="98"/>
                    <a:pt x="7781" y="1"/>
                    <a:pt x="7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677;p64">
              <a:extLst>
                <a:ext uri="{FF2B5EF4-FFF2-40B4-BE49-F238E27FC236}">
                  <a16:creationId xmlns:a16="http://schemas.microsoft.com/office/drawing/2014/main" id="{51BF9A62-6B92-42CC-AAD4-8E1252045515}"/>
                </a:ext>
              </a:extLst>
            </p:cNvPr>
            <p:cNvSpPr/>
            <p:nvPr/>
          </p:nvSpPr>
          <p:spPr>
            <a:xfrm>
              <a:off x="4255900" y="4239275"/>
              <a:ext cx="202550" cy="132550"/>
            </a:xfrm>
            <a:custGeom>
              <a:avLst/>
              <a:gdLst/>
              <a:ahLst/>
              <a:cxnLst/>
              <a:rect l="l" t="t" r="r" b="b"/>
              <a:pathLst>
                <a:path w="8102" h="5302" extrusionOk="0">
                  <a:moveTo>
                    <a:pt x="0" y="1"/>
                  </a:moveTo>
                  <a:lnTo>
                    <a:pt x="513" y="5301"/>
                  </a:lnTo>
                  <a:lnTo>
                    <a:pt x="8101" y="5301"/>
                  </a:lnTo>
                  <a:lnTo>
                    <a:pt x="73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678;p64">
              <a:extLst>
                <a:ext uri="{FF2B5EF4-FFF2-40B4-BE49-F238E27FC236}">
                  <a16:creationId xmlns:a16="http://schemas.microsoft.com/office/drawing/2014/main" id="{83D702D3-2D39-48BB-B232-45185C5C9296}"/>
                </a:ext>
              </a:extLst>
            </p:cNvPr>
            <p:cNvSpPr/>
            <p:nvPr/>
          </p:nvSpPr>
          <p:spPr>
            <a:xfrm>
              <a:off x="4248325" y="4232100"/>
              <a:ext cx="217825" cy="146900"/>
            </a:xfrm>
            <a:custGeom>
              <a:avLst/>
              <a:gdLst/>
              <a:ahLst/>
              <a:cxnLst/>
              <a:rect l="l" t="t" r="r" b="b"/>
              <a:pathLst>
                <a:path w="8713" h="5876" extrusionOk="0">
                  <a:moveTo>
                    <a:pt x="7390" y="573"/>
                  </a:moveTo>
                  <a:lnTo>
                    <a:pt x="8075" y="5302"/>
                  </a:lnTo>
                  <a:lnTo>
                    <a:pt x="1075" y="5302"/>
                  </a:lnTo>
                  <a:lnTo>
                    <a:pt x="617" y="573"/>
                  </a:lnTo>
                  <a:close/>
                  <a:moveTo>
                    <a:pt x="302" y="1"/>
                  </a:moveTo>
                  <a:cubicBezTo>
                    <a:pt x="133" y="1"/>
                    <a:pt x="1" y="145"/>
                    <a:pt x="17" y="313"/>
                  </a:cubicBezTo>
                  <a:lnTo>
                    <a:pt x="530" y="5616"/>
                  </a:lnTo>
                  <a:cubicBezTo>
                    <a:pt x="544" y="5763"/>
                    <a:pt x="667" y="5875"/>
                    <a:pt x="815" y="5875"/>
                  </a:cubicBezTo>
                  <a:lnTo>
                    <a:pt x="8405" y="5875"/>
                  </a:lnTo>
                  <a:cubicBezTo>
                    <a:pt x="8580" y="5874"/>
                    <a:pt x="8713" y="5720"/>
                    <a:pt x="8689" y="5549"/>
                  </a:cubicBezTo>
                  <a:lnTo>
                    <a:pt x="7922" y="245"/>
                  </a:lnTo>
                  <a:cubicBezTo>
                    <a:pt x="7902" y="104"/>
                    <a:pt x="7781" y="1"/>
                    <a:pt x="7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679;p64">
              <a:extLst>
                <a:ext uri="{FF2B5EF4-FFF2-40B4-BE49-F238E27FC236}">
                  <a16:creationId xmlns:a16="http://schemas.microsoft.com/office/drawing/2014/main" id="{6217D69E-F79B-4A77-B8CE-B7AD78021A0B}"/>
                </a:ext>
              </a:extLst>
            </p:cNvPr>
            <p:cNvSpPr/>
            <p:nvPr/>
          </p:nvSpPr>
          <p:spPr>
            <a:xfrm>
              <a:off x="4806050" y="4234404"/>
              <a:ext cx="221600" cy="132550"/>
            </a:xfrm>
            <a:custGeom>
              <a:avLst/>
              <a:gdLst/>
              <a:ahLst/>
              <a:cxnLst/>
              <a:rect l="l" t="t" r="r" b="b"/>
              <a:pathLst>
                <a:path w="8864" h="5302" extrusionOk="0">
                  <a:moveTo>
                    <a:pt x="0" y="1"/>
                  </a:moveTo>
                  <a:lnTo>
                    <a:pt x="1274" y="5301"/>
                  </a:lnTo>
                  <a:lnTo>
                    <a:pt x="8864" y="530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680;p64">
              <a:extLst>
                <a:ext uri="{FF2B5EF4-FFF2-40B4-BE49-F238E27FC236}">
                  <a16:creationId xmlns:a16="http://schemas.microsoft.com/office/drawing/2014/main" id="{32926B7C-CB28-4D7B-90AD-765727B17ABB}"/>
                </a:ext>
              </a:extLst>
            </p:cNvPr>
            <p:cNvSpPr/>
            <p:nvPr/>
          </p:nvSpPr>
          <p:spPr>
            <a:xfrm>
              <a:off x="4798000" y="4232100"/>
              <a:ext cx="237825" cy="146900"/>
            </a:xfrm>
            <a:custGeom>
              <a:avLst/>
              <a:gdLst/>
              <a:ahLst/>
              <a:cxnLst/>
              <a:rect l="l" t="t" r="r" b="b"/>
              <a:pathLst>
                <a:path w="9513" h="5876" extrusionOk="0">
                  <a:moveTo>
                    <a:pt x="7443" y="573"/>
                  </a:moveTo>
                  <a:lnTo>
                    <a:pt x="8806" y="5302"/>
                  </a:lnTo>
                  <a:lnTo>
                    <a:pt x="1822" y="5302"/>
                  </a:lnTo>
                  <a:lnTo>
                    <a:pt x="685" y="573"/>
                  </a:lnTo>
                  <a:close/>
                  <a:moveTo>
                    <a:pt x="321" y="1"/>
                  </a:moveTo>
                  <a:cubicBezTo>
                    <a:pt x="136" y="1"/>
                    <a:pt x="0" y="174"/>
                    <a:pt x="43" y="354"/>
                  </a:cubicBezTo>
                  <a:lnTo>
                    <a:pt x="1317" y="5656"/>
                  </a:lnTo>
                  <a:cubicBezTo>
                    <a:pt x="1347" y="5784"/>
                    <a:pt x="1463" y="5875"/>
                    <a:pt x="1595" y="5875"/>
                  </a:cubicBezTo>
                  <a:lnTo>
                    <a:pt x="9186" y="5875"/>
                  </a:lnTo>
                  <a:cubicBezTo>
                    <a:pt x="9375" y="5875"/>
                    <a:pt x="9512" y="5692"/>
                    <a:pt x="9460" y="5509"/>
                  </a:cubicBezTo>
                  <a:lnTo>
                    <a:pt x="7932" y="208"/>
                  </a:lnTo>
                  <a:cubicBezTo>
                    <a:pt x="7896" y="85"/>
                    <a:pt x="7785" y="1"/>
                    <a:pt x="7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681;p64">
              <a:extLst>
                <a:ext uri="{FF2B5EF4-FFF2-40B4-BE49-F238E27FC236}">
                  <a16:creationId xmlns:a16="http://schemas.microsoft.com/office/drawing/2014/main" id="{00DA13FB-77B3-430D-854C-88B301A82BF2}"/>
                </a:ext>
              </a:extLst>
            </p:cNvPr>
            <p:cNvSpPr/>
            <p:nvPr/>
          </p:nvSpPr>
          <p:spPr>
            <a:xfrm>
              <a:off x="3699500" y="4239275"/>
              <a:ext cx="189750" cy="132550"/>
            </a:xfrm>
            <a:custGeom>
              <a:avLst/>
              <a:gdLst/>
              <a:ahLst/>
              <a:cxnLst/>
              <a:rect l="l" t="t" r="r" b="b"/>
              <a:pathLst>
                <a:path w="7590" h="5302" extrusionOk="0">
                  <a:moveTo>
                    <a:pt x="249" y="1"/>
                  </a:moveTo>
                  <a:lnTo>
                    <a:pt x="1" y="5301"/>
                  </a:lnTo>
                  <a:lnTo>
                    <a:pt x="7590" y="5301"/>
                  </a:lnTo>
                  <a:lnTo>
                    <a:pt x="75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682;p64">
              <a:extLst>
                <a:ext uri="{FF2B5EF4-FFF2-40B4-BE49-F238E27FC236}">
                  <a16:creationId xmlns:a16="http://schemas.microsoft.com/office/drawing/2014/main" id="{9E305512-4B3E-4113-8202-8E7BDB9D9967}"/>
                </a:ext>
              </a:extLst>
            </p:cNvPr>
            <p:cNvSpPr/>
            <p:nvPr/>
          </p:nvSpPr>
          <p:spPr>
            <a:xfrm>
              <a:off x="3692175" y="4232100"/>
              <a:ext cx="204225" cy="146900"/>
            </a:xfrm>
            <a:custGeom>
              <a:avLst/>
              <a:gdLst/>
              <a:ahLst/>
              <a:cxnLst/>
              <a:rect l="l" t="t" r="r" b="b"/>
              <a:pathLst>
                <a:path w="8169" h="5876" extrusionOk="0">
                  <a:moveTo>
                    <a:pt x="7592" y="573"/>
                  </a:moveTo>
                  <a:lnTo>
                    <a:pt x="7597" y="5302"/>
                  </a:lnTo>
                  <a:lnTo>
                    <a:pt x="595" y="5302"/>
                  </a:lnTo>
                  <a:lnTo>
                    <a:pt x="815" y="573"/>
                  </a:lnTo>
                  <a:close/>
                  <a:moveTo>
                    <a:pt x="542" y="1"/>
                  </a:moveTo>
                  <a:cubicBezTo>
                    <a:pt x="390" y="1"/>
                    <a:pt x="264" y="121"/>
                    <a:pt x="256" y="274"/>
                  </a:cubicBezTo>
                  <a:lnTo>
                    <a:pt x="8" y="5575"/>
                  </a:lnTo>
                  <a:cubicBezTo>
                    <a:pt x="0" y="5738"/>
                    <a:pt x="131" y="5874"/>
                    <a:pt x="294" y="5875"/>
                  </a:cubicBezTo>
                  <a:lnTo>
                    <a:pt x="7883" y="5875"/>
                  </a:lnTo>
                  <a:cubicBezTo>
                    <a:pt x="8041" y="5875"/>
                    <a:pt x="8169" y="5747"/>
                    <a:pt x="8169" y="5590"/>
                  </a:cubicBezTo>
                  <a:lnTo>
                    <a:pt x="8164" y="288"/>
                  </a:lnTo>
                  <a:cubicBezTo>
                    <a:pt x="8164" y="129"/>
                    <a:pt x="8035" y="1"/>
                    <a:pt x="7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683;p64">
              <a:extLst>
                <a:ext uri="{FF2B5EF4-FFF2-40B4-BE49-F238E27FC236}">
                  <a16:creationId xmlns:a16="http://schemas.microsoft.com/office/drawing/2014/main" id="{18D30EB7-3D75-4964-938D-11C2B4DF3DB8}"/>
                </a:ext>
              </a:extLst>
            </p:cNvPr>
            <p:cNvSpPr/>
            <p:nvPr/>
          </p:nvSpPr>
          <p:spPr>
            <a:xfrm>
              <a:off x="4072500" y="4239275"/>
              <a:ext cx="196225" cy="132550"/>
            </a:xfrm>
            <a:custGeom>
              <a:avLst/>
              <a:gdLst/>
              <a:ahLst/>
              <a:cxnLst/>
              <a:rect l="l" t="t" r="r" b="b"/>
              <a:pathLst>
                <a:path w="7849" h="5302" extrusionOk="0">
                  <a:moveTo>
                    <a:pt x="1" y="1"/>
                  </a:moveTo>
                  <a:lnTo>
                    <a:pt x="259" y="5301"/>
                  </a:lnTo>
                  <a:lnTo>
                    <a:pt x="7849" y="530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684;p64">
              <a:extLst>
                <a:ext uri="{FF2B5EF4-FFF2-40B4-BE49-F238E27FC236}">
                  <a16:creationId xmlns:a16="http://schemas.microsoft.com/office/drawing/2014/main" id="{4BFF50CF-44EF-45D3-8F34-F6F4B8201BC8}"/>
                </a:ext>
              </a:extLst>
            </p:cNvPr>
            <p:cNvSpPr/>
            <p:nvPr/>
          </p:nvSpPr>
          <p:spPr>
            <a:xfrm>
              <a:off x="4065175" y="4232100"/>
              <a:ext cx="211050" cy="146900"/>
            </a:xfrm>
            <a:custGeom>
              <a:avLst/>
              <a:gdLst/>
              <a:ahLst/>
              <a:cxnLst/>
              <a:rect l="l" t="t" r="r" b="b"/>
              <a:pathLst>
                <a:path w="8442" h="5876" extrusionOk="0">
                  <a:moveTo>
                    <a:pt x="7368" y="573"/>
                  </a:moveTo>
                  <a:lnTo>
                    <a:pt x="7825" y="5302"/>
                  </a:lnTo>
                  <a:lnTo>
                    <a:pt x="824" y="5302"/>
                  </a:lnTo>
                  <a:lnTo>
                    <a:pt x="593" y="573"/>
                  </a:lnTo>
                  <a:close/>
                  <a:moveTo>
                    <a:pt x="291" y="1"/>
                  </a:moveTo>
                  <a:cubicBezTo>
                    <a:pt x="128" y="1"/>
                    <a:pt x="0" y="137"/>
                    <a:pt x="8" y="301"/>
                  </a:cubicBezTo>
                  <a:lnTo>
                    <a:pt x="267" y="5602"/>
                  </a:lnTo>
                  <a:cubicBezTo>
                    <a:pt x="273" y="5755"/>
                    <a:pt x="400" y="5875"/>
                    <a:pt x="552" y="5875"/>
                  </a:cubicBezTo>
                  <a:lnTo>
                    <a:pt x="8142" y="5875"/>
                  </a:lnTo>
                  <a:cubicBezTo>
                    <a:pt x="8310" y="5874"/>
                    <a:pt x="8442" y="5729"/>
                    <a:pt x="8426" y="5561"/>
                  </a:cubicBezTo>
                  <a:lnTo>
                    <a:pt x="7914" y="258"/>
                  </a:lnTo>
                  <a:cubicBezTo>
                    <a:pt x="7900" y="112"/>
                    <a:pt x="7777" y="1"/>
                    <a:pt x="7629" y="1"/>
                  </a:cubicBezTo>
                  <a:lnTo>
                    <a:pt x="294" y="1"/>
                  </a:lnTo>
                  <a:cubicBezTo>
                    <a:pt x="293" y="1"/>
                    <a:pt x="292" y="1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685;p64">
              <a:extLst>
                <a:ext uri="{FF2B5EF4-FFF2-40B4-BE49-F238E27FC236}">
                  <a16:creationId xmlns:a16="http://schemas.microsoft.com/office/drawing/2014/main" id="{4F2F6202-4AE8-4EC7-AE4C-E5C59F6D3BB3}"/>
                </a:ext>
              </a:extLst>
            </p:cNvPr>
            <p:cNvSpPr/>
            <p:nvPr/>
          </p:nvSpPr>
          <p:spPr>
            <a:xfrm>
              <a:off x="3889100" y="4239275"/>
              <a:ext cx="189900" cy="132550"/>
            </a:xfrm>
            <a:custGeom>
              <a:avLst/>
              <a:gdLst/>
              <a:ahLst/>
              <a:cxnLst/>
              <a:rect l="l" t="t" r="r" b="b"/>
              <a:pathLst>
                <a:path w="7596" h="5302" extrusionOk="0">
                  <a:moveTo>
                    <a:pt x="1" y="1"/>
                  </a:moveTo>
                  <a:lnTo>
                    <a:pt x="6" y="5301"/>
                  </a:lnTo>
                  <a:lnTo>
                    <a:pt x="7595" y="5301"/>
                  </a:lnTo>
                  <a:lnTo>
                    <a:pt x="7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686;p64">
              <a:extLst>
                <a:ext uri="{FF2B5EF4-FFF2-40B4-BE49-F238E27FC236}">
                  <a16:creationId xmlns:a16="http://schemas.microsoft.com/office/drawing/2014/main" id="{0678EA88-31AA-4774-AD7F-471BFFB22B12}"/>
                </a:ext>
              </a:extLst>
            </p:cNvPr>
            <p:cNvSpPr/>
            <p:nvPr/>
          </p:nvSpPr>
          <p:spPr>
            <a:xfrm>
              <a:off x="3881975" y="4232100"/>
              <a:ext cx="204350" cy="146900"/>
            </a:xfrm>
            <a:custGeom>
              <a:avLst/>
              <a:gdLst/>
              <a:ahLst/>
              <a:cxnLst/>
              <a:rect l="l" t="t" r="r" b="b"/>
              <a:pathLst>
                <a:path w="8174" h="5876" extrusionOk="0">
                  <a:moveTo>
                    <a:pt x="7349" y="573"/>
                  </a:moveTo>
                  <a:lnTo>
                    <a:pt x="7579" y="5302"/>
                  </a:lnTo>
                  <a:lnTo>
                    <a:pt x="577" y="5302"/>
                  </a:lnTo>
                  <a:lnTo>
                    <a:pt x="572" y="573"/>
                  </a:lnTo>
                  <a:close/>
                  <a:moveTo>
                    <a:pt x="286" y="1"/>
                  </a:moveTo>
                  <a:cubicBezTo>
                    <a:pt x="128" y="1"/>
                    <a:pt x="0" y="129"/>
                    <a:pt x="0" y="286"/>
                  </a:cubicBezTo>
                  <a:lnTo>
                    <a:pt x="5" y="5588"/>
                  </a:lnTo>
                  <a:cubicBezTo>
                    <a:pt x="5" y="5747"/>
                    <a:pt x="133" y="5875"/>
                    <a:pt x="291" y="5875"/>
                  </a:cubicBezTo>
                  <a:lnTo>
                    <a:pt x="7880" y="5875"/>
                  </a:lnTo>
                  <a:cubicBezTo>
                    <a:pt x="8043" y="5875"/>
                    <a:pt x="8174" y="5738"/>
                    <a:pt x="8166" y="5574"/>
                  </a:cubicBezTo>
                  <a:lnTo>
                    <a:pt x="7907" y="274"/>
                  </a:lnTo>
                  <a:cubicBezTo>
                    <a:pt x="7900" y="121"/>
                    <a:pt x="7774" y="1"/>
                    <a:pt x="76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687;p64">
              <a:extLst>
                <a:ext uri="{FF2B5EF4-FFF2-40B4-BE49-F238E27FC236}">
                  <a16:creationId xmlns:a16="http://schemas.microsoft.com/office/drawing/2014/main" id="{AB6D1CD4-8E11-452B-A30D-FAC5D85257AC}"/>
                </a:ext>
              </a:extLst>
            </p:cNvPr>
            <p:cNvSpPr/>
            <p:nvPr/>
          </p:nvSpPr>
          <p:spPr>
            <a:xfrm>
              <a:off x="3509800" y="4239275"/>
              <a:ext cx="195950" cy="132550"/>
            </a:xfrm>
            <a:custGeom>
              <a:avLst/>
              <a:gdLst/>
              <a:ahLst/>
              <a:cxnLst/>
              <a:rect l="l" t="t" r="r" b="b"/>
              <a:pathLst>
                <a:path w="7838" h="5302" extrusionOk="0">
                  <a:moveTo>
                    <a:pt x="503" y="1"/>
                  </a:moveTo>
                  <a:lnTo>
                    <a:pt x="0" y="5301"/>
                  </a:lnTo>
                  <a:lnTo>
                    <a:pt x="7589" y="5301"/>
                  </a:lnTo>
                  <a:lnTo>
                    <a:pt x="7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688;p64">
              <a:extLst>
                <a:ext uri="{FF2B5EF4-FFF2-40B4-BE49-F238E27FC236}">
                  <a16:creationId xmlns:a16="http://schemas.microsoft.com/office/drawing/2014/main" id="{F8BFECCE-A3C8-4C7A-BF4E-B98DE93EDFFD}"/>
                </a:ext>
              </a:extLst>
            </p:cNvPr>
            <p:cNvSpPr/>
            <p:nvPr/>
          </p:nvSpPr>
          <p:spPr>
            <a:xfrm>
              <a:off x="3502275" y="4232100"/>
              <a:ext cx="210800" cy="146900"/>
            </a:xfrm>
            <a:custGeom>
              <a:avLst/>
              <a:gdLst/>
              <a:ahLst/>
              <a:cxnLst/>
              <a:rect l="l" t="t" r="r" b="b"/>
              <a:pathLst>
                <a:path w="8432" h="5876" extrusionOk="0">
                  <a:moveTo>
                    <a:pt x="7838" y="573"/>
                  </a:moveTo>
                  <a:lnTo>
                    <a:pt x="7617" y="5302"/>
                  </a:lnTo>
                  <a:lnTo>
                    <a:pt x="615" y="5302"/>
                  </a:lnTo>
                  <a:lnTo>
                    <a:pt x="1064" y="573"/>
                  </a:lnTo>
                  <a:close/>
                  <a:moveTo>
                    <a:pt x="804" y="1"/>
                  </a:moveTo>
                  <a:cubicBezTo>
                    <a:pt x="655" y="1"/>
                    <a:pt x="532" y="113"/>
                    <a:pt x="518" y="261"/>
                  </a:cubicBezTo>
                  <a:lnTo>
                    <a:pt x="16" y="5561"/>
                  </a:lnTo>
                  <a:cubicBezTo>
                    <a:pt x="0" y="5729"/>
                    <a:pt x="132" y="5875"/>
                    <a:pt x="301" y="5875"/>
                  </a:cubicBezTo>
                  <a:lnTo>
                    <a:pt x="7890" y="5875"/>
                  </a:lnTo>
                  <a:cubicBezTo>
                    <a:pt x="8043" y="5875"/>
                    <a:pt x="8169" y="5755"/>
                    <a:pt x="8175" y="5602"/>
                  </a:cubicBezTo>
                  <a:lnTo>
                    <a:pt x="8424" y="301"/>
                  </a:lnTo>
                  <a:cubicBezTo>
                    <a:pt x="8432" y="138"/>
                    <a:pt x="8302" y="1"/>
                    <a:pt x="8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689;p64">
              <a:extLst>
                <a:ext uri="{FF2B5EF4-FFF2-40B4-BE49-F238E27FC236}">
                  <a16:creationId xmlns:a16="http://schemas.microsoft.com/office/drawing/2014/main" id="{AC143AAB-7975-43E1-8E12-F72D0711987A}"/>
                </a:ext>
              </a:extLst>
            </p:cNvPr>
            <p:cNvSpPr/>
            <p:nvPr/>
          </p:nvSpPr>
          <p:spPr>
            <a:xfrm>
              <a:off x="4268700" y="4371800"/>
              <a:ext cx="210275" cy="142075"/>
            </a:xfrm>
            <a:custGeom>
              <a:avLst/>
              <a:gdLst/>
              <a:ahLst/>
              <a:cxnLst/>
              <a:rect l="l" t="t" r="r" b="b"/>
              <a:pathLst>
                <a:path w="8411" h="5683" extrusionOk="0">
                  <a:moveTo>
                    <a:pt x="1" y="0"/>
                  </a:moveTo>
                  <a:lnTo>
                    <a:pt x="549" y="5683"/>
                  </a:lnTo>
                  <a:lnTo>
                    <a:pt x="8411" y="5683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690;p64">
              <a:extLst>
                <a:ext uri="{FF2B5EF4-FFF2-40B4-BE49-F238E27FC236}">
                  <a16:creationId xmlns:a16="http://schemas.microsoft.com/office/drawing/2014/main" id="{E775B835-73E7-424C-9A2A-6C09C5EAA0C4}"/>
                </a:ext>
              </a:extLst>
            </p:cNvPr>
            <p:cNvSpPr/>
            <p:nvPr/>
          </p:nvSpPr>
          <p:spPr>
            <a:xfrm>
              <a:off x="4261175" y="4364650"/>
              <a:ext cx="225500" cy="156375"/>
            </a:xfrm>
            <a:custGeom>
              <a:avLst/>
              <a:gdLst/>
              <a:ahLst/>
              <a:cxnLst/>
              <a:rect l="l" t="t" r="r" b="b"/>
              <a:pathLst>
                <a:path w="9020" h="6255" extrusionOk="0">
                  <a:moveTo>
                    <a:pt x="7643" y="573"/>
                  </a:moveTo>
                  <a:lnTo>
                    <a:pt x="8381" y="5682"/>
                  </a:lnTo>
                  <a:lnTo>
                    <a:pt x="1111" y="5682"/>
                  </a:lnTo>
                  <a:lnTo>
                    <a:pt x="616" y="573"/>
                  </a:lnTo>
                  <a:close/>
                  <a:moveTo>
                    <a:pt x="301" y="0"/>
                  </a:moveTo>
                  <a:cubicBezTo>
                    <a:pt x="133" y="0"/>
                    <a:pt x="1" y="147"/>
                    <a:pt x="16" y="314"/>
                  </a:cubicBezTo>
                  <a:lnTo>
                    <a:pt x="566" y="5996"/>
                  </a:lnTo>
                  <a:cubicBezTo>
                    <a:pt x="580" y="6143"/>
                    <a:pt x="703" y="6255"/>
                    <a:pt x="850" y="6255"/>
                  </a:cubicBezTo>
                  <a:lnTo>
                    <a:pt x="8712" y="6255"/>
                  </a:lnTo>
                  <a:cubicBezTo>
                    <a:pt x="8886" y="6255"/>
                    <a:pt x="9019" y="6099"/>
                    <a:pt x="8995" y="5928"/>
                  </a:cubicBezTo>
                  <a:lnTo>
                    <a:pt x="8173" y="247"/>
                  </a:lnTo>
                  <a:cubicBezTo>
                    <a:pt x="8153" y="106"/>
                    <a:pt x="8032" y="0"/>
                    <a:pt x="7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691;p64">
              <a:extLst>
                <a:ext uri="{FF2B5EF4-FFF2-40B4-BE49-F238E27FC236}">
                  <a16:creationId xmlns:a16="http://schemas.microsoft.com/office/drawing/2014/main" id="{AA622F6A-70D6-4397-9667-E446A5949B76}"/>
                </a:ext>
              </a:extLst>
            </p:cNvPr>
            <p:cNvSpPr/>
            <p:nvPr/>
          </p:nvSpPr>
          <p:spPr>
            <a:xfrm>
              <a:off x="4458425" y="4366929"/>
              <a:ext cx="217075" cy="142075"/>
            </a:xfrm>
            <a:custGeom>
              <a:avLst/>
              <a:gdLst/>
              <a:ahLst/>
              <a:cxnLst/>
              <a:rect l="l" t="t" r="r" b="b"/>
              <a:pathLst>
                <a:path w="8683" h="5683" extrusionOk="0">
                  <a:moveTo>
                    <a:pt x="0" y="0"/>
                  </a:moveTo>
                  <a:lnTo>
                    <a:pt x="822" y="5683"/>
                  </a:lnTo>
                  <a:lnTo>
                    <a:pt x="8683" y="5683"/>
                  </a:lnTo>
                  <a:lnTo>
                    <a:pt x="7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692;p64">
              <a:extLst>
                <a:ext uri="{FF2B5EF4-FFF2-40B4-BE49-F238E27FC236}">
                  <a16:creationId xmlns:a16="http://schemas.microsoft.com/office/drawing/2014/main" id="{89C27E3D-65A4-4B85-B64C-CC153CDE56E3}"/>
                </a:ext>
              </a:extLst>
            </p:cNvPr>
            <p:cNvSpPr/>
            <p:nvPr/>
          </p:nvSpPr>
          <p:spPr>
            <a:xfrm>
              <a:off x="4450725" y="4364650"/>
              <a:ext cx="232675" cy="156375"/>
            </a:xfrm>
            <a:custGeom>
              <a:avLst/>
              <a:gdLst/>
              <a:ahLst/>
              <a:cxnLst/>
              <a:rect l="l" t="t" r="r" b="b"/>
              <a:pathLst>
                <a:path w="9307" h="6255" extrusionOk="0">
                  <a:moveTo>
                    <a:pt x="7662" y="573"/>
                  </a:moveTo>
                  <a:lnTo>
                    <a:pt x="8645" y="5682"/>
                  </a:lnTo>
                  <a:lnTo>
                    <a:pt x="1378" y="5682"/>
                  </a:lnTo>
                  <a:lnTo>
                    <a:pt x="639" y="573"/>
                  </a:lnTo>
                  <a:close/>
                  <a:moveTo>
                    <a:pt x="308" y="0"/>
                  </a:moveTo>
                  <a:cubicBezTo>
                    <a:pt x="134" y="0"/>
                    <a:pt x="1" y="156"/>
                    <a:pt x="25" y="327"/>
                  </a:cubicBezTo>
                  <a:lnTo>
                    <a:pt x="846" y="6010"/>
                  </a:lnTo>
                  <a:cubicBezTo>
                    <a:pt x="867" y="6149"/>
                    <a:pt x="987" y="6255"/>
                    <a:pt x="1130" y="6255"/>
                  </a:cubicBezTo>
                  <a:lnTo>
                    <a:pt x="8991" y="6255"/>
                  </a:lnTo>
                  <a:cubicBezTo>
                    <a:pt x="9170" y="6255"/>
                    <a:pt x="9306" y="6091"/>
                    <a:pt x="9271" y="5914"/>
                  </a:cubicBezTo>
                  <a:lnTo>
                    <a:pt x="8178" y="232"/>
                  </a:lnTo>
                  <a:cubicBezTo>
                    <a:pt x="8153" y="98"/>
                    <a:pt x="8035" y="0"/>
                    <a:pt x="7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693;p64">
              <a:extLst>
                <a:ext uri="{FF2B5EF4-FFF2-40B4-BE49-F238E27FC236}">
                  <a16:creationId xmlns:a16="http://schemas.microsoft.com/office/drawing/2014/main" id="{BFF0297B-87DB-4901-B27F-05E7A2D697AB}"/>
                </a:ext>
              </a:extLst>
            </p:cNvPr>
            <p:cNvSpPr/>
            <p:nvPr/>
          </p:nvSpPr>
          <p:spPr>
            <a:xfrm>
              <a:off x="2710200" y="4371800"/>
              <a:ext cx="230400" cy="142075"/>
            </a:xfrm>
            <a:custGeom>
              <a:avLst/>
              <a:gdLst/>
              <a:ahLst/>
              <a:cxnLst/>
              <a:rect l="l" t="t" r="r" b="b"/>
              <a:pathLst>
                <a:path w="9216" h="5683" extrusionOk="0">
                  <a:moveTo>
                    <a:pt x="1626" y="0"/>
                  </a:moveTo>
                  <a:lnTo>
                    <a:pt x="0" y="5683"/>
                  </a:lnTo>
                  <a:lnTo>
                    <a:pt x="7861" y="5683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694;p64">
              <a:extLst>
                <a:ext uri="{FF2B5EF4-FFF2-40B4-BE49-F238E27FC236}">
                  <a16:creationId xmlns:a16="http://schemas.microsoft.com/office/drawing/2014/main" id="{BB269DBE-E861-4701-A1EB-FEBDD4A7C9FA}"/>
                </a:ext>
              </a:extLst>
            </p:cNvPr>
            <p:cNvSpPr/>
            <p:nvPr/>
          </p:nvSpPr>
          <p:spPr>
            <a:xfrm>
              <a:off x="2702025" y="4364650"/>
              <a:ext cx="246600" cy="156375"/>
            </a:xfrm>
            <a:custGeom>
              <a:avLst/>
              <a:gdLst/>
              <a:ahLst/>
              <a:cxnLst/>
              <a:rect l="l" t="t" r="r" b="b"/>
              <a:pathLst>
                <a:path w="9864" h="6255" extrusionOk="0">
                  <a:moveTo>
                    <a:pt x="9182" y="573"/>
                  </a:moveTo>
                  <a:lnTo>
                    <a:pt x="7963" y="5682"/>
                  </a:lnTo>
                  <a:lnTo>
                    <a:pt x="708" y="5682"/>
                  </a:lnTo>
                  <a:lnTo>
                    <a:pt x="2170" y="573"/>
                  </a:lnTo>
                  <a:close/>
                  <a:moveTo>
                    <a:pt x="1953" y="0"/>
                  </a:moveTo>
                  <a:cubicBezTo>
                    <a:pt x="1827" y="0"/>
                    <a:pt x="1714" y="85"/>
                    <a:pt x="1679" y="208"/>
                  </a:cubicBezTo>
                  <a:lnTo>
                    <a:pt x="52" y="5889"/>
                  </a:lnTo>
                  <a:cubicBezTo>
                    <a:pt x="0" y="6073"/>
                    <a:pt x="137" y="6255"/>
                    <a:pt x="327" y="6255"/>
                  </a:cubicBezTo>
                  <a:lnTo>
                    <a:pt x="8188" y="6255"/>
                  </a:lnTo>
                  <a:cubicBezTo>
                    <a:pt x="8320" y="6255"/>
                    <a:pt x="8436" y="6164"/>
                    <a:pt x="8466" y="6034"/>
                  </a:cubicBezTo>
                  <a:lnTo>
                    <a:pt x="9821" y="353"/>
                  </a:lnTo>
                  <a:cubicBezTo>
                    <a:pt x="9863" y="173"/>
                    <a:pt x="9727" y="0"/>
                    <a:pt x="9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695;p64">
              <a:extLst>
                <a:ext uri="{FF2B5EF4-FFF2-40B4-BE49-F238E27FC236}">
                  <a16:creationId xmlns:a16="http://schemas.microsoft.com/office/drawing/2014/main" id="{7710DC9E-5DE2-4D85-8939-53C64D821666}"/>
                </a:ext>
              </a:extLst>
            </p:cNvPr>
            <p:cNvSpPr/>
            <p:nvPr/>
          </p:nvSpPr>
          <p:spPr>
            <a:xfrm>
              <a:off x="4648150" y="4366929"/>
              <a:ext cx="223875" cy="142075"/>
            </a:xfrm>
            <a:custGeom>
              <a:avLst/>
              <a:gdLst/>
              <a:ahLst/>
              <a:cxnLst/>
              <a:rect l="l" t="t" r="r" b="b"/>
              <a:pathLst>
                <a:path w="8955" h="5683" extrusionOk="0">
                  <a:moveTo>
                    <a:pt x="1" y="0"/>
                  </a:moveTo>
                  <a:lnTo>
                    <a:pt x="1094" y="5683"/>
                  </a:lnTo>
                  <a:lnTo>
                    <a:pt x="8955" y="5683"/>
                  </a:lnTo>
                  <a:lnTo>
                    <a:pt x="7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696;p64">
              <a:extLst>
                <a:ext uri="{FF2B5EF4-FFF2-40B4-BE49-F238E27FC236}">
                  <a16:creationId xmlns:a16="http://schemas.microsoft.com/office/drawing/2014/main" id="{40C7325A-6D83-4E3F-B769-13520B83D77C}"/>
                </a:ext>
              </a:extLst>
            </p:cNvPr>
            <p:cNvSpPr/>
            <p:nvPr/>
          </p:nvSpPr>
          <p:spPr>
            <a:xfrm>
              <a:off x="4640275" y="4364650"/>
              <a:ext cx="239800" cy="156375"/>
            </a:xfrm>
            <a:custGeom>
              <a:avLst/>
              <a:gdLst/>
              <a:ahLst/>
              <a:cxnLst/>
              <a:rect l="l" t="t" r="r" b="b"/>
              <a:pathLst>
                <a:path w="9592" h="6255" extrusionOk="0">
                  <a:moveTo>
                    <a:pt x="7678" y="573"/>
                  </a:moveTo>
                  <a:lnTo>
                    <a:pt x="8906" y="5682"/>
                  </a:lnTo>
                  <a:lnTo>
                    <a:pt x="1645" y="5682"/>
                  </a:lnTo>
                  <a:lnTo>
                    <a:pt x="662" y="573"/>
                  </a:lnTo>
                  <a:close/>
                  <a:moveTo>
                    <a:pt x="316" y="0"/>
                  </a:moveTo>
                  <a:cubicBezTo>
                    <a:pt x="136" y="0"/>
                    <a:pt x="0" y="165"/>
                    <a:pt x="35" y="341"/>
                  </a:cubicBezTo>
                  <a:lnTo>
                    <a:pt x="1128" y="6023"/>
                  </a:lnTo>
                  <a:cubicBezTo>
                    <a:pt x="1154" y="6157"/>
                    <a:pt x="1272" y="6255"/>
                    <a:pt x="1409" y="6255"/>
                  </a:cubicBezTo>
                  <a:lnTo>
                    <a:pt x="9270" y="6255"/>
                  </a:lnTo>
                  <a:lnTo>
                    <a:pt x="9270" y="6253"/>
                  </a:lnTo>
                  <a:cubicBezTo>
                    <a:pt x="9456" y="6253"/>
                    <a:pt x="9592" y="6082"/>
                    <a:pt x="9549" y="5901"/>
                  </a:cubicBezTo>
                  <a:lnTo>
                    <a:pt x="8183" y="220"/>
                  </a:lnTo>
                  <a:cubicBezTo>
                    <a:pt x="8152" y="91"/>
                    <a:pt x="8037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697;p64">
              <a:extLst>
                <a:ext uri="{FF2B5EF4-FFF2-40B4-BE49-F238E27FC236}">
                  <a16:creationId xmlns:a16="http://schemas.microsoft.com/office/drawing/2014/main" id="{B7D34EE5-0E26-4431-A506-A7F31D880794}"/>
                </a:ext>
              </a:extLst>
            </p:cNvPr>
            <p:cNvSpPr/>
            <p:nvPr/>
          </p:nvSpPr>
          <p:spPr>
            <a:xfrm>
              <a:off x="3889225" y="4371800"/>
              <a:ext cx="196700" cy="142075"/>
            </a:xfrm>
            <a:custGeom>
              <a:avLst/>
              <a:gdLst/>
              <a:ahLst/>
              <a:cxnLst/>
              <a:rect l="l" t="t" r="r" b="b"/>
              <a:pathLst>
                <a:path w="7868" h="5683" extrusionOk="0">
                  <a:moveTo>
                    <a:pt x="1" y="0"/>
                  </a:moveTo>
                  <a:lnTo>
                    <a:pt x="6" y="5683"/>
                  </a:lnTo>
                  <a:lnTo>
                    <a:pt x="7867" y="5683"/>
                  </a:lnTo>
                  <a:lnTo>
                    <a:pt x="7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698;p64">
              <a:extLst>
                <a:ext uri="{FF2B5EF4-FFF2-40B4-BE49-F238E27FC236}">
                  <a16:creationId xmlns:a16="http://schemas.microsoft.com/office/drawing/2014/main" id="{7CB90B32-F1BE-443D-8AE5-74189684ABEF}"/>
                </a:ext>
              </a:extLst>
            </p:cNvPr>
            <p:cNvSpPr/>
            <p:nvPr/>
          </p:nvSpPr>
          <p:spPr>
            <a:xfrm>
              <a:off x="3882100" y="4364650"/>
              <a:ext cx="211150" cy="156375"/>
            </a:xfrm>
            <a:custGeom>
              <a:avLst/>
              <a:gdLst/>
              <a:ahLst/>
              <a:cxnLst/>
              <a:rect l="l" t="t" r="r" b="b"/>
              <a:pathLst>
                <a:path w="8446" h="6255" extrusionOk="0">
                  <a:moveTo>
                    <a:pt x="7602" y="573"/>
                  </a:moveTo>
                  <a:lnTo>
                    <a:pt x="7851" y="5682"/>
                  </a:lnTo>
                  <a:lnTo>
                    <a:pt x="577" y="5682"/>
                  </a:lnTo>
                  <a:lnTo>
                    <a:pt x="572" y="573"/>
                  </a:lnTo>
                  <a:close/>
                  <a:moveTo>
                    <a:pt x="286" y="0"/>
                  </a:moveTo>
                  <a:cubicBezTo>
                    <a:pt x="128" y="0"/>
                    <a:pt x="0" y="129"/>
                    <a:pt x="0" y="286"/>
                  </a:cubicBezTo>
                  <a:lnTo>
                    <a:pt x="5" y="5969"/>
                  </a:lnTo>
                  <a:cubicBezTo>
                    <a:pt x="4" y="6126"/>
                    <a:pt x="132" y="6255"/>
                    <a:pt x="291" y="6255"/>
                  </a:cubicBezTo>
                  <a:lnTo>
                    <a:pt x="8152" y="6255"/>
                  </a:lnTo>
                  <a:cubicBezTo>
                    <a:pt x="8316" y="6255"/>
                    <a:pt x="8446" y="6117"/>
                    <a:pt x="8438" y="5955"/>
                  </a:cubicBezTo>
                  <a:lnTo>
                    <a:pt x="8161" y="272"/>
                  </a:lnTo>
                  <a:cubicBezTo>
                    <a:pt x="8154" y="121"/>
                    <a:pt x="8028" y="0"/>
                    <a:pt x="7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699;p64">
              <a:extLst>
                <a:ext uri="{FF2B5EF4-FFF2-40B4-BE49-F238E27FC236}">
                  <a16:creationId xmlns:a16="http://schemas.microsoft.com/office/drawing/2014/main" id="{59B38958-13E5-41FE-B08E-4B5F2FA7EC01}"/>
                </a:ext>
              </a:extLst>
            </p:cNvPr>
            <p:cNvSpPr/>
            <p:nvPr/>
          </p:nvSpPr>
          <p:spPr>
            <a:xfrm>
              <a:off x="4837900" y="4366929"/>
              <a:ext cx="230675" cy="142075"/>
            </a:xfrm>
            <a:custGeom>
              <a:avLst/>
              <a:gdLst/>
              <a:ahLst/>
              <a:cxnLst/>
              <a:rect l="l" t="t" r="r" b="b"/>
              <a:pathLst>
                <a:path w="9227" h="5683" extrusionOk="0">
                  <a:moveTo>
                    <a:pt x="0" y="0"/>
                  </a:moveTo>
                  <a:lnTo>
                    <a:pt x="1365" y="5683"/>
                  </a:lnTo>
                  <a:lnTo>
                    <a:pt x="9226" y="5683"/>
                  </a:lnTo>
                  <a:lnTo>
                    <a:pt x="7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700;p64">
              <a:extLst>
                <a:ext uri="{FF2B5EF4-FFF2-40B4-BE49-F238E27FC236}">
                  <a16:creationId xmlns:a16="http://schemas.microsoft.com/office/drawing/2014/main" id="{F0FC82AA-6653-4C19-B94B-9576B22C9B0B}"/>
                </a:ext>
              </a:extLst>
            </p:cNvPr>
            <p:cNvSpPr/>
            <p:nvPr/>
          </p:nvSpPr>
          <p:spPr>
            <a:xfrm>
              <a:off x="4829850" y="4364675"/>
              <a:ext cx="246875" cy="156375"/>
            </a:xfrm>
            <a:custGeom>
              <a:avLst/>
              <a:gdLst/>
              <a:ahLst/>
              <a:cxnLst/>
              <a:rect l="l" t="t" r="r" b="b"/>
              <a:pathLst>
                <a:path w="9875" h="6255" extrusionOk="0">
                  <a:moveTo>
                    <a:pt x="7696" y="572"/>
                  </a:moveTo>
                  <a:lnTo>
                    <a:pt x="9169" y="5681"/>
                  </a:lnTo>
                  <a:lnTo>
                    <a:pt x="1912" y="5681"/>
                  </a:lnTo>
                  <a:lnTo>
                    <a:pt x="685" y="572"/>
                  </a:lnTo>
                  <a:close/>
                  <a:moveTo>
                    <a:pt x="322" y="1"/>
                  </a:moveTo>
                  <a:cubicBezTo>
                    <a:pt x="137" y="1"/>
                    <a:pt x="0" y="172"/>
                    <a:pt x="44" y="353"/>
                  </a:cubicBezTo>
                  <a:lnTo>
                    <a:pt x="1409" y="6034"/>
                  </a:lnTo>
                  <a:cubicBezTo>
                    <a:pt x="1440" y="6163"/>
                    <a:pt x="1555" y="6254"/>
                    <a:pt x="1687" y="6254"/>
                  </a:cubicBezTo>
                  <a:lnTo>
                    <a:pt x="9548" y="6254"/>
                  </a:lnTo>
                  <a:lnTo>
                    <a:pt x="9548" y="6255"/>
                  </a:lnTo>
                  <a:cubicBezTo>
                    <a:pt x="9738" y="6255"/>
                    <a:pt x="9875" y="6072"/>
                    <a:pt x="9822" y="5888"/>
                  </a:cubicBezTo>
                  <a:lnTo>
                    <a:pt x="8186" y="207"/>
                  </a:lnTo>
                  <a:cubicBezTo>
                    <a:pt x="8150" y="84"/>
                    <a:pt x="8038" y="1"/>
                    <a:pt x="7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701;p64">
              <a:extLst>
                <a:ext uri="{FF2B5EF4-FFF2-40B4-BE49-F238E27FC236}">
                  <a16:creationId xmlns:a16="http://schemas.microsoft.com/office/drawing/2014/main" id="{668E57D0-47E2-453C-89BB-0863F6B1C75D}"/>
                </a:ext>
              </a:extLst>
            </p:cNvPr>
            <p:cNvSpPr/>
            <p:nvPr/>
          </p:nvSpPr>
          <p:spPr>
            <a:xfrm>
              <a:off x="4078975" y="4371800"/>
              <a:ext cx="203475" cy="142075"/>
            </a:xfrm>
            <a:custGeom>
              <a:avLst/>
              <a:gdLst/>
              <a:ahLst/>
              <a:cxnLst/>
              <a:rect l="l" t="t" r="r" b="b"/>
              <a:pathLst>
                <a:path w="8139" h="5683" extrusionOk="0">
                  <a:moveTo>
                    <a:pt x="0" y="0"/>
                  </a:moveTo>
                  <a:lnTo>
                    <a:pt x="277" y="5683"/>
                  </a:lnTo>
                  <a:lnTo>
                    <a:pt x="8138" y="5683"/>
                  </a:lnTo>
                  <a:lnTo>
                    <a:pt x="7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702;p64">
              <a:extLst>
                <a:ext uri="{FF2B5EF4-FFF2-40B4-BE49-F238E27FC236}">
                  <a16:creationId xmlns:a16="http://schemas.microsoft.com/office/drawing/2014/main" id="{B8EA174C-0566-4F09-8B46-0828ADEB6ECE}"/>
                </a:ext>
              </a:extLst>
            </p:cNvPr>
            <p:cNvSpPr/>
            <p:nvPr/>
          </p:nvSpPr>
          <p:spPr>
            <a:xfrm>
              <a:off x="4071625" y="4364650"/>
              <a:ext cx="218325" cy="156375"/>
            </a:xfrm>
            <a:custGeom>
              <a:avLst/>
              <a:gdLst/>
              <a:ahLst/>
              <a:cxnLst/>
              <a:rect l="l" t="t" r="r" b="b"/>
              <a:pathLst>
                <a:path w="8733" h="6255" extrusionOk="0">
                  <a:moveTo>
                    <a:pt x="7622" y="573"/>
                  </a:moveTo>
                  <a:lnTo>
                    <a:pt x="8117" y="5682"/>
                  </a:lnTo>
                  <a:lnTo>
                    <a:pt x="844" y="5682"/>
                  </a:lnTo>
                  <a:lnTo>
                    <a:pt x="594" y="573"/>
                  </a:lnTo>
                  <a:close/>
                  <a:moveTo>
                    <a:pt x="294" y="0"/>
                  </a:moveTo>
                  <a:cubicBezTo>
                    <a:pt x="130" y="0"/>
                    <a:pt x="1" y="138"/>
                    <a:pt x="9" y="300"/>
                  </a:cubicBezTo>
                  <a:lnTo>
                    <a:pt x="285" y="5983"/>
                  </a:lnTo>
                  <a:cubicBezTo>
                    <a:pt x="293" y="6134"/>
                    <a:pt x="419" y="6255"/>
                    <a:pt x="571" y="6255"/>
                  </a:cubicBezTo>
                  <a:lnTo>
                    <a:pt x="8432" y="6255"/>
                  </a:lnTo>
                  <a:cubicBezTo>
                    <a:pt x="8600" y="6255"/>
                    <a:pt x="8732" y="6108"/>
                    <a:pt x="8717" y="5941"/>
                  </a:cubicBezTo>
                  <a:lnTo>
                    <a:pt x="8167" y="259"/>
                  </a:lnTo>
                  <a:cubicBezTo>
                    <a:pt x="8153" y="112"/>
                    <a:pt x="8030" y="0"/>
                    <a:pt x="7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703;p64">
              <a:extLst>
                <a:ext uri="{FF2B5EF4-FFF2-40B4-BE49-F238E27FC236}">
                  <a16:creationId xmlns:a16="http://schemas.microsoft.com/office/drawing/2014/main" id="{8AAECB2B-88B9-4289-89E9-0DC4CB5E66A5}"/>
                </a:ext>
              </a:extLst>
            </p:cNvPr>
            <p:cNvSpPr/>
            <p:nvPr/>
          </p:nvSpPr>
          <p:spPr>
            <a:xfrm>
              <a:off x="3103250" y="4371800"/>
              <a:ext cx="216825" cy="142075"/>
            </a:xfrm>
            <a:custGeom>
              <a:avLst/>
              <a:gdLst/>
              <a:ahLst/>
              <a:cxnLst/>
              <a:rect l="l" t="t" r="r" b="b"/>
              <a:pathLst>
                <a:path w="8673" h="5683" extrusionOk="0">
                  <a:moveTo>
                    <a:pt x="1083" y="0"/>
                  </a:moveTo>
                  <a:lnTo>
                    <a:pt x="0" y="5683"/>
                  </a:lnTo>
                  <a:lnTo>
                    <a:pt x="7862" y="5683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704;p64">
              <a:extLst>
                <a:ext uri="{FF2B5EF4-FFF2-40B4-BE49-F238E27FC236}">
                  <a16:creationId xmlns:a16="http://schemas.microsoft.com/office/drawing/2014/main" id="{B3DE9795-1462-4B92-83D3-34ECE280C974}"/>
                </a:ext>
              </a:extLst>
            </p:cNvPr>
            <p:cNvSpPr/>
            <p:nvPr/>
          </p:nvSpPr>
          <p:spPr>
            <a:xfrm>
              <a:off x="3095400" y="4364650"/>
              <a:ext cx="232350" cy="156375"/>
            </a:xfrm>
            <a:custGeom>
              <a:avLst/>
              <a:gdLst/>
              <a:ahLst/>
              <a:cxnLst/>
              <a:rect l="l" t="t" r="r" b="b"/>
              <a:pathLst>
                <a:path w="9294" h="6255" extrusionOk="0">
                  <a:moveTo>
                    <a:pt x="8656" y="573"/>
                  </a:moveTo>
                  <a:lnTo>
                    <a:pt x="7927" y="5682"/>
                  </a:lnTo>
                  <a:lnTo>
                    <a:pt x="660" y="5682"/>
                  </a:lnTo>
                  <a:lnTo>
                    <a:pt x="1634" y="573"/>
                  </a:lnTo>
                  <a:close/>
                  <a:moveTo>
                    <a:pt x="1396" y="0"/>
                  </a:moveTo>
                  <a:cubicBezTo>
                    <a:pt x="1259" y="0"/>
                    <a:pt x="1141" y="98"/>
                    <a:pt x="1115" y="234"/>
                  </a:cubicBezTo>
                  <a:lnTo>
                    <a:pt x="34" y="5915"/>
                  </a:lnTo>
                  <a:cubicBezTo>
                    <a:pt x="0" y="6091"/>
                    <a:pt x="135" y="6255"/>
                    <a:pt x="314" y="6255"/>
                  </a:cubicBezTo>
                  <a:lnTo>
                    <a:pt x="8176" y="6255"/>
                  </a:lnTo>
                  <a:cubicBezTo>
                    <a:pt x="8318" y="6255"/>
                    <a:pt x="8438" y="6149"/>
                    <a:pt x="8459" y="6008"/>
                  </a:cubicBezTo>
                  <a:lnTo>
                    <a:pt x="9269" y="327"/>
                  </a:lnTo>
                  <a:cubicBezTo>
                    <a:pt x="9293" y="154"/>
                    <a:pt x="9160" y="0"/>
                    <a:pt x="8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705;p64">
              <a:extLst>
                <a:ext uri="{FF2B5EF4-FFF2-40B4-BE49-F238E27FC236}">
                  <a16:creationId xmlns:a16="http://schemas.microsoft.com/office/drawing/2014/main" id="{B0125A5A-7FAB-4EBD-A15F-80A6C3BA2F5B}"/>
                </a:ext>
              </a:extLst>
            </p:cNvPr>
            <p:cNvSpPr/>
            <p:nvPr/>
          </p:nvSpPr>
          <p:spPr>
            <a:xfrm>
              <a:off x="2906725" y="4371800"/>
              <a:ext cx="223625" cy="142075"/>
            </a:xfrm>
            <a:custGeom>
              <a:avLst/>
              <a:gdLst/>
              <a:ahLst/>
              <a:cxnLst/>
              <a:rect l="l" t="t" r="r" b="b"/>
              <a:pathLst>
                <a:path w="8945" h="5683" extrusionOk="0">
                  <a:moveTo>
                    <a:pt x="1355" y="0"/>
                  </a:moveTo>
                  <a:lnTo>
                    <a:pt x="0" y="5683"/>
                  </a:lnTo>
                  <a:lnTo>
                    <a:pt x="7861" y="5683"/>
                  </a:lnTo>
                  <a:lnTo>
                    <a:pt x="89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706;p64">
              <a:extLst>
                <a:ext uri="{FF2B5EF4-FFF2-40B4-BE49-F238E27FC236}">
                  <a16:creationId xmlns:a16="http://schemas.microsoft.com/office/drawing/2014/main" id="{978FD9D0-253D-4589-A88E-E87A86A8CDEE}"/>
                </a:ext>
              </a:extLst>
            </p:cNvPr>
            <p:cNvSpPr/>
            <p:nvPr/>
          </p:nvSpPr>
          <p:spPr>
            <a:xfrm>
              <a:off x="2898700" y="4364650"/>
              <a:ext cx="239500" cy="156375"/>
            </a:xfrm>
            <a:custGeom>
              <a:avLst/>
              <a:gdLst/>
              <a:ahLst/>
              <a:cxnLst/>
              <a:rect l="l" t="t" r="r" b="b"/>
              <a:pathLst>
                <a:path w="9580" h="6255" extrusionOk="0">
                  <a:moveTo>
                    <a:pt x="8919" y="573"/>
                  </a:moveTo>
                  <a:lnTo>
                    <a:pt x="7945" y="5682"/>
                  </a:lnTo>
                  <a:lnTo>
                    <a:pt x="684" y="5682"/>
                  </a:lnTo>
                  <a:lnTo>
                    <a:pt x="1903" y="573"/>
                  </a:lnTo>
                  <a:close/>
                  <a:moveTo>
                    <a:pt x="1676" y="0"/>
                  </a:moveTo>
                  <a:cubicBezTo>
                    <a:pt x="1544" y="0"/>
                    <a:pt x="1429" y="91"/>
                    <a:pt x="1398" y="221"/>
                  </a:cubicBezTo>
                  <a:lnTo>
                    <a:pt x="43" y="5902"/>
                  </a:lnTo>
                  <a:cubicBezTo>
                    <a:pt x="1" y="6082"/>
                    <a:pt x="137" y="6255"/>
                    <a:pt x="321" y="6255"/>
                  </a:cubicBezTo>
                  <a:lnTo>
                    <a:pt x="8182" y="6255"/>
                  </a:lnTo>
                  <a:cubicBezTo>
                    <a:pt x="8320" y="6255"/>
                    <a:pt x="8437" y="6157"/>
                    <a:pt x="8464" y="6023"/>
                  </a:cubicBezTo>
                  <a:lnTo>
                    <a:pt x="9546" y="340"/>
                  </a:lnTo>
                  <a:cubicBezTo>
                    <a:pt x="9579" y="165"/>
                    <a:pt x="9445" y="0"/>
                    <a:pt x="9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707;p64">
              <a:extLst>
                <a:ext uri="{FF2B5EF4-FFF2-40B4-BE49-F238E27FC236}">
                  <a16:creationId xmlns:a16="http://schemas.microsoft.com/office/drawing/2014/main" id="{553DE426-4939-4100-A24C-36769B99ED37}"/>
                </a:ext>
              </a:extLst>
            </p:cNvPr>
            <p:cNvSpPr/>
            <p:nvPr/>
          </p:nvSpPr>
          <p:spPr>
            <a:xfrm>
              <a:off x="3692825" y="4371800"/>
              <a:ext cx="196575" cy="142075"/>
            </a:xfrm>
            <a:custGeom>
              <a:avLst/>
              <a:gdLst/>
              <a:ahLst/>
              <a:cxnLst/>
              <a:rect l="l" t="t" r="r" b="b"/>
              <a:pathLst>
                <a:path w="7863" h="5683" extrusionOk="0">
                  <a:moveTo>
                    <a:pt x="268" y="0"/>
                  </a:moveTo>
                  <a:lnTo>
                    <a:pt x="1" y="5683"/>
                  </a:lnTo>
                  <a:lnTo>
                    <a:pt x="7862" y="5683"/>
                  </a:lnTo>
                  <a:lnTo>
                    <a:pt x="78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708;p64">
              <a:extLst>
                <a:ext uri="{FF2B5EF4-FFF2-40B4-BE49-F238E27FC236}">
                  <a16:creationId xmlns:a16="http://schemas.microsoft.com/office/drawing/2014/main" id="{7CD9F1DD-C435-4D4C-8F22-3B7BE3A93408}"/>
                </a:ext>
              </a:extLst>
            </p:cNvPr>
            <p:cNvSpPr/>
            <p:nvPr/>
          </p:nvSpPr>
          <p:spPr>
            <a:xfrm>
              <a:off x="3685500" y="4364650"/>
              <a:ext cx="211025" cy="156375"/>
            </a:xfrm>
            <a:custGeom>
              <a:avLst/>
              <a:gdLst/>
              <a:ahLst/>
              <a:cxnLst/>
              <a:rect l="l" t="t" r="r" b="b"/>
              <a:pathLst>
                <a:path w="8441" h="6255" extrusionOk="0">
                  <a:moveTo>
                    <a:pt x="7864" y="573"/>
                  </a:moveTo>
                  <a:lnTo>
                    <a:pt x="7869" y="5682"/>
                  </a:lnTo>
                  <a:lnTo>
                    <a:pt x="594" y="5682"/>
                  </a:lnTo>
                  <a:lnTo>
                    <a:pt x="833" y="573"/>
                  </a:lnTo>
                  <a:close/>
                  <a:moveTo>
                    <a:pt x="561" y="0"/>
                  </a:moveTo>
                  <a:cubicBezTo>
                    <a:pt x="408" y="0"/>
                    <a:pt x="282" y="121"/>
                    <a:pt x="275" y="273"/>
                  </a:cubicBezTo>
                  <a:lnTo>
                    <a:pt x="8" y="5955"/>
                  </a:lnTo>
                  <a:cubicBezTo>
                    <a:pt x="0" y="6117"/>
                    <a:pt x="131" y="6255"/>
                    <a:pt x="294" y="6255"/>
                  </a:cubicBezTo>
                  <a:lnTo>
                    <a:pt x="8155" y="6255"/>
                  </a:lnTo>
                  <a:cubicBezTo>
                    <a:pt x="8313" y="6255"/>
                    <a:pt x="8441" y="6126"/>
                    <a:pt x="8441" y="5969"/>
                  </a:cubicBezTo>
                  <a:lnTo>
                    <a:pt x="8436" y="288"/>
                  </a:lnTo>
                  <a:cubicBezTo>
                    <a:pt x="8436" y="129"/>
                    <a:pt x="8308" y="0"/>
                    <a:pt x="8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709;p64">
              <a:extLst>
                <a:ext uri="{FF2B5EF4-FFF2-40B4-BE49-F238E27FC236}">
                  <a16:creationId xmlns:a16="http://schemas.microsoft.com/office/drawing/2014/main" id="{036B9E33-E10F-4D4F-BCF5-957588C7A12B}"/>
                </a:ext>
              </a:extLst>
            </p:cNvPr>
            <p:cNvSpPr/>
            <p:nvPr/>
          </p:nvSpPr>
          <p:spPr>
            <a:xfrm>
              <a:off x="3496300" y="4371800"/>
              <a:ext cx="203225" cy="142075"/>
            </a:xfrm>
            <a:custGeom>
              <a:avLst/>
              <a:gdLst/>
              <a:ahLst/>
              <a:cxnLst/>
              <a:rect l="l" t="t" r="r" b="b"/>
              <a:pathLst>
                <a:path w="8129" h="5683" extrusionOk="0">
                  <a:moveTo>
                    <a:pt x="540" y="0"/>
                  </a:moveTo>
                  <a:lnTo>
                    <a:pt x="1" y="5683"/>
                  </a:lnTo>
                  <a:lnTo>
                    <a:pt x="7862" y="5683"/>
                  </a:lnTo>
                  <a:lnTo>
                    <a:pt x="8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710;p64">
              <a:extLst>
                <a:ext uri="{FF2B5EF4-FFF2-40B4-BE49-F238E27FC236}">
                  <a16:creationId xmlns:a16="http://schemas.microsoft.com/office/drawing/2014/main" id="{6A4EC5B4-58D1-49C1-B270-1DEF44C58600}"/>
                </a:ext>
              </a:extLst>
            </p:cNvPr>
            <p:cNvSpPr/>
            <p:nvPr/>
          </p:nvSpPr>
          <p:spPr>
            <a:xfrm>
              <a:off x="3488775" y="4364650"/>
              <a:ext cx="218075" cy="156375"/>
            </a:xfrm>
            <a:custGeom>
              <a:avLst/>
              <a:gdLst/>
              <a:ahLst/>
              <a:cxnLst/>
              <a:rect l="l" t="t" r="r" b="b"/>
              <a:pathLst>
                <a:path w="8723" h="6255" extrusionOk="0">
                  <a:moveTo>
                    <a:pt x="8130" y="573"/>
                  </a:moveTo>
                  <a:lnTo>
                    <a:pt x="7890" y="5682"/>
                  </a:lnTo>
                  <a:lnTo>
                    <a:pt x="617" y="5682"/>
                  </a:lnTo>
                  <a:lnTo>
                    <a:pt x="1101" y="573"/>
                  </a:lnTo>
                  <a:close/>
                  <a:moveTo>
                    <a:pt x="841" y="0"/>
                  </a:moveTo>
                  <a:cubicBezTo>
                    <a:pt x="693" y="0"/>
                    <a:pt x="570" y="113"/>
                    <a:pt x="556" y="259"/>
                  </a:cubicBezTo>
                  <a:lnTo>
                    <a:pt x="17" y="5942"/>
                  </a:lnTo>
                  <a:cubicBezTo>
                    <a:pt x="1" y="6110"/>
                    <a:pt x="134" y="6255"/>
                    <a:pt x="302" y="6255"/>
                  </a:cubicBezTo>
                  <a:lnTo>
                    <a:pt x="8163" y="6255"/>
                  </a:lnTo>
                  <a:cubicBezTo>
                    <a:pt x="8315" y="6255"/>
                    <a:pt x="8441" y="6134"/>
                    <a:pt x="8449" y="5982"/>
                  </a:cubicBezTo>
                  <a:lnTo>
                    <a:pt x="8715" y="300"/>
                  </a:lnTo>
                  <a:cubicBezTo>
                    <a:pt x="8723" y="138"/>
                    <a:pt x="8594" y="0"/>
                    <a:pt x="8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711;p64">
              <a:extLst>
                <a:ext uri="{FF2B5EF4-FFF2-40B4-BE49-F238E27FC236}">
                  <a16:creationId xmlns:a16="http://schemas.microsoft.com/office/drawing/2014/main" id="{82B5DE06-06B6-433B-8D6F-B058A022D291}"/>
                </a:ext>
              </a:extLst>
            </p:cNvPr>
            <p:cNvSpPr/>
            <p:nvPr/>
          </p:nvSpPr>
          <p:spPr>
            <a:xfrm>
              <a:off x="3299775" y="4371800"/>
              <a:ext cx="210050" cy="142075"/>
            </a:xfrm>
            <a:custGeom>
              <a:avLst/>
              <a:gdLst/>
              <a:ahLst/>
              <a:cxnLst/>
              <a:rect l="l" t="t" r="r" b="b"/>
              <a:pathLst>
                <a:path w="8402" h="5683" extrusionOk="0">
                  <a:moveTo>
                    <a:pt x="812" y="0"/>
                  </a:moveTo>
                  <a:lnTo>
                    <a:pt x="1" y="5683"/>
                  </a:lnTo>
                  <a:lnTo>
                    <a:pt x="7862" y="5683"/>
                  </a:lnTo>
                  <a:lnTo>
                    <a:pt x="8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712;p64">
              <a:extLst>
                <a:ext uri="{FF2B5EF4-FFF2-40B4-BE49-F238E27FC236}">
                  <a16:creationId xmlns:a16="http://schemas.microsoft.com/office/drawing/2014/main" id="{FFE1DDD5-0576-486B-A4A3-2F4A6C788520}"/>
                </a:ext>
              </a:extLst>
            </p:cNvPr>
            <p:cNvSpPr/>
            <p:nvPr/>
          </p:nvSpPr>
          <p:spPr>
            <a:xfrm>
              <a:off x="3292100" y="4364650"/>
              <a:ext cx="225225" cy="156375"/>
            </a:xfrm>
            <a:custGeom>
              <a:avLst/>
              <a:gdLst/>
              <a:ahLst/>
              <a:cxnLst/>
              <a:rect l="l" t="t" r="r" b="b"/>
              <a:pathLst>
                <a:path w="9009" h="6255" extrusionOk="0">
                  <a:moveTo>
                    <a:pt x="8393" y="573"/>
                  </a:moveTo>
                  <a:lnTo>
                    <a:pt x="7909" y="5682"/>
                  </a:lnTo>
                  <a:lnTo>
                    <a:pt x="637" y="5682"/>
                  </a:lnTo>
                  <a:lnTo>
                    <a:pt x="1366" y="573"/>
                  </a:lnTo>
                  <a:close/>
                  <a:moveTo>
                    <a:pt x="1119" y="0"/>
                  </a:moveTo>
                  <a:cubicBezTo>
                    <a:pt x="975" y="0"/>
                    <a:pt x="855" y="106"/>
                    <a:pt x="836" y="247"/>
                  </a:cubicBezTo>
                  <a:lnTo>
                    <a:pt x="24" y="5928"/>
                  </a:lnTo>
                  <a:cubicBezTo>
                    <a:pt x="0" y="6101"/>
                    <a:pt x="133" y="6255"/>
                    <a:pt x="308" y="6255"/>
                  </a:cubicBezTo>
                  <a:lnTo>
                    <a:pt x="8169" y="6255"/>
                  </a:lnTo>
                  <a:cubicBezTo>
                    <a:pt x="8316" y="6255"/>
                    <a:pt x="8440" y="6142"/>
                    <a:pt x="8453" y="5996"/>
                  </a:cubicBezTo>
                  <a:lnTo>
                    <a:pt x="8993" y="313"/>
                  </a:lnTo>
                  <a:cubicBezTo>
                    <a:pt x="9008" y="145"/>
                    <a:pt x="8876" y="0"/>
                    <a:pt x="8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713;p64">
              <a:extLst>
                <a:ext uri="{FF2B5EF4-FFF2-40B4-BE49-F238E27FC236}">
                  <a16:creationId xmlns:a16="http://schemas.microsoft.com/office/drawing/2014/main" id="{DDC9CB87-7003-4E2F-BB36-ABE85619A3D7}"/>
                </a:ext>
              </a:extLst>
            </p:cNvPr>
            <p:cNvSpPr/>
            <p:nvPr/>
          </p:nvSpPr>
          <p:spPr>
            <a:xfrm>
              <a:off x="4622650" y="4234404"/>
              <a:ext cx="215275" cy="132550"/>
            </a:xfrm>
            <a:custGeom>
              <a:avLst/>
              <a:gdLst/>
              <a:ahLst/>
              <a:cxnLst/>
              <a:rect l="l" t="t" r="r" b="b"/>
              <a:pathLst>
                <a:path w="8611" h="5302" extrusionOk="0">
                  <a:moveTo>
                    <a:pt x="0" y="1"/>
                  </a:moveTo>
                  <a:lnTo>
                    <a:pt x="1021" y="5301"/>
                  </a:lnTo>
                  <a:lnTo>
                    <a:pt x="8610" y="530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714;p64">
              <a:extLst>
                <a:ext uri="{FF2B5EF4-FFF2-40B4-BE49-F238E27FC236}">
                  <a16:creationId xmlns:a16="http://schemas.microsoft.com/office/drawing/2014/main" id="{C82AD478-17F6-4E08-8E7D-68E85E3A59BA}"/>
                </a:ext>
              </a:extLst>
            </p:cNvPr>
            <p:cNvSpPr/>
            <p:nvPr/>
          </p:nvSpPr>
          <p:spPr>
            <a:xfrm>
              <a:off x="4614775" y="4232100"/>
              <a:ext cx="231150" cy="146900"/>
            </a:xfrm>
            <a:custGeom>
              <a:avLst/>
              <a:gdLst/>
              <a:ahLst/>
              <a:cxnLst/>
              <a:rect l="l" t="t" r="r" b="b"/>
              <a:pathLst>
                <a:path w="9246" h="5876" extrusionOk="0">
                  <a:moveTo>
                    <a:pt x="7424" y="573"/>
                  </a:moveTo>
                  <a:lnTo>
                    <a:pt x="8561" y="5302"/>
                  </a:lnTo>
                  <a:lnTo>
                    <a:pt x="1571" y="5302"/>
                  </a:lnTo>
                  <a:lnTo>
                    <a:pt x="663" y="573"/>
                  </a:lnTo>
                  <a:close/>
                  <a:moveTo>
                    <a:pt x="315" y="1"/>
                  </a:moveTo>
                  <a:cubicBezTo>
                    <a:pt x="136" y="1"/>
                    <a:pt x="0" y="165"/>
                    <a:pt x="35" y="342"/>
                  </a:cubicBezTo>
                  <a:lnTo>
                    <a:pt x="1055" y="5643"/>
                  </a:lnTo>
                  <a:cubicBezTo>
                    <a:pt x="1081" y="5778"/>
                    <a:pt x="1198" y="5875"/>
                    <a:pt x="1336" y="5875"/>
                  </a:cubicBezTo>
                  <a:lnTo>
                    <a:pt x="8925" y="5875"/>
                  </a:lnTo>
                  <a:lnTo>
                    <a:pt x="8925" y="5874"/>
                  </a:lnTo>
                  <a:cubicBezTo>
                    <a:pt x="9110" y="5874"/>
                    <a:pt x="9245" y="5701"/>
                    <a:pt x="9203" y="5522"/>
                  </a:cubicBezTo>
                  <a:lnTo>
                    <a:pt x="7929" y="220"/>
                  </a:lnTo>
                  <a:cubicBezTo>
                    <a:pt x="7899" y="92"/>
                    <a:pt x="7783" y="1"/>
                    <a:pt x="7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715;p64">
              <a:extLst>
                <a:ext uri="{FF2B5EF4-FFF2-40B4-BE49-F238E27FC236}">
                  <a16:creationId xmlns:a16="http://schemas.microsoft.com/office/drawing/2014/main" id="{11DBDF19-E2CC-4E81-9D55-3573D9F8A820}"/>
                </a:ext>
              </a:extLst>
            </p:cNvPr>
            <p:cNvSpPr/>
            <p:nvPr/>
          </p:nvSpPr>
          <p:spPr>
            <a:xfrm>
              <a:off x="2469425" y="3988450"/>
              <a:ext cx="219825" cy="126900"/>
            </a:xfrm>
            <a:custGeom>
              <a:avLst/>
              <a:gdLst/>
              <a:ahLst/>
              <a:cxnLst/>
              <a:rect l="l" t="t" r="r" b="b"/>
              <a:pathLst>
                <a:path w="8793" h="5076" extrusionOk="0">
                  <a:moveTo>
                    <a:pt x="1938" y="0"/>
                  </a:moveTo>
                  <a:lnTo>
                    <a:pt x="0" y="5075"/>
                  </a:lnTo>
                  <a:lnTo>
                    <a:pt x="7097" y="5075"/>
                  </a:lnTo>
                  <a:lnTo>
                    <a:pt x="87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716;p64">
              <a:extLst>
                <a:ext uri="{FF2B5EF4-FFF2-40B4-BE49-F238E27FC236}">
                  <a16:creationId xmlns:a16="http://schemas.microsoft.com/office/drawing/2014/main" id="{F0E12A7F-1A64-492F-8B3F-9D5C69A248A2}"/>
                </a:ext>
              </a:extLst>
            </p:cNvPr>
            <p:cNvSpPr/>
            <p:nvPr/>
          </p:nvSpPr>
          <p:spPr>
            <a:xfrm>
              <a:off x="2460925" y="3981300"/>
              <a:ext cx="236675" cy="141225"/>
            </a:xfrm>
            <a:custGeom>
              <a:avLst/>
              <a:gdLst/>
              <a:ahLst/>
              <a:cxnLst/>
              <a:rect l="l" t="t" r="r" b="b"/>
              <a:pathLst>
                <a:path w="9467" h="5649" extrusionOk="0">
                  <a:moveTo>
                    <a:pt x="8736" y="572"/>
                  </a:moveTo>
                  <a:lnTo>
                    <a:pt x="7231" y="5075"/>
                  </a:lnTo>
                  <a:lnTo>
                    <a:pt x="755" y="5075"/>
                  </a:lnTo>
                  <a:lnTo>
                    <a:pt x="2475" y="572"/>
                  </a:lnTo>
                  <a:close/>
                  <a:moveTo>
                    <a:pt x="2278" y="0"/>
                  </a:moveTo>
                  <a:cubicBezTo>
                    <a:pt x="2159" y="0"/>
                    <a:pt x="2052" y="74"/>
                    <a:pt x="2010" y="184"/>
                  </a:cubicBezTo>
                  <a:lnTo>
                    <a:pt x="72" y="5259"/>
                  </a:lnTo>
                  <a:cubicBezTo>
                    <a:pt x="0" y="5447"/>
                    <a:pt x="139" y="5647"/>
                    <a:pt x="340" y="5648"/>
                  </a:cubicBezTo>
                  <a:lnTo>
                    <a:pt x="7437" y="5648"/>
                  </a:lnTo>
                  <a:cubicBezTo>
                    <a:pt x="7560" y="5647"/>
                    <a:pt x="7669" y="5569"/>
                    <a:pt x="7708" y="5452"/>
                  </a:cubicBezTo>
                  <a:lnTo>
                    <a:pt x="9403" y="377"/>
                  </a:lnTo>
                  <a:cubicBezTo>
                    <a:pt x="9466" y="191"/>
                    <a:pt x="9328" y="0"/>
                    <a:pt x="9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717;p64">
              <a:extLst>
                <a:ext uri="{FF2B5EF4-FFF2-40B4-BE49-F238E27FC236}">
                  <a16:creationId xmlns:a16="http://schemas.microsoft.com/office/drawing/2014/main" id="{DB1CC021-2EA5-4400-AA3D-0D30721C46C6}"/>
                </a:ext>
              </a:extLst>
            </p:cNvPr>
            <p:cNvSpPr/>
            <p:nvPr/>
          </p:nvSpPr>
          <p:spPr>
            <a:xfrm>
              <a:off x="2252775" y="4115325"/>
              <a:ext cx="216675" cy="123975"/>
            </a:xfrm>
            <a:custGeom>
              <a:avLst/>
              <a:gdLst/>
              <a:ahLst/>
              <a:cxnLst/>
              <a:rect l="l" t="t" r="r" b="b"/>
              <a:pathLst>
                <a:path w="8667" h="4959" extrusionOk="0">
                  <a:moveTo>
                    <a:pt x="2113" y="0"/>
                  </a:moveTo>
                  <a:lnTo>
                    <a:pt x="0" y="4959"/>
                  </a:lnTo>
                  <a:lnTo>
                    <a:pt x="6771" y="4959"/>
                  </a:lnTo>
                  <a:lnTo>
                    <a:pt x="86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718;p64">
              <a:extLst>
                <a:ext uri="{FF2B5EF4-FFF2-40B4-BE49-F238E27FC236}">
                  <a16:creationId xmlns:a16="http://schemas.microsoft.com/office/drawing/2014/main" id="{A0311F6D-CAA1-41A3-9CC4-A8E9C85A8942}"/>
                </a:ext>
              </a:extLst>
            </p:cNvPr>
            <p:cNvSpPr/>
            <p:nvPr/>
          </p:nvSpPr>
          <p:spPr>
            <a:xfrm>
              <a:off x="2244175" y="4108175"/>
              <a:ext cx="233700" cy="138275"/>
            </a:xfrm>
            <a:custGeom>
              <a:avLst/>
              <a:gdLst/>
              <a:ahLst/>
              <a:cxnLst/>
              <a:rect l="l" t="t" r="r" b="b"/>
              <a:pathLst>
                <a:path w="9348" h="5531" extrusionOk="0">
                  <a:moveTo>
                    <a:pt x="8594" y="573"/>
                  </a:moveTo>
                  <a:lnTo>
                    <a:pt x="6919" y="4958"/>
                  </a:lnTo>
                  <a:lnTo>
                    <a:pt x="777" y="4958"/>
                  </a:lnTo>
                  <a:lnTo>
                    <a:pt x="2647" y="573"/>
                  </a:lnTo>
                  <a:close/>
                  <a:moveTo>
                    <a:pt x="2457" y="0"/>
                  </a:moveTo>
                  <a:cubicBezTo>
                    <a:pt x="2342" y="0"/>
                    <a:pt x="2240" y="68"/>
                    <a:pt x="2195" y="174"/>
                  </a:cubicBezTo>
                  <a:lnTo>
                    <a:pt x="80" y="5132"/>
                  </a:lnTo>
                  <a:cubicBezTo>
                    <a:pt x="1" y="5320"/>
                    <a:pt x="139" y="5530"/>
                    <a:pt x="344" y="5530"/>
                  </a:cubicBezTo>
                  <a:lnTo>
                    <a:pt x="7115" y="5530"/>
                  </a:lnTo>
                  <a:cubicBezTo>
                    <a:pt x="7234" y="5530"/>
                    <a:pt x="7340" y="5457"/>
                    <a:pt x="7383" y="5347"/>
                  </a:cubicBezTo>
                  <a:lnTo>
                    <a:pt x="9277" y="389"/>
                  </a:lnTo>
                  <a:cubicBezTo>
                    <a:pt x="9347" y="202"/>
                    <a:pt x="9210" y="0"/>
                    <a:pt x="9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719;p64">
              <a:extLst>
                <a:ext uri="{FF2B5EF4-FFF2-40B4-BE49-F238E27FC236}">
                  <a16:creationId xmlns:a16="http://schemas.microsoft.com/office/drawing/2014/main" id="{15B45197-0C84-49D3-9CD3-BCADE2F0399F}"/>
                </a:ext>
              </a:extLst>
            </p:cNvPr>
            <p:cNvSpPr/>
            <p:nvPr/>
          </p:nvSpPr>
          <p:spPr>
            <a:xfrm>
              <a:off x="2305600" y="3988450"/>
              <a:ext cx="212275" cy="126900"/>
            </a:xfrm>
            <a:custGeom>
              <a:avLst/>
              <a:gdLst/>
              <a:ahLst/>
              <a:cxnLst/>
              <a:rect l="l" t="t" r="r" b="b"/>
              <a:pathLst>
                <a:path w="8491" h="5076" extrusionOk="0">
                  <a:moveTo>
                    <a:pt x="2164" y="0"/>
                  </a:moveTo>
                  <a:lnTo>
                    <a:pt x="0" y="5075"/>
                  </a:lnTo>
                  <a:lnTo>
                    <a:pt x="6553" y="5075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720;p64">
              <a:extLst>
                <a:ext uri="{FF2B5EF4-FFF2-40B4-BE49-F238E27FC236}">
                  <a16:creationId xmlns:a16="http://schemas.microsoft.com/office/drawing/2014/main" id="{49E1ECB4-C129-4CA9-ABD3-2646281340B2}"/>
                </a:ext>
              </a:extLst>
            </p:cNvPr>
            <p:cNvSpPr/>
            <p:nvPr/>
          </p:nvSpPr>
          <p:spPr>
            <a:xfrm>
              <a:off x="2297000" y="3981300"/>
              <a:ext cx="229350" cy="141225"/>
            </a:xfrm>
            <a:custGeom>
              <a:avLst/>
              <a:gdLst/>
              <a:ahLst/>
              <a:cxnLst/>
              <a:rect l="l" t="t" r="r" b="b"/>
              <a:pathLst>
                <a:path w="9174" h="5649" extrusionOk="0">
                  <a:moveTo>
                    <a:pt x="8420" y="572"/>
                  </a:moveTo>
                  <a:lnTo>
                    <a:pt x="6700" y="5075"/>
                  </a:lnTo>
                  <a:lnTo>
                    <a:pt x="778" y="5075"/>
                  </a:lnTo>
                  <a:lnTo>
                    <a:pt x="2696" y="572"/>
                  </a:lnTo>
                  <a:close/>
                  <a:moveTo>
                    <a:pt x="2508" y="0"/>
                  </a:moveTo>
                  <a:cubicBezTo>
                    <a:pt x="2392" y="0"/>
                    <a:pt x="2289" y="68"/>
                    <a:pt x="2244" y="173"/>
                  </a:cubicBezTo>
                  <a:lnTo>
                    <a:pt x="82" y="5250"/>
                  </a:lnTo>
                  <a:cubicBezTo>
                    <a:pt x="1" y="5438"/>
                    <a:pt x="139" y="5647"/>
                    <a:pt x="344" y="5648"/>
                  </a:cubicBezTo>
                  <a:lnTo>
                    <a:pt x="6897" y="5648"/>
                  </a:lnTo>
                  <a:cubicBezTo>
                    <a:pt x="7015" y="5647"/>
                    <a:pt x="7121" y="5574"/>
                    <a:pt x="7164" y="5464"/>
                  </a:cubicBezTo>
                  <a:lnTo>
                    <a:pt x="9103" y="389"/>
                  </a:lnTo>
                  <a:cubicBezTo>
                    <a:pt x="9173" y="202"/>
                    <a:pt x="9035" y="0"/>
                    <a:pt x="88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721;p64">
              <a:extLst>
                <a:ext uri="{FF2B5EF4-FFF2-40B4-BE49-F238E27FC236}">
                  <a16:creationId xmlns:a16="http://schemas.microsoft.com/office/drawing/2014/main" id="{6A66D25F-366E-4BAD-90EB-1DB9E6A9CFEC}"/>
                </a:ext>
              </a:extLst>
            </p:cNvPr>
            <p:cNvSpPr/>
            <p:nvPr/>
          </p:nvSpPr>
          <p:spPr>
            <a:xfrm>
              <a:off x="2196275" y="4239275"/>
              <a:ext cx="225775" cy="132550"/>
            </a:xfrm>
            <a:custGeom>
              <a:avLst/>
              <a:gdLst/>
              <a:ahLst/>
              <a:cxnLst/>
              <a:rect l="l" t="t" r="r" b="b"/>
              <a:pathLst>
                <a:path w="9031" h="5302" extrusionOk="0">
                  <a:moveTo>
                    <a:pt x="2260" y="1"/>
                  </a:moveTo>
                  <a:lnTo>
                    <a:pt x="1" y="5301"/>
                  </a:lnTo>
                  <a:lnTo>
                    <a:pt x="7006" y="5301"/>
                  </a:lnTo>
                  <a:lnTo>
                    <a:pt x="90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722;p64">
              <a:extLst>
                <a:ext uri="{FF2B5EF4-FFF2-40B4-BE49-F238E27FC236}">
                  <a16:creationId xmlns:a16="http://schemas.microsoft.com/office/drawing/2014/main" id="{B7CD889A-9017-4F48-B6C7-0191B5DF6CE3}"/>
                </a:ext>
              </a:extLst>
            </p:cNvPr>
            <p:cNvSpPr/>
            <p:nvPr/>
          </p:nvSpPr>
          <p:spPr>
            <a:xfrm>
              <a:off x="2187650" y="4232100"/>
              <a:ext cx="242900" cy="146900"/>
            </a:xfrm>
            <a:custGeom>
              <a:avLst/>
              <a:gdLst/>
              <a:ahLst/>
              <a:cxnLst/>
              <a:rect l="l" t="t" r="r" b="b"/>
              <a:pathLst>
                <a:path w="9716" h="5876" extrusionOk="0">
                  <a:moveTo>
                    <a:pt x="8960" y="573"/>
                  </a:moveTo>
                  <a:lnTo>
                    <a:pt x="7153" y="5302"/>
                  </a:lnTo>
                  <a:lnTo>
                    <a:pt x="778" y="5302"/>
                  </a:lnTo>
                  <a:lnTo>
                    <a:pt x="2794" y="573"/>
                  </a:lnTo>
                  <a:close/>
                  <a:moveTo>
                    <a:pt x="2605" y="1"/>
                  </a:moveTo>
                  <a:cubicBezTo>
                    <a:pt x="2491" y="1"/>
                    <a:pt x="2387" y="70"/>
                    <a:pt x="2342" y="175"/>
                  </a:cubicBezTo>
                  <a:lnTo>
                    <a:pt x="82" y="5477"/>
                  </a:lnTo>
                  <a:cubicBezTo>
                    <a:pt x="1" y="5665"/>
                    <a:pt x="139" y="5874"/>
                    <a:pt x="344" y="5875"/>
                  </a:cubicBezTo>
                  <a:lnTo>
                    <a:pt x="7351" y="5875"/>
                  </a:lnTo>
                  <a:cubicBezTo>
                    <a:pt x="7470" y="5875"/>
                    <a:pt x="7576" y="5802"/>
                    <a:pt x="7619" y="5691"/>
                  </a:cubicBezTo>
                  <a:lnTo>
                    <a:pt x="9645" y="389"/>
                  </a:lnTo>
                  <a:cubicBezTo>
                    <a:pt x="9715" y="202"/>
                    <a:pt x="9577" y="1"/>
                    <a:pt x="9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723;p64">
              <a:extLst>
                <a:ext uri="{FF2B5EF4-FFF2-40B4-BE49-F238E27FC236}">
                  <a16:creationId xmlns:a16="http://schemas.microsoft.com/office/drawing/2014/main" id="{9CDFF84D-DB3D-4EDA-8592-A4E15F61CA65}"/>
                </a:ext>
              </a:extLst>
            </p:cNvPr>
            <p:cNvSpPr/>
            <p:nvPr/>
          </p:nvSpPr>
          <p:spPr>
            <a:xfrm>
              <a:off x="2135725" y="4371800"/>
              <a:ext cx="235700" cy="142075"/>
            </a:xfrm>
            <a:custGeom>
              <a:avLst/>
              <a:gdLst/>
              <a:ahLst/>
              <a:cxnLst/>
              <a:rect l="l" t="t" r="r" b="b"/>
              <a:pathLst>
                <a:path w="9428" h="5683" extrusionOk="0">
                  <a:moveTo>
                    <a:pt x="2423" y="0"/>
                  </a:moveTo>
                  <a:lnTo>
                    <a:pt x="1" y="5683"/>
                  </a:lnTo>
                  <a:lnTo>
                    <a:pt x="7257" y="5683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724;p64">
              <a:extLst>
                <a:ext uri="{FF2B5EF4-FFF2-40B4-BE49-F238E27FC236}">
                  <a16:creationId xmlns:a16="http://schemas.microsoft.com/office/drawing/2014/main" id="{DF12067C-E0AD-4A65-8395-6DCD8595083F}"/>
                </a:ext>
              </a:extLst>
            </p:cNvPr>
            <p:cNvSpPr/>
            <p:nvPr/>
          </p:nvSpPr>
          <p:spPr>
            <a:xfrm>
              <a:off x="2127150" y="4364650"/>
              <a:ext cx="252750" cy="156375"/>
            </a:xfrm>
            <a:custGeom>
              <a:avLst/>
              <a:gdLst/>
              <a:ahLst/>
              <a:cxnLst/>
              <a:rect l="l" t="t" r="r" b="b"/>
              <a:pathLst>
                <a:path w="10110" h="6255" extrusionOk="0">
                  <a:moveTo>
                    <a:pt x="9356" y="573"/>
                  </a:moveTo>
                  <a:lnTo>
                    <a:pt x="7402" y="5682"/>
                  </a:lnTo>
                  <a:lnTo>
                    <a:pt x="777" y="5682"/>
                  </a:lnTo>
                  <a:lnTo>
                    <a:pt x="2954" y="573"/>
                  </a:lnTo>
                  <a:close/>
                  <a:moveTo>
                    <a:pt x="2764" y="0"/>
                  </a:moveTo>
                  <a:cubicBezTo>
                    <a:pt x="2650" y="0"/>
                    <a:pt x="2547" y="68"/>
                    <a:pt x="2502" y="175"/>
                  </a:cubicBezTo>
                  <a:lnTo>
                    <a:pt x="80" y="5856"/>
                  </a:lnTo>
                  <a:cubicBezTo>
                    <a:pt x="0" y="6044"/>
                    <a:pt x="138" y="6255"/>
                    <a:pt x="344" y="6255"/>
                  </a:cubicBezTo>
                  <a:lnTo>
                    <a:pt x="7600" y="6255"/>
                  </a:lnTo>
                  <a:cubicBezTo>
                    <a:pt x="7719" y="6255"/>
                    <a:pt x="7824" y="6182"/>
                    <a:pt x="7866" y="6071"/>
                  </a:cubicBezTo>
                  <a:lnTo>
                    <a:pt x="10037" y="389"/>
                  </a:lnTo>
                  <a:cubicBezTo>
                    <a:pt x="10109" y="202"/>
                    <a:pt x="9971" y="0"/>
                    <a:pt x="9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725;p64">
              <a:extLst>
                <a:ext uri="{FF2B5EF4-FFF2-40B4-BE49-F238E27FC236}">
                  <a16:creationId xmlns:a16="http://schemas.microsoft.com/office/drawing/2014/main" id="{AB17B870-A48E-47AC-A1D7-3006DB5CCF10}"/>
                </a:ext>
              </a:extLst>
            </p:cNvPr>
            <p:cNvSpPr/>
            <p:nvPr/>
          </p:nvSpPr>
          <p:spPr>
            <a:xfrm>
              <a:off x="2070675" y="4513850"/>
              <a:ext cx="246475" cy="152600"/>
            </a:xfrm>
            <a:custGeom>
              <a:avLst/>
              <a:gdLst/>
              <a:ahLst/>
              <a:cxnLst/>
              <a:rect l="l" t="t" r="r" b="b"/>
              <a:pathLst>
                <a:path w="9859" h="6104" extrusionOk="0">
                  <a:moveTo>
                    <a:pt x="2603" y="1"/>
                  </a:moveTo>
                  <a:lnTo>
                    <a:pt x="1" y="6104"/>
                  </a:lnTo>
                  <a:lnTo>
                    <a:pt x="7528" y="6104"/>
                  </a:lnTo>
                  <a:lnTo>
                    <a:pt x="98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726;p64">
              <a:extLst>
                <a:ext uri="{FF2B5EF4-FFF2-40B4-BE49-F238E27FC236}">
                  <a16:creationId xmlns:a16="http://schemas.microsoft.com/office/drawing/2014/main" id="{759BA646-F90E-4823-A915-BE3898CFCDBD}"/>
                </a:ext>
              </a:extLst>
            </p:cNvPr>
            <p:cNvSpPr/>
            <p:nvPr/>
          </p:nvSpPr>
          <p:spPr>
            <a:xfrm>
              <a:off x="2062100" y="4506675"/>
              <a:ext cx="263550" cy="166925"/>
            </a:xfrm>
            <a:custGeom>
              <a:avLst/>
              <a:gdLst/>
              <a:ahLst/>
              <a:cxnLst/>
              <a:rect l="l" t="t" r="r" b="b"/>
              <a:pathLst>
                <a:path w="10542" h="6677" extrusionOk="0">
                  <a:moveTo>
                    <a:pt x="9787" y="574"/>
                  </a:moveTo>
                  <a:lnTo>
                    <a:pt x="7673" y="6105"/>
                  </a:lnTo>
                  <a:lnTo>
                    <a:pt x="777" y="6105"/>
                  </a:lnTo>
                  <a:lnTo>
                    <a:pt x="3135" y="574"/>
                  </a:lnTo>
                  <a:close/>
                  <a:moveTo>
                    <a:pt x="2946" y="1"/>
                  </a:moveTo>
                  <a:cubicBezTo>
                    <a:pt x="2831" y="1"/>
                    <a:pt x="2728" y="69"/>
                    <a:pt x="2683" y="175"/>
                  </a:cubicBezTo>
                  <a:lnTo>
                    <a:pt x="80" y="6278"/>
                  </a:lnTo>
                  <a:cubicBezTo>
                    <a:pt x="0" y="6466"/>
                    <a:pt x="139" y="6676"/>
                    <a:pt x="344" y="6676"/>
                  </a:cubicBezTo>
                  <a:lnTo>
                    <a:pt x="7871" y="6676"/>
                  </a:lnTo>
                  <a:cubicBezTo>
                    <a:pt x="7989" y="6676"/>
                    <a:pt x="8095" y="6603"/>
                    <a:pt x="8137" y="6493"/>
                  </a:cubicBezTo>
                  <a:lnTo>
                    <a:pt x="10470" y="389"/>
                  </a:lnTo>
                  <a:cubicBezTo>
                    <a:pt x="10541" y="202"/>
                    <a:pt x="10403" y="1"/>
                    <a:pt x="10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727;p64">
              <a:extLst>
                <a:ext uri="{FF2B5EF4-FFF2-40B4-BE49-F238E27FC236}">
                  <a16:creationId xmlns:a16="http://schemas.microsoft.com/office/drawing/2014/main" id="{0C825797-11E0-4B75-99DA-952699D7DD58}"/>
                </a:ext>
              </a:extLst>
            </p:cNvPr>
            <p:cNvSpPr/>
            <p:nvPr/>
          </p:nvSpPr>
          <p:spPr>
            <a:xfrm>
              <a:off x="5356200" y="4239275"/>
              <a:ext cx="218750" cy="132550"/>
            </a:xfrm>
            <a:custGeom>
              <a:avLst/>
              <a:gdLst/>
              <a:ahLst/>
              <a:cxnLst/>
              <a:rect l="l" t="t" r="r" b="b"/>
              <a:pathLst>
                <a:path w="8750" h="5302" extrusionOk="0">
                  <a:moveTo>
                    <a:pt x="0" y="1"/>
                  </a:moveTo>
                  <a:lnTo>
                    <a:pt x="2035" y="5301"/>
                  </a:lnTo>
                  <a:lnTo>
                    <a:pt x="8749" y="5301"/>
                  </a:lnTo>
                  <a:lnTo>
                    <a:pt x="6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728;p64">
              <a:extLst>
                <a:ext uri="{FF2B5EF4-FFF2-40B4-BE49-F238E27FC236}">
                  <a16:creationId xmlns:a16="http://schemas.microsoft.com/office/drawing/2014/main" id="{ACA639D8-AF5F-4F1D-B14E-07E27A9AB972}"/>
                </a:ext>
              </a:extLst>
            </p:cNvPr>
            <p:cNvSpPr/>
            <p:nvPr/>
          </p:nvSpPr>
          <p:spPr>
            <a:xfrm>
              <a:off x="5347700" y="4232100"/>
              <a:ext cx="235825" cy="146900"/>
            </a:xfrm>
            <a:custGeom>
              <a:avLst/>
              <a:gdLst/>
              <a:ahLst/>
              <a:cxnLst/>
              <a:rect l="l" t="t" r="r" b="b"/>
              <a:pathLst>
                <a:path w="9433" h="5876" extrusionOk="0">
                  <a:moveTo>
                    <a:pt x="6640" y="573"/>
                  </a:moveTo>
                  <a:lnTo>
                    <a:pt x="8656" y="5302"/>
                  </a:lnTo>
                  <a:lnTo>
                    <a:pt x="2573" y="5302"/>
                  </a:lnTo>
                  <a:lnTo>
                    <a:pt x="757" y="573"/>
                  </a:lnTo>
                  <a:close/>
                  <a:moveTo>
                    <a:pt x="340" y="1"/>
                  </a:moveTo>
                  <a:cubicBezTo>
                    <a:pt x="139" y="1"/>
                    <a:pt x="0" y="202"/>
                    <a:pt x="73" y="390"/>
                  </a:cubicBezTo>
                  <a:lnTo>
                    <a:pt x="2109" y="5691"/>
                  </a:lnTo>
                  <a:cubicBezTo>
                    <a:pt x="2151" y="5802"/>
                    <a:pt x="2257" y="5875"/>
                    <a:pt x="2375" y="5875"/>
                  </a:cubicBezTo>
                  <a:lnTo>
                    <a:pt x="9089" y="5875"/>
                  </a:lnTo>
                  <a:lnTo>
                    <a:pt x="9089" y="5874"/>
                  </a:lnTo>
                  <a:cubicBezTo>
                    <a:pt x="9294" y="5874"/>
                    <a:pt x="9433" y="5665"/>
                    <a:pt x="9352" y="5475"/>
                  </a:cubicBezTo>
                  <a:lnTo>
                    <a:pt x="7093" y="175"/>
                  </a:lnTo>
                  <a:cubicBezTo>
                    <a:pt x="7048" y="69"/>
                    <a:pt x="6944" y="1"/>
                    <a:pt x="68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729;p64">
              <a:extLst>
                <a:ext uri="{FF2B5EF4-FFF2-40B4-BE49-F238E27FC236}">
                  <a16:creationId xmlns:a16="http://schemas.microsoft.com/office/drawing/2014/main" id="{F2EE679E-0F08-4FC4-8FD0-6E84B4A81D0B}"/>
                </a:ext>
              </a:extLst>
            </p:cNvPr>
            <p:cNvSpPr/>
            <p:nvPr/>
          </p:nvSpPr>
          <p:spPr>
            <a:xfrm>
              <a:off x="5407075" y="4371800"/>
              <a:ext cx="228400" cy="142075"/>
            </a:xfrm>
            <a:custGeom>
              <a:avLst/>
              <a:gdLst/>
              <a:ahLst/>
              <a:cxnLst/>
              <a:rect l="l" t="t" r="r" b="b"/>
              <a:pathLst>
                <a:path w="9136" h="5683" extrusionOk="0">
                  <a:moveTo>
                    <a:pt x="0" y="0"/>
                  </a:moveTo>
                  <a:lnTo>
                    <a:pt x="2181" y="5683"/>
                  </a:lnTo>
                  <a:lnTo>
                    <a:pt x="9135" y="5683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730;p64">
              <a:extLst>
                <a:ext uri="{FF2B5EF4-FFF2-40B4-BE49-F238E27FC236}">
                  <a16:creationId xmlns:a16="http://schemas.microsoft.com/office/drawing/2014/main" id="{E696B19B-17C8-4135-9CDB-632452D9B4DB}"/>
                </a:ext>
              </a:extLst>
            </p:cNvPr>
            <p:cNvSpPr/>
            <p:nvPr/>
          </p:nvSpPr>
          <p:spPr>
            <a:xfrm>
              <a:off x="5398600" y="4364650"/>
              <a:ext cx="245450" cy="156375"/>
            </a:xfrm>
            <a:custGeom>
              <a:avLst/>
              <a:gdLst/>
              <a:ahLst/>
              <a:cxnLst/>
              <a:rect l="l" t="t" r="r" b="b"/>
              <a:pathLst>
                <a:path w="9818" h="6255" extrusionOk="0">
                  <a:moveTo>
                    <a:pt x="6864" y="573"/>
                  </a:moveTo>
                  <a:lnTo>
                    <a:pt x="9041" y="5682"/>
                  </a:lnTo>
                  <a:lnTo>
                    <a:pt x="2718" y="5682"/>
                  </a:lnTo>
                  <a:lnTo>
                    <a:pt x="756" y="573"/>
                  </a:lnTo>
                  <a:close/>
                  <a:moveTo>
                    <a:pt x="339" y="0"/>
                  </a:moveTo>
                  <a:cubicBezTo>
                    <a:pt x="139" y="0"/>
                    <a:pt x="1" y="202"/>
                    <a:pt x="73" y="389"/>
                  </a:cubicBezTo>
                  <a:lnTo>
                    <a:pt x="2254" y="6071"/>
                  </a:lnTo>
                  <a:cubicBezTo>
                    <a:pt x="2296" y="6182"/>
                    <a:pt x="2401" y="6255"/>
                    <a:pt x="2520" y="6255"/>
                  </a:cubicBezTo>
                  <a:lnTo>
                    <a:pt x="9474" y="6255"/>
                  </a:lnTo>
                  <a:cubicBezTo>
                    <a:pt x="9679" y="6255"/>
                    <a:pt x="9818" y="6044"/>
                    <a:pt x="9738" y="5856"/>
                  </a:cubicBezTo>
                  <a:lnTo>
                    <a:pt x="7316" y="175"/>
                  </a:lnTo>
                  <a:cubicBezTo>
                    <a:pt x="7271" y="68"/>
                    <a:pt x="7167" y="0"/>
                    <a:pt x="7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731;p64">
              <a:extLst>
                <a:ext uri="{FF2B5EF4-FFF2-40B4-BE49-F238E27FC236}">
                  <a16:creationId xmlns:a16="http://schemas.microsoft.com/office/drawing/2014/main" id="{5322BDC4-D042-4529-96F9-88CCF587D918}"/>
                </a:ext>
              </a:extLst>
            </p:cNvPr>
            <p:cNvSpPr/>
            <p:nvPr/>
          </p:nvSpPr>
          <p:spPr>
            <a:xfrm>
              <a:off x="5461600" y="4513850"/>
              <a:ext cx="238900" cy="152600"/>
            </a:xfrm>
            <a:custGeom>
              <a:avLst/>
              <a:gdLst/>
              <a:ahLst/>
              <a:cxnLst/>
              <a:rect l="l" t="t" r="r" b="b"/>
              <a:pathLst>
                <a:path w="9556" h="6104" extrusionOk="0">
                  <a:moveTo>
                    <a:pt x="0" y="1"/>
                  </a:moveTo>
                  <a:lnTo>
                    <a:pt x="2343" y="6104"/>
                  </a:lnTo>
                  <a:lnTo>
                    <a:pt x="9556" y="6104"/>
                  </a:lnTo>
                  <a:lnTo>
                    <a:pt x="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732;p64">
              <a:extLst>
                <a:ext uri="{FF2B5EF4-FFF2-40B4-BE49-F238E27FC236}">
                  <a16:creationId xmlns:a16="http://schemas.microsoft.com/office/drawing/2014/main" id="{958ABFB3-B02D-4A48-9E8D-772F8548E1E3}"/>
                </a:ext>
              </a:extLst>
            </p:cNvPr>
            <p:cNvSpPr/>
            <p:nvPr/>
          </p:nvSpPr>
          <p:spPr>
            <a:xfrm>
              <a:off x="5453100" y="4506675"/>
              <a:ext cx="256000" cy="166925"/>
            </a:xfrm>
            <a:custGeom>
              <a:avLst/>
              <a:gdLst/>
              <a:ahLst/>
              <a:cxnLst/>
              <a:rect l="l" t="t" r="r" b="b"/>
              <a:pathLst>
                <a:path w="10240" h="6677" extrusionOk="0">
                  <a:moveTo>
                    <a:pt x="7107" y="574"/>
                  </a:moveTo>
                  <a:lnTo>
                    <a:pt x="9463" y="6105"/>
                  </a:lnTo>
                  <a:lnTo>
                    <a:pt x="2880" y="6105"/>
                  </a:lnTo>
                  <a:lnTo>
                    <a:pt x="758" y="574"/>
                  </a:lnTo>
                  <a:close/>
                  <a:moveTo>
                    <a:pt x="340" y="1"/>
                  </a:moveTo>
                  <a:cubicBezTo>
                    <a:pt x="139" y="1"/>
                    <a:pt x="1" y="202"/>
                    <a:pt x="74" y="390"/>
                  </a:cubicBezTo>
                  <a:lnTo>
                    <a:pt x="2417" y="6493"/>
                  </a:lnTo>
                  <a:cubicBezTo>
                    <a:pt x="2459" y="6603"/>
                    <a:pt x="2565" y="6676"/>
                    <a:pt x="2684" y="6676"/>
                  </a:cubicBezTo>
                  <a:lnTo>
                    <a:pt x="9896" y="6676"/>
                  </a:lnTo>
                  <a:cubicBezTo>
                    <a:pt x="10101" y="6676"/>
                    <a:pt x="10239" y="6468"/>
                    <a:pt x="10160" y="6278"/>
                  </a:cubicBezTo>
                  <a:lnTo>
                    <a:pt x="7558" y="175"/>
                  </a:lnTo>
                  <a:cubicBezTo>
                    <a:pt x="7513" y="69"/>
                    <a:pt x="7410" y="1"/>
                    <a:pt x="7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733;p64">
              <a:extLst>
                <a:ext uri="{FF2B5EF4-FFF2-40B4-BE49-F238E27FC236}">
                  <a16:creationId xmlns:a16="http://schemas.microsoft.com/office/drawing/2014/main" id="{087E035D-B7E1-41FB-8A93-44F67BA414B8}"/>
                </a:ext>
              </a:extLst>
            </p:cNvPr>
            <p:cNvSpPr/>
            <p:nvPr/>
          </p:nvSpPr>
          <p:spPr>
            <a:xfrm>
              <a:off x="3888875" y="3988450"/>
              <a:ext cx="177600" cy="126900"/>
            </a:xfrm>
            <a:custGeom>
              <a:avLst/>
              <a:gdLst/>
              <a:ahLst/>
              <a:cxnLst/>
              <a:rect l="l" t="t" r="r" b="b"/>
              <a:pathLst>
                <a:path w="7104" h="5076" extrusionOk="0">
                  <a:moveTo>
                    <a:pt x="1" y="0"/>
                  </a:moveTo>
                  <a:lnTo>
                    <a:pt x="6" y="5075"/>
                  </a:lnTo>
                  <a:lnTo>
                    <a:pt x="7103" y="507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734;p64">
              <a:extLst>
                <a:ext uri="{FF2B5EF4-FFF2-40B4-BE49-F238E27FC236}">
                  <a16:creationId xmlns:a16="http://schemas.microsoft.com/office/drawing/2014/main" id="{AD0BC69A-53D2-4832-982C-456CD8914E53}"/>
                </a:ext>
              </a:extLst>
            </p:cNvPr>
            <p:cNvSpPr/>
            <p:nvPr/>
          </p:nvSpPr>
          <p:spPr>
            <a:xfrm>
              <a:off x="3881750" y="3981300"/>
              <a:ext cx="192100" cy="141225"/>
            </a:xfrm>
            <a:custGeom>
              <a:avLst/>
              <a:gdLst/>
              <a:ahLst/>
              <a:cxnLst/>
              <a:rect l="l" t="t" r="r" b="b"/>
              <a:pathLst>
                <a:path w="7684" h="5649" extrusionOk="0">
                  <a:moveTo>
                    <a:pt x="6868" y="572"/>
                  </a:moveTo>
                  <a:lnTo>
                    <a:pt x="7087" y="5075"/>
                  </a:lnTo>
                  <a:lnTo>
                    <a:pt x="576" y="5075"/>
                  </a:lnTo>
                  <a:lnTo>
                    <a:pt x="572" y="572"/>
                  </a:lnTo>
                  <a:close/>
                  <a:moveTo>
                    <a:pt x="286" y="0"/>
                  </a:moveTo>
                  <a:cubicBezTo>
                    <a:pt x="128" y="0"/>
                    <a:pt x="0" y="129"/>
                    <a:pt x="0" y="286"/>
                  </a:cubicBezTo>
                  <a:lnTo>
                    <a:pt x="5" y="5361"/>
                  </a:lnTo>
                  <a:cubicBezTo>
                    <a:pt x="5" y="5520"/>
                    <a:pt x="133" y="5648"/>
                    <a:pt x="291" y="5648"/>
                  </a:cubicBezTo>
                  <a:lnTo>
                    <a:pt x="7388" y="5648"/>
                  </a:lnTo>
                  <a:cubicBezTo>
                    <a:pt x="7551" y="5648"/>
                    <a:pt x="7683" y="5511"/>
                    <a:pt x="7674" y="5347"/>
                  </a:cubicBezTo>
                  <a:lnTo>
                    <a:pt x="7427" y="272"/>
                  </a:lnTo>
                  <a:cubicBezTo>
                    <a:pt x="7419" y="120"/>
                    <a:pt x="7294" y="0"/>
                    <a:pt x="7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735;p64">
              <a:extLst>
                <a:ext uri="{FF2B5EF4-FFF2-40B4-BE49-F238E27FC236}">
                  <a16:creationId xmlns:a16="http://schemas.microsoft.com/office/drawing/2014/main" id="{0360648A-DC38-4931-AFCC-6C05A54AE114}"/>
                </a:ext>
              </a:extLst>
            </p:cNvPr>
            <p:cNvSpPr/>
            <p:nvPr/>
          </p:nvSpPr>
          <p:spPr>
            <a:xfrm>
              <a:off x="5308600" y="4115325"/>
              <a:ext cx="209825" cy="123975"/>
            </a:xfrm>
            <a:custGeom>
              <a:avLst/>
              <a:gdLst/>
              <a:ahLst/>
              <a:cxnLst/>
              <a:rect l="l" t="t" r="r" b="b"/>
              <a:pathLst>
                <a:path w="8393" h="4959" extrusionOk="0">
                  <a:moveTo>
                    <a:pt x="1" y="0"/>
                  </a:moveTo>
                  <a:lnTo>
                    <a:pt x="1904" y="4959"/>
                  </a:lnTo>
                  <a:lnTo>
                    <a:pt x="8393" y="4959"/>
                  </a:lnTo>
                  <a:lnTo>
                    <a:pt x="62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736;p64">
              <a:extLst>
                <a:ext uri="{FF2B5EF4-FFF2-40B4-BE49-F238E27FC236}">
                  <a16:creationId xmlns:a16="http://schemas.microsoft.com/office/drawing/2014/main" id="{35BEB04B-54F0-4BF3-8F66-4D6AC90A9765}"/>
                </a:ext>
              </a:extLst>
            </p:cNvPr>
            <p:cNvSpPr/>
            <p:nvPr/>
          </p:nvSpPr>
          <p:spPr>
            <a:xfrm>
              <a:off x="5300125" y="4108175"/>
              <a:ext cx="226925" cy="138275"/>
            </a:xfrm>
            <a:custGeom>
              <a:avLst/>
              <a:gdLst/>
              <a:ahLst/>
              <a:cxnLst/>
              <a:rect l="l" t="t" r="r" b="b"/>
              <a:pathLst>
                <a:path w="9077" h="5531" extrusionOk="0">
                  <a:moveTo>
                    <a:pt x="6430" y="573"/>
                  </a:moveTo>
                  <a:lnTo>
                    <a:pt x="8300" y="4958"/>
                  </a:lnTo>
                  <a:lnTo>
                    <a:pt x="2440" y="4958"/>
                  </a:lnTo>
                  <a:lnTo>
                    <a:pt x="756" y="573"/>
                  </a:lnTo>
                  <a:close/>
                  <a:moveTo>
                    <a:pt x="340" y="0"/>
                  </a:moveTo>
                  <a:cubicBezTo>
                    <a:pt x="139" y="0"/>
                    <a:pt x="0" y="202"/>
                    <a:pt x="72" y="389"/>
                  </a:cubicBezTo>
                  <a:lnTo>
                    <a:pt x="1976" y="5347"/>
                  </a:lnTo>
                  <a:cubicBezTo>
                    <a:pt x="2019" y="5457"/>
                    <a:pt x="2125" y="5530"/>
                    <a:pt x="2243" y="5530"/>
                  </a:cubicBezTo>
                  <a:lnTo>
                    <a:pt x="8733" y="5530"/>
                  </a:lnTo>
                  <a:cubicBezTo>
                    <a:pt x="8938" y="5530"/>
                    <a:pt x="9076" y="5320"/>
                    <a:pt x="8997" y="5132"/>
                  </a:cubicBezTo>
                  <a:lnTo>
                    <a:pt x="6882" y="174"/>
                  </a:lnTo>
                  <a:cubicBezTo>
                    <a:pt x="6837" y="68"/>
                    <a:pt x="6734" y="0"/>
                    <a:pt x="6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737;p64">
              <a:extLst>
                <a:ext uri="{FF2B5EF4-FFF2-40B4-BE49-F238E27FC236}">
                  <a16:creationId xmlns:a16="http://schemas.microsoft.com/office/drawing/2014/main" id="{2711999D-3738-49A5-B195-5A9CC25DB3CE}"/>
                </a:ext>
              </a:extLst>
            </p:cNvPr>
            <p:cNvSpPr/>
            <p:nvPr/>
          </p:nvSpPr>
          <p:spPr>
            <a:xfrm>
              <a:off x="5217325" y="4366929"/>
              <a:ext cx="244300" cy="142075"/>
            </a:xfrm>
            <a:custGeom>
              <a:avLst/>
              <a:gdLst/>
              <a:ahLst/>
              <a:cxnLst/>
              <a:rect l="l" t="t" r="r" b="b"/>
              <a:pathLst>
                <a:path w="9772" h="5683" extrusionOk="0">
                  <a:moveTo>
                    <a:pt x="1" y="0"/>
                  </a:moveTo>
                  <a:lnTo>
                    <a:pt x="1910" y="5683"/>
                  </a:lnTo>
                  <a:lnTo>
                    <a:pt x="9771" y="5683"/>
                  </a:lnTo>
                  <a:lnTo>
                    <a:pt x="7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38;p64">
              <a:extLst>
                <a:ext uri="{FF2B5EF4-FFF2-40B4-BE49-F238E27FC236}">
                  <a16:creationId xmlns:a16="http://schemas.microsoft.com/office/drawing/2014/main" id="{7BE3373C-6B46-4D95-B32A-742238198DF6}"/>
                </a:ext>
              </a:extLst>
            </p:cNvPr>
            <p:cNvSpPr/>
            <p:nvPr/>
          </p:nvSpPr>
          <p:spPr>
            <a:xfrm>
              <a:off x="5209000" y="4364650"/>
              <a:ext cx="261125" cy="156375"/>
            </a:xfrm>
            <a:custGeom>
              <a:avLst/>
              <a:gdLst/>
              <a:ahLst/>
              <a:cxnLst/>
              <a:rect l="l" t="t" r="r" b="b"/>
              <a:pathLst>
                <a:path w="10445" h="6255" extrusionOk="0">
                  <a:moveTo>
                    <a:pt x="7727" y="573"/>
                  </a:moveTo>
                  <a:lnTo>
                    <a:pt x="9688" y="5682"/>
                  </a:lnTo>
                  <a:lnTo>
                    <a:pt x="2448" y="5682"/>
                  </a:lnTo>
                  <a:lnTo>
                    <a:pt x="732" y="573"/>
                  </a:lnTo>
                  <a:close/>
                  <a:moveTo>
                    <a:pt x="334" y="0"/>
                  </a:moveTo>
                  <a:cubicBezTo>
                    <a:pt x="138" y="0"/>
                    <a:pt x="0" y="193"/>
                    <a:pt x="63" y="377"/>
                  </a:cubicBezTo>
                  <a:lnTo>
                    <a:pt x="1972" y="6060"/>
                  </a:lnTo>
                  <a:cubicBezTo>
                    <a:pt x="2011" y="6176"/>
                    <a:pt x="2120" y="6255"/>
                    <a:pt x="2243" y="6255"/>
                  </a:cubicBezTo>
                  <a:lnTo>
                    <a:pt x="10104" y="6255"/>
                  </a:lnTo>
                  <a:cubicBezTo>
                    <a:pt x="10306" y="6255"/>
                    <a:pt x="10444" y="6053"/>
                    <a:pt x="10371" y="5866"/>
                  </a:cubicBezTo>
                  <a:lnTo>
                    <a:pt x="8191" y="185"/>
                  </a:lnTo>
                  <a:cubicBezTo>
                    <a:pt x="8149" y="74"/>
                    <a:pt x="8042" y="0"/>
                    <a:pt x="7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39;p64">
              <a:extLst>
                <a:ext uri="{FF2B5EF4-FFF2-40B4-BE49-F238E27FC236}">
                  <a16:creationId xmlns:a16="http://schemas.microsoft.com/office/drawing/2014/main" id="{5D978027-CF42-463A-9908-EA3031313E22}"/>
                </a:ext>
              </a:extLst>
            </p:cNvPr>
            <p:cNvSpPr/>
            <p:nvPr/>
          </p:nvSpPr>
          <p:spPr>
            <a:xfrm>
              <a:off x="2646850" y="3988450"/>
              <a:ext cx="213800" cy="126900"/>
            </a:xfrm>
            <a:custGeom>
              <a:avLst/>
              <a:gdLst/>
              <a:ahLst/>
              <a:cxnLst/>
              <a:rect l="l" t="t" r="r" b="b"/>
              <a:pathLst>
                <a:path w="8552" h="5076" extrusionOk="0">
                  <a:moveTo>
                    <a:pt x="1696" y="0"/>
                  </a:moveTo>
                  <a:lnTo>
                    <a:pt x="0" y="5075"/>
                  </a:lnTo>
                  <a:lnTo>
                    <a:pt x="7099" y="5075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40;p64">
              <a:extLst>
                <a:ext uri="{FF2B5EF4-FFF2-40B4-BE49-F238E27FC236}">
                  <a16:creationId xmlns:a16="http://schemas.microsoft.com/office/drawing/2014/main" id="{BADFAFC5-AF69-4B89-A76E-90B95BD1DE03}"/>
                </a:ext>
              </a:extLst>
            </p:cNvPr>
            <p:cNvSpPr/>
            <p:nvPr/>
          </p:nvSpPr>
          <p:spPr>
            <a:xfrm>
              <a:off x="2638525" y="3981300"/>
              <a:ext cx="230325" cy="141225"/>
            </a:xfrm>
            <a:custGeom>
              <a:avLst/>
              <a:gdLst/>
              <a:ahLst/>
              <a:cxnLst/>
              <a:rect l="l" t="t" r="r" b="b"/>
              <a:pathLst>
                <a:path w="9213" h="5649" extrusionOk="0">
                  <a:moveTo>
                    <a:pt x="8505" y="572"/>
                  </a:moveTo>
                  <a:lnTo>
                    <a:pt x="7215" y="5075"/>
                  </a:lnTo>
                  <a:lnTo>
                    <a:pt x="731" y="5075"/>
                  </a:lnTo>
                  <a:lnTo>
                    <a:pt x="2235" y="572"/>
                  </a:lnTo>
                  <a:close/>
                  <a:moveTo>
                    <a:pt x="2029" y="0"/>
                  </a:moveTo>
                  <a:cubicBezTo>
                    <a:pt x="1906" y="0"/>
                    <a:pt x="1797" y="79"/>
                    <a:pt x="1759" y="195"/>
                  </a:cubicBezTo>
                  <a:lnTo>
                    <a:pt x="62" y="5272"/>
                  </a:lnTo>
                  <a:cubicBezTo>
                    <a:pt x="0" y="5456"/>
                    <a:pt x="137" y="5647"/>
                    <a:pt x="333" y="5648"/>
                  </a:cubicBezTo>
                  <a:lnTo>
                    <a:pt x="7432" y="5648"/>
                  </a:lnTo>
                  <a:cubicBezTo>
                    <a:pt x="7559" y="5648"/>
                    <a:pt x="7672" y="5562"/>
                    <a:pt x="7706" y="5439"/>
                  </a:cubicBezTo>
                  <a:lnTo>
                    <a:pt x="9160" y="366"/>
                  </a:lnTo>
                  <a:cubicBezTo>
                    <a:pt x="9212" y="182"/>
                    <a:pt x="9075" y="0"/>
                    <a:pt x="8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41;p64">
              <a:extLst>
                <a:ext uri="{FF2B5EF4-FFF2-40B4-BE49-F238E27FC236}">
                  <a16:creationId xmlns:a16="http://schemas.microsoft.com/office/drawing/2014/main" id="{9A4D3461-187F-4F3C-98CB-40B4F20D9E57}"/>
                </a:ext>
              </a:extLst>
            </p:cNvPr>
            <p:cNvSpPr/>
            <p:nvPr/>
          </p:nvSpPr>
          <p:spPr>
            <a:xfrm>
              <a:off x="5131150" y="4110454"/>
              <a:ext cx="225075" cy="123975"/>
            </a:xfrm>
            <a:custGeom>
              <a:avLst/>
              <a:gdLst/>
              <a:ahLst/>
              <a:cxnLst/>
              <a:rect l="l" t="t" r="r" b="b"/>
              <a:pathLst>
                <a:path w="9003" h="4959" extrusionOk="0">
                  <a:moveTo>
                    <a:pt x="0" y="0"/>
                  </a:moveTo>
                  <a:lnTo>
                    <a:pt x="1666" y="4959"/>
                  </a:lnTo>
                  <a:lnTo>
                    <a:pt x="9002" y="4959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42;p64">
              <a:extLst>
                <a:ext uri="{FF2B5EF4-FFF2-40B4-BE49-F238E27FC236}">
                  <a16:creationId xmlns:a16="http://schemas.microsoft.com/office/drawing/2014/main" id="{FDEF48C4-30A7-4801-B1C2-5E791F12D027}"/>
                </a:ext>
              </a:extLst>
            </p:cNvPr>
            <p:cNvSpPr/>
            <p:nvPr/>
          </p:nvSpPr>
          <p:spPr>
            <a:xfrm>
              <a:off x="5122825" y="4108175"/>
              <a:ext cx="241875" cy="138275"/>
            </a:xfrm>
            <a:custGeom>
              <a:avLst/>
              <a:gdLst/>
              <a:ahLst/>
              <a:cxnLst/>
              <a:rect l="l" t="t" r="r" b="b"/>
              <a:pathLst>
                <a:path w="9675" h="5531" extrusionOk="0">
                  <a:moveTo>
                    <a:pt x="7235" y="573"/>
                  </a:moveTo>
                  <a:lnTo>
                    <a:pt x="8919" y="4958"/>
                  </a:lnTo>
                  <a:lnTo>
                    <a:pt x="2206" y="4958"/>
                  </a:lnTo>
                  <a:lnTo>
                    <a:pt x="731" y="573"/>
                  </a:lnTo>
                  <a:close/>
                  <a:moveTo>
                    <a:pt x="331" y="0"/>
                  </a:moveTo>
                  <a:cubicBezTo>
                    <a:pt x="138" y="0"/>
                    <a:pt x="0" y="192"/>
                    <a:pt x="63" y="377"/>
                  </a:cubicBezTo>
                  <a:lnTo>
                    <a:pt x="1729" y="5336"/>
                  </a:lnTo>
                  <a:cubicBezTo>
                    <a:pt x="1767" y="5452"/>
                    <a:pt x="1876" y="5530"/>
                    <a:pt x="1999" y="5530"/>
                  </a:cubicBezTo>
                  <a:lnTo>
                    <a:pt x="9335" y="5530"/>
                  </a:lnTo>
                  <a:cubicBezTo>
                    <a:pt x="9536" y="5530"/>
                    <a:pt x="9675" y="5329"/>
                    <a:pt x="9603" y="5141"/>
                  </a:cubicBezTo>
                  <a:lnTo>
                    <a:pt x="7698" y="184"/>
                  </a:lnTo>
                  <a:cubicBezTo>
                    <a:pt x="7656" y="74"/>
                    <a:pt x="7550" y="0"/>
                    <a:pt x="7432" y="0"/>
                  </a:cubicBezTo>
                  <a:lnTo>
                    <a:pt x="333" y="0"/>
                  </a:lnTo>
                  <a:cubicBezTo>
                    <a:pt x="333" y="0"/>
                    <a:pt x="332" y="0"/>
                    <a:pt x="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43;p64">
              <a:extLst>
                <a:ext uri="{FF2B5EF4-FFF2-40B4-BE49-F238E27FC236}">
                  <a16:creationId xmlns:a16="http://schemas.microsoft.com/office/drawing/2014/main" id="{90DFCEA7-DA33-481B-AE07-1A677A3D7F6B}"/>
                </a:ext>
              </a:extLst>
            </p:cNvPr>
            <p:cNvSpPr/>
            <p:nvPr/>
          </p:nvSpPr>
          <p:spPr>
            <a:xfrm>
              <a:off x="5259900" y="3988450"/>
              <a:ext cx="205700" cy="126900"/>
            </a:xfrm>
            <a:custGeom>
              <a:avLst/>
              <a:gdLst/>
              <a:ahLst/>
              <a:cxnLst/>
              <a:rect l="l" t="t" r="r" b="b"/>
              <a:pathLst>
                <a:path w="8228" h="5076" extrusionOk="0">
                  <a:moveTo>
                    <a:pt x="1" y="0"/>
                  </a:moveTo>
                  <a:lnTo>
                    <a:pt x="1949" y="5075"/>
                  </a:lnTo>
                  <a:lnTo>
                    <a:pt x="8227" y="5075"/>
                  </a:lnTo>
                  <a:lnTo>
                    <a:pt x="6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44;p64">
              <a:extLst>
                <a:ext uri="{FF2B5EF4-FFF2-40B4-BE49-F238E27FC236}">
                  <a16:creationId xmlns:a16="http://schemas.microsoft.com/office/drawing/2014/main" id="{5EAD5BA0-2C8F-45C4-9B04-2DA13753F389}"/>
                </a:ext>
              </a:extLst>
            </p:cNvPr>
            <p:cNvSpPr/>
            <p:nvPr/>
          </p:nvSpPr>
          <p:spPr>
            <a:xfrm>
              <a:off x="5251400" y="3981300"/>
              <a:ext cx="222775" cy="141225"/>
            </a:xfrm>
            <a:custGeom>
              <a:avLst/>
              <a:gdLst/>
              <a:ahLst/>
              <a:cxnLst/>
              <a:rect l="l" t="t" r="r" b="b"/>
              <a:pathLst>
                <a:path w="8911" h="5649" extrusionOk="0">
                  <a:moveTo>
                    <a:pt x="6216" y="572"/>
                  </a:moveTo>
                  <a:lnTo>
                    <a:pt x="8134" y="5075"/>
                  </a:lnTo>
                  <a:lnTo>
                    <a:pt x="2485" y="5075"/>
                  </a:lnTo>
                  <a:lnTo>
                    <a:pt x="757" y="572"/>
                  </a:lnTo>
                  <a:close/>
                  <a:moveTo>
                    <a:pt x="340" y="0"/>
                  </a:moveTo>
                  <a:cubicBezTo>
                    <a:pt x="138" y="0"/>
                    <a:pt x="0" y="202"/>
                    <a:pt x="73" y="389"/>
                  </a:cubicBezTo>
                  <a:lnTo>
                    <a:pt x="2021" y="5464"/>
                  </a:lnTo>
                  <a:cubicBezTo>
                    <a:pt x="2063" y="5574"/>
                    <a:pt x="2170" y="5647"/>
                    <a:pt x="2288" y="5648"/>
                  </a:cubicBezTo>
                  <a:lnTo>
                    <a:pt x="8567" y="5648"/>
                  </a:lnTo>
                  <a:lnTo>
                    <a:pt x="8567" y="5647"/>
                  </a:lnTo>
                  <a:cubicBezTo>
                    <a:pt x="8772" y="5647"/>
                    <a:pt x="8911" y="5438"/>
                    <a:pt x="8831" y="5249"/>
                  </a:cubicBezTo>
                  <a:lnTo>
                    <a:pt x="6667" y="173"/>
                  </a:lnTo>
                  <a:cubicBezTo>
                    <a:pt x="6622" y="68"/>
                    <a:pt x="6518" y="0"/>
                    <a:pt x="6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45;p64">
              <a:extLst>
                <a:ext uri="{FF2B5EF4-FFF2-40B4-BE49-F238E27FC236}">
                  <a16:creationId xmlns:a16="http://schemas.microsoft.com/office/drawing/2014/main" id="{DCC0C37B-05FC-45E6-9056-74CE644B15E9}"/>
                </a:ext>
              </a:extLst>
            </p:cNvPr>
            <p:cNvSpPr/>
            <p:nvPr/>
          </p:nvSpPr>
          <p:spPr>
            <a:xfrm>
              <a:off x="5088525" y="3983579"/>
              <a:ext cx="220100" cy="126900"/>
            </a:xfrm>
            <a:custGeom>
              <a:avLst/>
              <a:gdLst/>
              <a:ahLst/>
              <a:cxnLst/>
              <a:rect l="l" t="t" r="r" b="b"/>
              <a:pathLst>
                <a:path w="8804" h="5076" extrusionOk="0">
                  <a:moveTo>
                    <a:pt x="1" y="0"/>
                  </a:moveTo>
                  <a:lnTo>
                    <a:pt x="1705" y="5075"/>
                  </a:lnTo>
                  <a:lnTo>
                    <a:pt x="8804" y="507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46;p64">
              <a:extLst>
                <a:ext uri="{FF2B5EF4-FFF2-40B4-BE49-F238E27FC236}">
                  <a16:creationId xmlns:a16="http://schemas.microsoft.com/office/drawing/2014/main" id="{AFBBFF97-A8BE-48E3-A60C-CCB93EA152C4}"/>
                </a:ext>
              </a:extLst>
            </p:cNvPr>
            <p:cNvSpPr/>
            <p:nvPr/>
          </p:nvSpPr>
          <p:spPr>
            <a:xfrm>
              <a:off x="5080175" y="3981300"/>
              <a:ext cx="236925" cy="141225"/>
            </a:xfrm>
            <a:custGeom>
              <a:avLst/>
              <a:gdLst/>
              <a:ahLst/>
              <a:cxnLst/>
              <a:rect l="l" t="t" r="r" b="b"/>
              <a:pathLst>
                <a:path w="9477" h="5649" extrusionOk="0">
                  <a:moveTo>
                    <a:pt x="6993" y="572"/>
                  </a:moveTo>
                  <a:lnTo>
                    <a:pt x="8721" y="5075"/>
                  </a:lnTo>
                  <a:lnTo>
                    <a:pt x="2246" y="5075"/>
                  </a:lnTo>
                  <a:lnTo>
                    <a:pt x="732" y="572"/>
                  </a:lnTo>
                  <a:close/>
                  <a:moveTo>
                    <a:pt x="333" y="0"/>
                  </a:moveTo>
                  <a:cubicBezTo>
                    <a:pt x="138" y="0"/>
                    <a:pt x="1" y="192"/>
                    <a:pt x="63" y="377"/>
                  </a:cubicBezTo>
                  <a:lnTo>
                    <a:pt x="1769" y="5452"/>
                  </a:lnTo>
                  <a:cubicBezTo>
                    <a:pt x="1807" y="5569"/>
                    <a:pt x="1916" y="5648"/>
                    <a:pt x="2039" y="5648"/>
                  </a:cubicBezTo>
                  <a:lnTo>
                    <a:pt x="9138" y="5648"/>
                  </a:lnTo>
                  <a:lnTo>
                    <a:pt x="9138" y="5647"/>
                  </a:lnTo>
                  <a:cubicBezTo>
                    <a:pt x="9338" y="5647"/>
                    <a:pt x="9476" y="5446"/>
                    <a:pt x="9404" y="5259"/>
                  </a:cubicBezTo>
                  <a:lnTo>
                    <a:pt x="7456" y="184"/>
                  </a:lnTo>
                  <a:cubicBezTo>
                    <a:pt x="7414" y="74"/>
                    <a:pt x="7308" y="0"/>
                    <a:pt x="7190" y="0"/>
                  </a:cubicBezTo>
                  <a:lnTo>
                    <a:pt x="335" y="0"/>
                  </a:lnTo>
                  <a:cubicBezTo>
                    <a:pt x="334" y="0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47;p64">
              <a:extLst>
                <a:ext uri="{FF2B5EF4-FFF2-40B4-BE49-F238E27FC236}">
                  <a16:creationId xmlns:a16="http://schemas.microsoft.com/office/drawing/2014/main" id="{C7C8A009-1443-4CA4-B42D-0E35F8D0A448}"/>
                </a:ext>
              </a:extLst>
            </p:cNvPr>
            <p:cNvSpPr/>
            <p:nvPr/>
          </p:nvSpPr>
          <p:spPr>
            <a:xfrm>
              <a:off x="4675475" y="4508979"/>
              <a:ext cx="233225" cy="152600"/>
            </a:xfrm>
            <a:custGeom>
              <a:avLst/>
              <a:gdLst/>
              <a:ahLst/>
              <a:cxnLst/>
              <a:rect l="l" t="t" r="r" b="b"/>
              <a:pathLst>
                <a:path w="9329" h="6104" extrusionOk="0">
                  <a:moveTo>
                    <a:pt x="1" y="1"/>
                  </a:moveTo>
                  <a:lnTo>
                    <a:pt x="1176" y="6104"/>
                  </a:lnTo>
                  <a:lnTo>
                    <a:pt x="9328" y="6104"/>
                  </a:lnTo>
                  <a:lnTo>
                    <a:pt x="78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48;p64">
              <a:extLst>
                <a:ext uri="{FF2B5EF4-FFF2-40B4-BE49-F238E27FC236}">
                  <a16:creationId xmlns:a16="http://schemas.microsoft.com/office/drawing/2014/main" id="{9E681DA0-655E-4FFE-B6E4-269789079298}"/>
                </a:ext>
              </a:extLst>
            </p:cNvPr>
            <p:cNvSpPr/>
            <p:nvPr/>
          </p:nvSpPr>
          <p:spPr>
            <a:xfrm>
              <a:off x="4667600" y="4506675"/>
              <a:ext cx="249125" cy="166925"/>
            </a:xfrm>
            <a:custGeom>
              <a:avLst/>
              <a:gdLst/>
              <a:ahLst/>
              <a:cxnLst/>
              <a:rect l="l" t="t" r="r" b="b"/>
              <a:pathLst>
                <a:path w="9965" h="6677" extrusionOk="0">
                  <a:moveTo>
                    <a:pt x="7950" y="574"/>
                  </a:moveTo>
                  <a:lnTo>
                    <a:pt x="9280" y="6105"/>
                  </a:lnTo>
                  <a:lnTo>
                    <a:pt x="1727" y="6105"/>
                  </a:lnTo>
                  <a:lnTo>
                    <a:pt x="662" y="574"/>
                  </a:lnTo>
                  <a:close/>
                  <a:moveTo>
                    <a:pt x="316" y="1"/>
                  </a:moveTo>
                  <a:cubicBezTo>
                    <a:pt x="135" y="1"/>
                    <a:pt x="0" y="165"/>
                    <a:pt x="34" y="342"/>
                  </a:cubicBezTo>
                  <a:lnTo>
                    <a:pt x="1209" y="6444"/>
                  </a:lnTo>
                  <a:cubicBezTo>
                    <a:pt x="1235" y="6579"/>
                    <a:pt x="1353" y="6676"/>
                    <a:pt x="1490" y="6676"/>
                  </a:cubicBezTo>
                  <a:lnTo>
                    <a:pt x="9643" y="6676"/>
                  </a:lnTo>
                  <a:cubicBezTo>
                    <a:pt x="9828" y="6675"/>
                    <a:pt x="9965" y="6503"/>
                    <a:pt x="9921" y="6324"/>
                  </a:cubicBezTo>
                  <a:lnTo>
                    <a:pt x="8455" y="220"/>
                  </a:lnTo>
                  <a:cubicBezTo>
                    <a:pt x="8424" y="92"/>
                    <a:pt x="8309" y="1"/>
                    <a:pt x="8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749;p64">
              <a:extLst>
                <a:ext uri="{FF2B5EF4-FFF2-40B4-BE49-F238E27FC236}">
                  <a16:creationId xmlns:a16="http://schemas.microsoft.com/office/drawing/2014/main" id="{859FB8A5-136E-4C59-8874-4FAF7AA8651F}"/>
                </a:ext>
              </a:extLst>
            </p:cNvPr>
            <p:cNvSpPr/>
            <p:nvPr/>
          </p:nvSpPr>
          <p:spPr>
            <a:xfrm>
              <a:off x="5265075" y="4508979"/>
              <a:ext cx="255125" cy="152600"/>
            </a:xfrm>
            <a:custGeom>
              <a:avLst/>
              <a:gdLst/>
              <a:ahLst/>
              <a:cxnLst/>
              <a:rect l="l" t="t" r="r" b="b"/>
              <a:pathLst>
                <a:path w="10205" h="6104" extrusionOk="0">
                  <a:moveTo>
                    <a:pt x="0" y="1"/>
                  </a:moveTo>
                  <a:lnTo>
                    <a:pt x="2051" y="6104"/>
                  </a:lnTo>
                  <a:lnTo>
                    <a:pt x="10204" y="6104"/>
                  </a:lnTo>
                  <a:lnTo>
                    <a:pt x="7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750;p64">
              <a:extLst>
                <a:ext uri="{FF2B5EF4-FFF2-40B4-BE49-F238E27FC236}">
                  <a16:creationId xmlns:a16="http://schemas.microsoft.com/office/drawing/2014/main" id="{2564B86D-EF15-4564-97CD-A14C9CBBB93F}"/>
                </a:ext>
              </a:extLst>
            </p:cNvPr>
            <p:cNvSpPr/>
            <p:nvPr/>
          </p:nvSpPr>
          <p:spPr>
            <a:xfrm>
              <a:off x="5256750" y="4506675"/>
              <a:ext cx="271925" cy="166925"/>
            </a:xfrm>
            <a:custGeom>
              <a:avLst/>
              <a:gdLst/>
              <a:ahLst/>
              <a:cxnLst/>
              <a:rect l="l" t="t" r="r" b="b"/>
              <a:pathLst>
                <a:path w="10877" h="6677" extrusionOk="0">
                  <a:moveTo>
                    <a:pt x="7998" y="574"/>
                  </a:moveTo>
                  <a:lnTo>
                    <a:pt x="10122" y="6105"/>
                  </a:lnTo>
                  <a:lnTo>
                    <a:pt x="2590" y="6105"/>
                  </a:lnTo>
                  <a:lnTo>
                    <a:pt x="731" y="574"/>
                  </a:lnTo>
                  <a:close/>
                  <a:moveTo>
                    <a:pt x="333" y="1"/>
                  </a:moveTo>
                  <a:cubicBezTo>
                    <a:pt x="137" y="1"/>
                    <a:pt x="0" y="193"/>
                    <a:pt x="63" y="377"/>
                  </a:cubicBezTo>
                  <a:lnTo>
                    <a:pt x="2113" y="6482"/>
                  </a:lnTo>
                  <a:cubicBezTo>
                    <a:pt x="2152" y="6598"/>
                    <a:pt x="2261" y="6676"/>
                    <a:pt x="2384" y="6676"/>
                  </a:cubicBezTo>
                  <a:lnTo>
                    <a:pt x="10538" y="6676"/>
                  </a:lnTo>
                  <a:cubicBezTo>
                    <a:pt x="10738" y="6676"/>
                    <a:pt x="10877" y="6475"/>
                    <a:pt x="10805" y="6288"/>
                  </a:cubicBezTo>
                  <a:lnTo>
                    <a:pt x="8462" y="184"/>
                  </a:lnTo>
                  <a:cubicBezTo>
                    <a:pt x="8419" y="74"/>
                    <a:pt x="8312" y="1"/>
                    <a:pt x="8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751;p64">
              <a:extLst>
                <a:ext uri="{FF2B5EF4-FFF2-40B4-BE49-F238E27FC236}">
                  <a16:creationId xmlns:a16="http://schemas.microsoft.com/office/drawing/2014/main" id="{01B66D26-DD3F-4E8E-BF11-DF098299E12D}"/>
                </a:ext>
              </a:extLst>
            </p:cNvPr>
            <p:cNvSpPr/>
            <p:nvPr/>
          </p:nvSpPr>
          <p:spPr>
            <a:xfrm>
              <a:off x="4917150" y="3983579"/>
              <a:ext cx="214025" cy="126900"/>
            </a:xfrm>
            <a:custGeom>
              <a:avLst/>
              <a:gdLst/>
              <a:ahLst/>
              <a:cxnLst/>
              <a:rect l="l" t="t" r="r" b="b"/>
              <a:pathLst>
                <a:path w="8561" h="5076" extrusionOk="0">
                  <a:moveTo>
                    <a:pt x="1" y="0"/>
                  </a:moveTo>
                  <a:lnTo>
                    <a:pt x="1463" y="5075"/>
                  </a:lnTo>
                  <a:lnTo>
                    <a:pt x="8560" y="507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752;p64">
              <a:extLst>
                <a:ext uri="{FF2B5EF4-FFF2-40B4-BE49-F238E27FC236}">
                  <a16:creationId xmlns:a16="http://schemas.microsoft.com/office/drawing/2014/main" id="{577C06FB-7505-4C71-8EBE-27A660ABDCDF}"/>
                </a:ext>
              </a:extLst>
            </p:cNvPr>
            <p:cNvSpPr/>
            <p:nvPr/>
          </p:nvSpPr>
          <p:spPr>
            <a:xfrm>
              <a:off x="4908950" y="3981300"/>
              <a:ext cx="230575" cy="141225"/>
            </a:xfrm>
            <a:custGeom>
              <a:avLst/>
              <a:gdLst/>
              <a:ahLst/>
              <a:cxnLst/>
              <a:rect l="l" t="t" r="r" b="b"/>
              <a:pathLst>
                <a:path w="9223" h="5649" extrusionOk="0">
                  <a:moveTo>
                    <a:pt x="6977" y="572"/>
                  </a:moveTo>
                  <a:lnTo>
                    <a:pt x="8491" y="5075"/>
                  </a:lnTo>
                  <a:lnTo>
                    <a:pt x="2006" y="5075"/>
                  </a:lnTo>
                  <a:lnTo>
                    <a:pt x="708" y="572"/>
                  </a:lnTo>
                  <a:close/>
                  <a:moveTo>
                    <a:pt x="329" y="0"/>
                  </a:moveTo>
                  <a:cubicBezTo>
                    <a:pt x="138" y="0"/>
                    <a:pt x="1" y="182"/>
                    <a:pt x="53" y="366"/>
                  </a:cubicBezTo>
                  <a:lnTo>
                    <a:pt x="1515" y="5441"/>
                  </a:lnTo>
                  <a:cubicBezTo>
                    <a:pt x="1551" y="5564"/>
                    <a:pt x="1663" y="5647"/>
                    <a:pt x="1791" y="5648"/>
                  </a:cubicBezTo>
                  <a:lnTo>
                    <a:pt x="8888" y="5648"/>
                  </a:lnTo>
                  <a:cubicBezTo>
                    <a:pt x="9084" y="5648"/>
                    <a:pt x="9223" y="5456"/>
                    <a:pt x="9160" y="5270"/>
                  </a:cubicBezTo>
                  <a:lnTo>
                    <a:pt x="7454" y="195"/>
                  </a:lnTo>
                  <a:cubicBezTo>
                    <a:pt x="7416" y="79"/>
                    <a:pt x="7307" y="0"/>
                    <a:pt x="7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753;p64">
              <a:extLst>
                <a:ext uri="{FF2B5EF4-FFF2-40B4-BE49-F238E27FC236}">
                  <a16:creationId xmlns:a16="http://schemas.microsoft.com/office/drawing/2014/main" id="{F7E3055C-2D1A-4493-B9C6-45A448E8809D}"/>
                </a:ext>
              </a:extLst>
            </p:cNvPr>
            <p:cNvSpPr/>
            <p:nvPr/>
          </p:nvSpPr>
          <p:spPr>
            <a:xfrm>
              <a:off x="5068550" y="4508979"/>
              <a:ext cx="247800" cy="152600"/>
            </a:xfrm>
            <a:custGeom>
              <a:avLst/>
              <a:gdLst/>
              <a:ahLst/>
              <a:cxnLst/>
              <a:rect l="l" t="t" r="r" b="b"/>
              <a:pathLst>
                <a:path w="9912" h="6104" extrusionOk="0">
                  <a:moveTo>
                    <a:pt x="0" y="1"/>
                  </a:moveTo>
                  <a:lnTo>
                    <a:pt x="1758" y="6104"/>
                  </a:lnTo>
                  <a:lnTo>
                    <a:pt x="9912" y="6104"/>
                  </a:lnTo>
                  <a:lnTo>
                    <a:pt x="7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754;p64">
              <a:extLst>
                <a:ext uri="{FF2B5EF4-FFF2-40B4-BE49-F238E27FC236}">
                  <a16:creationId xmlns:a16="http://schemas.microsoft.com/office/drawing/2014/main" id="{C40B26D9-8F5E-4DDA-A1E4-F77389886F0C}"/>
                </a:ext>
              </a:extLst>
            </p:cNvPr>
            <p:cNvSpPr/>
            <p:nvPr/>
          </p:nvSpPr>
          <p:spPr>
            <a:xfrm>
              <a:off x="5060350" y="4506675"/>
              <a:ext cx="264325" cy="166925"/>
            </a:xfrm>
            <a:custGeom>
              <a:avLst/>
              <a:gdLst/>
              <a:ahLst/>
              <a:cxnLst/>
              <a:rect l="l" t="t" r="r" b="b"/>
              <a:pathLst>
                <a:path w="10573" h="6677" extrusionOk="0">
                  <a:moveTo>
                    <a:pt x="7985" y="574"/>
                  </a:moveTo>
                  <a:lnTo>
                    <a:pt x="9844" y="6105"/>
                  </a:lnTo>
                  <a:lnTo>
                    <a:pt x="2303" y="6105"/>
                  </a:lnTo>
                  <a:lnTo>
                    <a:pt x="710" y="574"/>
                  </a:lnTo>
                  <a:close/>
                  <a:moveTo>
                    <a:pt x="328" y="1"/>
                  </a:moveTo>
                  <a:cubicBezTo>
                    <a:pt x="137" y="1"/>
                    <a:pt x="0" y="184"/>
                    <a:pt x="54" y="366"/>
                  </a:cubicBezTo>
                  <a:lnTo>
                    <a:pt x="1812" y="6470"/>
                  </a:lnTo>
                  <a:cubicBezTo>
                    <a:pt x="1847" y="6592"/>
                    <a:pt x="1960" y="6676"/>
                    <a:pt x="2088" y="6676"/>
                  </a:cubicBezTo>
                  <a:lnTo>
                    <a:pt x="10240" y="6676"/>
                  </a:lnTo>
                  <a:cubicBezTo>
                    <a:pt x="10435" y="6676"/>
                    <a:pt x="10573" y="6484"/>
                    <a:pt x="10510" y="6300"/>
                  </a:cubicBezTo>
                  <a:lnTo>
                    <a:pt x="8460" y="195"/>
                  </a:lnTo>
                  <a:cubicBezTo>
                    <a:pt x="8421" y="79"/>
                    <a:pt x="8312" y="1"/>
                    <a:pt x="8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755;p64">
              <a:extLst>
                <a:ext uri="{FF2B5EF4-FFF2-40B4-BE49-F238E27FC236}">
                  <a16:creationId xmlns:a16="http://schemas.microsoft.com/office/drawing/2014/main" id="{09719068-598C-4DD4-BB50-64CA375A0A2F}"/>
                </a:ext>
              </a:extLst>
            </p:cNvPr>
            <p:cNvSpPr/>
            <p:nvPr/>
          </p:nvSpPr>
          <p:spPr>
            <a:xfrm>
              <a:off x="4872000" y="4508979"/>
              <a:ext cx="240525" cy="152600"/>
            </a:xfrm>
            <a:custGeom>
              <a:avLst/>
              <a:gdLst/>
              <a:ahLst/>
              <a:cxnLst/>
              <a:rect l="l" t="t" r="r" b="b"/>
              <a:pathLst>
                <a:path w="9621" h="6104" extrusionOk="0">
                  <a:moveTo>
                    <a:pt x="1" y="1"/>
                  </a:moveTo>
                  <a:lnTo>
                    <a:pt x="1467" y="6104"/>
                  </a:lnTo>
                  <a:lnTo>
                    <a:pt x="9620" y="6104"/>
                  </a:lnTo>
                  <a:lnTo>
                    <a:pt x="78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756;p64">
              <a:extLst>
                <a:ext uri="{FF2B5EF4-FFF2-40B4-BE49-F238E27FC236}">
                  <a16:creationId xmlns:a16="http://schemas.microsoft.com/office/drawing/2014/main" id="{AE65FF68-ACEA-4B8D-9E0C-CA17E29C8B58}"/>
                </a:ext>
              </a:extLst>
            </p:cNvPr>
            <p:cNvSpPr/>
            <p:nvPr/>
          </p:nvSpPr>
          <p:spPr>
            <a:xfrm>
              <a:off x="4863975" y="4506700"/>
              <a:ext cx="256750" cy="166925"/>
            </a:xfrm>
            <a:custGeom>
              <a:avLst/>
              <a:gdLst/>
              <a:ahLst/>
              <a:cxnLst/>
              <a:rect l="l" t="t" r="r" b="b"/>
              <a:pathLst>
                <a:path w="10270" h="6677" extrusionOk="0">
                  <a:moveTo>
                    <a:pt x="7968" y="573"/>
                  </a:moveTo>
                  <a:lnTo>
                    <a:pt x="9562" y="6104"/>
                  </a:lnTo>
                  <a:lnTo>
                    <a:pt x="2015" y="6104"/>
                  </a:lnTo>
                  <a:lnTo>
                    <a:pt x="685" y="573"/>
                  </a:lnTo>
                  <a:close/>
                  <a:moveTo>
                    <a:pt x="322" y="1"/>
                  </a:moveTo>
                  <a:cubicBezTo>
                    <a:pt x="137" y="1"/>
                    <a:pt x="0" y="173"/>
                    <a:pt x="44" y="353"/>
                  </a:cubicBezTo>
                  <a:lnTo>
                    <a:pt x="1510" y="6456"/>
                  </a:lnTo>
                  <a:cubicBezTo>
                    <a:pt x="1541" y="6586"/>
                    <a:pt x="1656" y="6675"/>
                    <a:pt x="1788" y="6675"/>
                  </a:cubicBezTo>
                  <a:lnTo>
                    <a:pt x="9943" y="6675"/>
                  </a:lnTo>
                  <a:lnTo>
                    <a:pt x="9941" y="6677"/>
                  </a:lnTo>
                  <a:cubicBezTo>
                    <a:pt x="10132" y="6677"/>
                    <a:pt x="10269" y="6493"/>
                    <a:pt x="10217" y="6311"/>
                  </a:cubicBezTo>
                  <a:lnTo>
                    <a:pt x="8457" y="207"/>
                  </a:lnTo>
                  <a:cubicBezTo>
                    <a:pt x="8423" y="84"/>
                    <a:pt x="8310" y="1"/>
                    <a:pt x="8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757;p64">
              <a:extLst>
                <a:ext uri="{FF2B5EF4-FFF2-40B4-BE49-F238E27FC236}">
                  <a16:creationId xmlns:a16="http://schemas.microsoft.com/office/drawing/2014/main" id="{266176AC-1414-402A-8BAF-BE86BE705B5D}"/>
                </a:ext>
              </a:extLst>
            </p:cNvPr>
            <p:cNvSpPr/>
            <p:nvPr/>
          </p:nvSpPr>
          <p:spPr>
            <a:xfrm>
              <a:off x="5172800" y="4234404"/>
              <a:ext cx="234300" cy="132550"/>
            </a:xfrm>
            <a:custGeom>
              <a:avLst/>
              <a:gdLst/>
              <a:ahLst/>
              <a:cxnLst/>
              <a:rect l="l" t="t" r="r" b="b"/>
              <a:pathLst>
                <a:path w="9372" h="5302" extrusionOk="0">
                  <a:moveTo>
                    <a:pt x="0" y="1"/>
                  </a:moveTo>
                  <a:lnTo>
                    <a:pt x="1782" y="5301"/>
                  </a:lnTo>
                  <a:lnTo>
                    <a:pt x="9371" y="530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758;p64">
              <a:extLst>
                <a:ext uri="{FF2B5EF4-FFF2-40B4-BE49-F238E27FC236}">
                  <a16:creationId xmlns:a16="http://schemas.microsoft.com/office/drawing/2014/main" id="{469CCBCC-B155-441A-A4D3-A8F835BF789E}"/>
                </a:ext>
              </a:extLst>
            </p:cNvPr>
            <p:cNvSpPr/>
            <p:nvPr/>
          </p:nvSpPr>
          <p:spPr>
            <a:xfrm>
              <a:off x="5164475" y="4232100"/>
              <a:ext cx="251100" cy="146900"/>
            </a:xfrm>
            <a:custGeom>
              <a:avLst/>
              <a:gdLst/>
              <a:ahLst/>
              <a:cxnLst/>
              <a:rect l="l" t="t" r="r" b="b"/>
              <a:pathLst>
                <a:path w="10044" h="5876" extrusionOk="0">
                  <a:moveTo>
                    <a:pt x="7473" y="573"/>
                  </a:moveTo>
                  <a:lnTo>
                    <a:pt x="9289" y="5302"/>
                  </a:lnTo>
                  <a:lnTo>
                    <a:pt x="2321" y="5302"/>
                  </a:lnTo>
                  <a:lnTo>
                    <a:pt x="732" y="573"/>
                  </a:lnTo>
                  <a:close/>
                  <a:moveTo>
                    <a:pt x="333" y="1"/>
                  </a:moveTo>
                  <a:cubicBezTo>
                    <a:pt x="139" y="1"/>
                    <a:pt x="0" y="193"/>
                    <a:pt x="63" y="379"/>
                  </a:cubicBezTo>
                  <a:lnTo>
                    <a:pt x="1844" y="5679"/>
                  </a:lnTo>
                  <a:cubicBezTo>
                    <a:pt x="1883" y="5796"/>
                    <a:pt x="1992" y="5875"/>
                    <a:pt x="2115" y="5875"/>
                  </a:cubicBezTo>
                  <a:lnTo>
                    <a:pt x="9704" y="5875"/>
                  </a:lnTo>
                  <a:cubicBezTo>
                    <a:pt x="9905" y="5875"/>
                    <a:pt x="10044" y="5673"/>
                    <a:pt x="9972" y="5486"/>
                  </a:cubicBezTo>
                  <a:lnTo>
                    <a:pt x="7937" y="184"/>
                  </a:lnTo>
                  <a:cubicBezTo>
                    <a:pt x="7893" y="74"/>
                    <a:pt x="7787" y="1"/>
                    <a:pt x="7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759;p64">
              <a:extLst>
                <a:ext uri="{FF2B5EF4-FFF2-40B4-BE49-F238E27FC236}">
                  <a16:creationId xmlns:a16="http://schemas.microsoft.com/office/drawing/2014/main" id="{FDC1676C-4E6B-4196-9DB8-7AD1B556570D}"/>
                </a:ext>
              </a:extLst>
            </p:cNvPr>
            <p:cNvSpPr/>
            <p:nvPr/>
          </p:nvSpPr>
          <p:spPr>
            <a:xfrm>
              <a:off x="3356650" y="3988450"/>
              <a:ext cx="189500" cy="126900"/>
            </a:xfrm>
            <a:custGeom>
              <a:avLst/>
              <a:gdLst/>
              <a:ahLst/>
              <a:cxnLst/>
              <a:rect l="l" t="t" r="r" b="b"/>
              <a:pathLst>
                <a:path w="7580" h="5076" extrusionOk="0">
                  <a:moveTo>
                    <a:pt x="724" y="0"/>
                  </a:moveTo>
                  <a:lnTo>
                    <a:pt x="0" y="5075"/>
                  </a:lnTo>
                  <a:lnTo>
                    <a:pt x="7099" y="5075"/>
                  </a:lnTo>
                  <a:lnTo>
                    <a:pt x="75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760;p64">
              <a:extLst>
                <a:ext uri="{FF2B5EF4-FFF2-40B4-BE49-F238E27FC236}">
                  <a16:creationId xmlns:a16="http://schemas.microsoft.com/office/drawing/2014/main" id="{F11A7D00-549C-4241-B32B-658DC76A8B5D}"/>
                </a:ext>
              </a:extLst>
            </p:cNvPr>
            <p:cNvSpPr/>
            <p:nvPr/>
          </p:nvSpPr>
          <p:spPr>
            <a:xfrm>
              <a:off x="3348925" y="3981300"/>
              <a:ext cx="204725" cy="141225"/>
            </a:xfrm>
            <a:custGeom>
              <a:avLst/>
              <a:gdLst/>
              <a:ahLst/>
              <a:cxnLst/>
              <a:rect l="l" t="t" r="r" b="b"/>
              <a:pathLst>
                <a:path w="8189" h="5649" extrusionOk="0">
                  <a:moveTo>
                    <a:pt x="7573" y="572"/>
                  </a:moveTo>
                  <a:lnTo>
                    <a:pt x="7147" y="5075"/>
                  </a:lnTo>
                  <a:lnTo>
                    <a:pt x="640" y="5075"/>
                  </a:lnTo>
                  <a:lnTo>
                    <a:pt x="1282" y="572"/>
                  </a:lnTo>
                  <a:close/>
                  <a:moveTo>
                    <a:pt x="1031" y="0"/>
                  </a:moveTo>
                  <a:cubicBezTo>
                    <a:pt x="890" y="0"/>
                    <a:pt x="769" y="105"/>
                    <a:pt x="750" y="245"/>
                  </a:cubicBezTo>
                  <a:lnTo>
                    <a:pt x="26" y="5322"/>
                  </a:lnTo>
                  <a:cubicBezTo>
                    <a:pt x="1" y="5493"/>
                    <a:pt x="135" y="5648"/>
                    <a:pt x="309" y="5648"/>
                  </a:cubicBezTo>
                  <a:lnTo>
                    <a:pt x="7408" y="5648"/>
                  </a:lnTo>
                  <a:cubicBezTo>
                    <a:pt x="7555" y="5647"/>
                    <a:pt x="7678" y="5536"/>
                    <a:pt x="7693" y="5388"/>
                  </a:cubicBezTo>
                  <a:lnTo>
                    <a:pt x="8173" y="313"/>
                  </a:lnTo>
                  <a:cubicBezTo>
                    <a:pt x="8188" y="146"/>
                    <a:pt x="8058" y="0"/>
                    <a:pt x="7891" y="0"/>
                  </a:cubicBezTo>
                  <a:cubicBezTo>
                    <a:pt x="7890" y="0"/>
                    <a:pt x="7889" y="0"/>
                    <a:pt x="7889" y="0"/>
                  </a:cubicBezTo>
                  <a:lnTo>
                    <a:pt x="1033" y="0"/>
                  </a:lnTo>
                  <a:cubicBezTo>
                    <a:pt x="1033" y="0"/>
                    <a:pt x="1032" y="0"/>
                    <a:pt x="1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761;p64">
              <a:extLst>
                <a:ext uri="{FF2B5EF4-FFF2-40B4-BE49-F238E27FC236}">
                  <a16:creationId xmlns:a16="http://schemas.microsoft.com/office/drawing/2014/main" id="{10A2DC28-CD47-4999-9B58-AF997906ABBA}"/>
                </a:ext>
              </a:extLst>
            </p:cNvPr>
            <p:cNvSpPr/>
            <p:nvPr/>
          </p:nvSpPr>
          <p:spPr>
            <a:xfrm>
              <a:off x="4745775" y="3983579"/>
              <a:ext cx="207950" cy="126900"/>
            </a:xfrm>
            <a:custGeom>
              <a:avLst/>
              <a:gdLst/>
              <a:ahLst/>
              <a:cxnLst/>
              <a:rect l="l" t="t" r="r" b="b"/>
              <a:pathLst>
                <a:path w="8318" h="5076" extrusionOk="0">
                  <a:moveTo>
                    <a:pt x="1" y="0"/>
                  </a:moveTo>
                  <a:lnTo>
                    <a:pt x="1219" y="5075"/>
                  </a:lnTo>
                  <a:lnTo>
                    <a:pt x="8318" y="507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762;p64">
              <a:extLst>
                <a:ext uri="{FF2B5EF4-FFF2-40B4-BE49-F238E27FC236}">
                  <a16:creationId xmlns:a16="http://schemas.microsoft.com/office/drawing/2014/main" id="{70978DCA-5BBB-4DA4-8B1C-69B7B874BCAB}"/>
                </a:ext>
              </a:extLst>
            </p:cNvPr>
            <p:cNvSpPr/>
            <p:nvPr/>
          </p:nvSpPr>
          <p:spPr>
            <a:xfrm>
              <a:off x="4737775" y="3981300"/>
              <a:ext cx="224150" cy="141225"/>
            </a:xfrm>
            <a:custGeom>
              <a:avLst/>
              <a:gdLst/>
              <a:ahLst/>
              <a:cxnLst/>
              <a:rect l="l" t="t" r="r" b="b"/>
              <a:pathLst>
                <a:path w="8966" h="5649" extrusionOk="0">
                  <a:moveTo>
                    <a:pt x="6960" y="572"/>
                  </a:moveTo>
                  <a:lnTo>
                    <a:pt x="8259" y="5075"/>
                  </a:lnTo>
                  <a:lnTo>
                    <a:pt x="1765" y="5075"/>
                  </a:lnTo>
                  <a:lnTo>
                    <a:pt x="684" y="572"/>
                  </a:lnTo>
                  <a:close/>
                  <a:moveTo>
                    <a:pt x="321" y="0"/>
                  </a:moveTo>
                  <a:cubicBezTo>
                    <a:pt x="136" y="2"/>
                    <a:pt x="0" y="173"/>
                    <a:pt x="42" y="353"/>
                  </a:cubicBezTo>
                  <a:lnTo>
                    <a:pt x="1261" y="5429"/>
                  </a:lnTo>
                  <a:cubicBezTo>
                    <a:pt x="1292" y="5557"/>
                    <a:pt x="1407" y="5648"/>
                    <a:pt x="1539" y="5648"/>
                  </a:cubicBezTo>
                  <a:lnTo>
                    <a:pt x="8638" y="5648"/>
                  </a:lnTo>
                  <a:cubicBezTo>
                    <a:pt x="8828" y="5648"/>
                    <a:pt x="8966" y="5466"/>
                    <a:pt x="8912" y="5283"/>
                  </a:cubicBezTo>
                  <a:lnTo>
                    <a:pt x="7450" y="208"/>
                  </a:lnTo>
                  <a:cubicBezTo>
                    <a:pt x="7415" y="85"/>
                    <a:pt x="7303" y="0"/>
                    <a:pt x="7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763;p64">
              <a:extLst>
                <a:ext uri="{FF2B5EF4-FFF2-40B4-BE49-F238E27FC236}">
                  <a16:creationId xmlns:a16="http://schemas.microsoft.com/office/drawing/2014/main" id="{FE40338E-3FA2-4164-98A9-1A56464D0410}"/>
                </a:ext>
              </a:extLst>
            </p:cNvPr>
            <p:cNvSpPr/>
            <p:nvPr/>
          </p:nvSpPr>
          <p:spPr>
            <a:xfrm>
              <a:off x="3179225" y="3988450"/>
              <a:ext cx="195550" cy="126900"/>
            </a:xfrm>
            <a:custGeom>
              <a:avLst/>
              <a:gdLst/>
              <a:ahLst/>
              <a:cxnLst/>
              <a:rect l="l" t="t" r="r" b="b"/>
              <a:pathLst>
                <a:path w="7822" h="5076" extrusionOk="0">
                  <a:moveTo>
                    <a:pt x="966" y="0"/>
                  </a:moveTo>
                  <a:lnTo>
                    <a:pt x="0" y="5075"/>
                  </a:lnTo>
                  <a:lnTo>
                    <a:pt x="7097" y="5075"/>
                  </a:lnTo>
                  <a:lnTo>
                    <a:pt x="78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764;p64">
              <a:extLst>
                <a:ext uri="{FF2B5EF4-FFF2-40B4-BE49-F238E27FC236}">
                  <a16:creationId xmlns:a16="http://schemas.microsoft.com/office/drawing/2014/main" id="{99535EAB-6A14-44C0-A811-16A1FC79E125}"/>
                </a:ext>
              </a:extLst>
            </p:cNvPr>
            <p:cNvSpPr/>
            <p:nvPr/>
          </p:nvSpPr>
          <p:spPr>
            <a:xfrm>
              <a:off x="3171325" y="3981300"/>
              <a:ext cx="211150" cy="141225"/>
            </a:xfrm>
            <a:custGeom>
              <a:avLst/>
              <a:gdLst/>
              <a:ahLst/>
              <a:cxnLst/>
              <a:rect l="l" t="t" r="r" b="b"/>
              <a:pathLst>
                <a:path w="8446" h="5649" extrusionOk="0">
                  <a:moveTo>
                    <a:pt x="7808" y="572"/>
                  </a:moveTo>
                  <a:lnTo>
                    <a:pt x="7166" y="5075"/>
                  </a:lnTo>
                  <a:lnTo>
                    <a:pt x="662" y="5075"/>
                  </a:lnTo>
                  <a:lnTo>
                    <a:pt x="1519" y="572"/>
                  </a:lnTo>
                  <a:close/>
                  <a:moveTo>
                    <a:pt x="1282" y="0"/>
                  </a:moveTo>
                  <a:cubicBezTo>
                    <a:pt x="1145" y="0"/>
                    <a:pt x="1027" y="98"/>
                    <a:pt x="1002" y="234"/>
                  </a:cubicBezTo>
                  <a:lnTo>
                    <a:pt x="34" y="5307"/>
                  </a:lnTo>
                  <a:cubicBezTo>
                    <a:pt x="1" y="5484"/>
                    <a:pt x="135" y="5647"/>
                    <a:pt x="316" y="5648"/>
                  </a:cubicBezTo>
                  <a:lnTo>
                    <a:pt x="7413" y="5648"/>
                  </a:lnTo>
                  <a:cubicBezTo>
                    <a:pt x="7556" y="5648"/>
                    <a:pt x="7676" y="5543"/>
                    <a:pt x="7697" y="5402"/>
                  </a:cubicBezTo>
                  <a:lnTo>
                    <a:pt x="8421" y="327"/>
                  </a:lnTo>
                  <a:cubicBezTo>
                    <a:pt x="8445" y="154"/>
                    <a:pt x="8312" y="0"/>
                    <a:pt x="8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765;p64">
              <a:extLst>
                <a:ext uri="{FF2B5EF4-FFF2-40B4-BE49-F238E27FC236}">
                  <a16:creationId xmlns:a16="http://schemas.microsoft.com/office/drawing/2014/main" id="{CDE3C5B2-6C00-4E4B-B40B-CB8F6A6E6300}"/>
                </a:ext>
              </a:extLst>
            </p:cNvPr>
            <p:cNvSpPr/>
            <p:nvPr/>
          </p:nvSpPr>
          <p:spPr>
            <a:xfrm>
              <a:off x="3711550" y="3988450"/>
              <a:ext cx="177475" cy="126900"/>
            </a:xfrm>
            <a:custGeom>
              <a:avLst/>
              <a:gdLst/>
              <a:ahLst/>
              <a:cxnLst/>
              <a:rect l="l" t="t" r="r" b="b"/>
              <a:pathLst>
                <a:path w="7099" h="5076" extrusionOk="0">
                  <a:moveTo>
                    <a:pt x="239" y="0"/>
                  </a:moveTo>
                  <a:lnTo>
                    <a:pt x="0" y="5075"/>
                  </a:lnTo>
                  <a:lnTo>
                    <a:pt x="7099" y="5075"/>
                  </a:lnTo>
                  <a:lnTo>
                    <a:pt x="70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766;p64">
              <a:extLst>
                <a:ext uri="{FF2B5EF4-FFF2-40B4-BE49-F238E27FC236}">
                  <a16:creationId xmlns:a16="http://schemas.microsoft.com/office/drawing/2014/main" id="{62FE532C-5DA5-49C4-964E-F079693D439A}"/>
                </a:ext>
              </a:extLst>
            </p:cNvPr>
            <p:cNvSpPr/>
            <p:nvPr/>
          </p:nvSpPr>
          <p:spPr>
            <a:xfrm>
              <a:off x="3704200" y="3981300"/>
              <a:ext cx="191975" cy="141225"/>
            </a:xfrm>
            <a:custGeom>
              <a:avLst/>
              <a:gdLst/>
              <a:ahLst/>
              <a:cxnLst/>
              <a:rect l="l" t="t" r="r" b="b"/>
              <a:pathLst>
                <a:path w="7679" h="5649" extrusionOk="0">
                  <a:moveTo>
                    <a:pt x="7102" y="572"/>
                  </a:moveTo>
                  <a:lnTo>
                    <a:pt x="7106" y="5075"/>
                  </a:lnTo>
                  <a:lnTo>
                    <a:pt x="596" y="5075"/>
                  </a:lnTo>
                  <a:lnTo>
                    <a:pt x="806" y="572"/>
                  </a:lnTo>
                  <a:close/>
                  <a:moveTo>
                    <a:pt x="533" y="0"/>
                  </a:moveTo>
                  <a:cubicBezTo>
                    <a:pt x="380" y="0"/>
                    <a:pt x="255" y="120"/>
                    <a:pt x="247" y="273"/>
                  </a:cubicBezTo>
                  <a:lnTo>
                    <a:pt x="9" y="5348"/>
                  </a:lnTo>
                  <a:cubicBezTo>
                    <a:pt x="1" y="5511"/>
                    <a:pt x="132" y="5647"/>
                    <a:pt x="294" y="5648"/>
                  </a:cubicBezTo>
                  <a:lnTo>
                    <a:pt x="7393" y="5648"/>
                  </a:lnTo>
                  <a:cubicBezTo>
                    <a:pt x="7551" y="5647"/>
                    <a:pt x="7679" y="5519"/>
                    <a:pt x="7679" y="5361"/>
                  </a:cubicBezTo>
                  <a:lnTo>
                    <a:pt x="7674" y="286"/>
                  </a:lnTo>
                  <a:cubicBezTo>
                    <a:pt x="7674" y="129"/>
                    <a:pt x="7546" y="0"/>
                    <a:pt x="7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767;p64">
              <a:extLst>
                <a:ext uri="{FF2B5EF4-FFF2-40B4-BE49-F238E27FC236}">
                  <a16:creationId xmlns:a16="http://schemas.microsoft.com/office/drawing/2014/main" id="{0A34CE55-272E-4D1C-9291-BB2DAC687A37}"/>
                </a:ext>
              </a:extLst>
            </p:cNvPr>
            <p:cNvSpPr/>
            <p:nvPr/>
          </p:nvSpPr>
          <p:spPr>
            <a:xfrm>
              <a:off x="3001750" y="3988450"/>
              <a:ext cx="201650" cy="126900"/>
            </a:xfrm>
            <a:custGeom>
              <a:avLst/>
              <a:gdLst/>
              <a:ahLst/>
              <a:cxnLst/>
              <a:rect l="l" t="t" r="r" b="b"/>
              <a:pathLst>
                <a:path w="8066" h="5076" extrusionOk="0">
                  <a:moveTo>
                    <a:pt x="1210" y="0"/>
                  </a:moveTo>
                  <a:lnTo>
                    <a:pt x="0" y="5075"/>
                  </a:lnTo>
                  <a:lnTo>
                    <a:pt x="7099" y="5075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768;p64">
              <a:extLst>
                <a:ext uri="{FF2B5EF4-FFF2-40B4-BE49-F238E27FC236}">
                  <a16:creationId xmlns:a16="http://schemas.microsoft.com/office/drawing/2014/main" id="{223B9FAD-EF36-4163-AA11-059A2171E084}"/>
                </a:ext>
              </a:extLst>
            </p:cNvPr>
            <p:cNvSpPr/>
            <p:nvPr/>
          </p:nvSpPr>
          <p:spPr>
            <a:xfrm>
              <a:off x="2993750" y="3981300"/>
              <a:ext cx="217525" cy="141225"/>
            </a:xfrm>
            <a:custGeom>
              <a:avLst/>
              <a:gdLst/>
              <a:ahLst/>
              <a:cxnLst/>
              <a:rect l="l" t="t" r="r" b="b"/>
              <a:pathLst>
                <a:path w="8701" h="5649" extrusionOk="0">
                  <a:moveTo>
                    <a:pt x="8039" y="572"/>
                  </a:moveTo>
                  <a:lnTo>
                    <a:pt x="7182" y="5075"/>
                  </a:lnTo>
                  <a:lnTo>
                    <a:pt x="683" y="5075"/>
                  </a:lnTo>
                  <a:lnTo>
                    <a:pt x="1757" y="572"/>
                  </a:lnTo>
                  <a:close/>
                  <a:moveTo>
                    <a:pt x="1530" y="0"/>
                  </a:moveTo>
                  <a:cubicBezTo>
                    <a:pt x="1398" y="0"/>
                    <a:pt x="1283" y="91"/>
                    <a:pt x="1252" y="220"/>
                  </a:cubicBezTo>
                  <a:lnTo>
                    <a:pt x="42" y="5296"/>
                  </a:lnTo>
                  <a:cubicBezTo>
                    <a:pt x="0" y="5475"/>
                    <a:pt x="136" y="5647"/>
                    <a:pt x="320" y="5648"/>
                  </a:cubicBezTo>
                  <a:lnTo>
                    <a:pt x="7419" y="5648"/>
                  </a:lnTo>
                  <a:cubicBezTo>
                    <a:pt x="7556" y="5647"/>
                    <a:pt x="7674" y="5550"/>
                    <a:pt x="7700" y="5415"/>
                  </a:cubicBezTo>
                  <a:lnTo>
                    <a:pt x="8666" y="340"/>
                  </a:lnTo>
                  <a:cubicBezTo>
                    <a:pt x="8701" y="165"/>
                    <a:pt x="8565" y="0"/>
                    <a:pt x="8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769;p64">
              <a:extLst>
                <a:ext uri="{FF2B5EF4-FFF2-40B4-BE49-F238E27FC236}">
                  <a16:creationId xmlns:a16="http://schemas.microsoft.com/office/drawing/2014/main" id="{746E1DA0-9584-448D-80CC-84BB11BA2314}"/>
                </a:ext>
              </a:extLst>
            </p:cNvPr>
            <p:cNvSpPr/>
            <p:nvPr/>
          </p:nvSpPr>
          <p:spPr>
            <a:xfrm>
              <a:off x="2824325" y="3988450"/>
              <a:ext cx="207700" cy="126900"/>
            </a:xfrm>
            <a:custGeom>
              <a:avLst/>
              <a:gdLst/>
              <a:ahLst/>
              <a:cxnLst/>
              <a:rect l="l" t="t" r="r" b="b"/>
              <a:pathLst>
                <a:path w="8308" h="5076" extrusionOk="0">
                  <a:moveTo>
                    <a:pt x="1452" y="0"/>
                  </a:moveTo>
                  <a:lnTo>
                    <a:pt x="0" y="5075"/>
                  </a:lnTo>
                  <a:lnTo>
                    <a:pt x="7097" y="5075"/>
                  </a:lnTo>
                  <a:lnTo>
                    <a:pt x="83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770;p64">
              <a:extLst>
                <a:ext uri="{FF2B5EF4-FFF2-40B4-BE49-F238E27FC236}">
                  <a16:creationId xmlns:a16="http://schemas.microsoft.com/office/drawing/2014/main" id="{362336BB-A73F-43EF-BFAC-65EB94557CEF}"/>
                </a:ext>
              </a:extLst>
            </p:cNvPr>
            <p:cNvSpPr/>
            <p:nvPr/>
          </p:nvSpPr>
          <p:spPr>
            <a:xfrm>
              <a:off x="2816100" y="3981275"/>
              <a:ext cx="223950" cy="141250"/>
            </a:xfrm>
            <a:custGeom>
              <a:avLst/>
              <a:gdLst/>
              <a:ahLst/>
              <a:cxnLst/>
              <a:rect l="l" t="t" r="r" b="b"/>
              <a:pathLst>
                <a:path w="8958" h="5650" extrusionOk="0">
                  <a:moveTo>
                    <a:pt x="8274" y="573"/>
                  </a:moveTo>
                  <a:lnTo>
                    <a:pt x="7201" y="5076"/>
                  </a:lnTo>
                  <a:lnTo>
                    <a:pt x="708" y="5076"/>
                  </a:lnTo>
                  <a:lnTo>
                    <a:pt x="1998" y="573"/>
                  </a:lnTo>
                  <a:close/>
                  <a:moveTo>
                    <a:pt x="1781" y="0"/>
                  </a:moveTo>
                  <a:cubicBezTo>
                    <a:pt x="1653" y="0"/>
                    <a:pt x="1541" y="85"/>
                    <a:pt x="1507" y="208"/>
                  </a:cubicBezTo>
                  <a:lnTo>
                    <a:pt x="54" y="5284"/>
                  </a:lnTo>
                  <a:cubicBezTo>
                    <a:pt x="1" y="5466"/>
                    <a:pt x="138" y="5649"/>
                    <a:pt x="329" y="5649"/>
                  </a:cubicBezTo>
                  <a:lnTo>
                    <a:pt x="7426" y="5649"/>
                  </a:lnTo>
                  <a:cubicBezTo>
                    <a:pt x="7558" y="5648"/>
                    <a:pt x="7674" y="5557"/>
                    <a:pt x="7705" y="5429"/>
                  </a:cubicBezTo>
                  <a:lnTo>
                    <a:pt x="8914" y="353"/>
                  </a:lnTo>
                  <a:cubicBezTo>
                    <a:pt x="8958" y="173"/>
                    <a:pt x="8821" y="1"/>
                    <a:pt x="8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771;p64">
              <a:extLst>
                <a:ext uri="{FF2B5EF4-FFF2-40B4-BE49-F238E27FC236}">
                  <a16:creationId xmlns:a16="http://schemas.microsoft.com/office/drawing/2014/main" id="{6906886D-BA09-4EC1-B4CC-DB1413E7FFFC}"/>
                </a:ext>
              </a:extLst>
            </p:cNvPr>
            <p:cNvSpPr/>
            <p:nvPr/>
          </p:nvSpPr>
          <p:spPr>
            <a:xfrm>
              <a:off x="3534125" y="3988450"/>
              <a:ext cx="183400" cy="126900"/>
            </a:xfrm>
            <a:custGeom>
              <a:avLst/>
              <a:gdLst/>
              <a:ahLst/>
              <a:cxnLst/>
              <a:rect l="l" t="t" r="r" b="b"/>
              <a:pathLst>
                <a:path w="7336" h="5076" extrusionOk="0">
                  <a:moveTo>
                    <a:pt x="481" y="0"/>
                  </a:moveTo>
                  <a:lnTo>
                    <a:pt x="0" y="5075"/>
                  </a:lnTo>
                  <a:lnTo>
                    <a:pt x="7097" y="5075"/>
                  </a:lnTo>
                  <a:lnTo>
                    <a:pt x="7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772;p64">
              <a:extLst>
                <a:ext uri="{FF2B5EF4-FFF2-40B4-BE49-F238E27FC236}">
                  <a16:creationId xmlns:a16="http://schemas.microsoft.com/office/drawing/2014/main" id="{E3D8DCBC-798A-463F-B2BA-8EA051E37ED2}"/>
                </a:ext>
              </a:extLst>
            </p:cNvPr>
            <p:cNvSpPr/>
            <p:nvPr/>
          </p:nvSpPr>
          <p:spPr>
            <a:xfrm>
              <a:off x="3526575" y="3981300"/>
              <a:ext cx="198250" cy="141225"/>
            </a:xfrm>
            <a:custGeom>
              <a:avLst/>
              <a:gdLst/>
              <a:ahLst/>
              <a:cxnLst/>
              <a:rect l="l" t="t" r="r" b="b"/>
              <a:pathLst>
                <a:path w="7930" h="5649" extrusionOk="0">
                  <a:moveTo>
                    <a:pt x="7338" y="572"/>
                  </a:moveTo>
                  <a:lnTo>
                    <a:pt x="7126" y="5075"/>
                  </a:lnTo>
                  <a:lnTo>
                    <a:pt x="616" y="5075"/>
                  </a:lnTo>
                  <a:lnTo>
                    <a:pt x="1043" y="572"/>
                  </a:lnTo>
                  <a:close/>
                  <a:moveTo>
                    <a:pt x="783" y="0"/>
                  </a:moveTo>
                  <a:cubicBezTo>
                    <a:pt x="634" y="0"/>
                    <a:pt x="511" y="112"/>
                    <a:pt x="497" y="259"/>
                  </a:cubicBezTo>
                  <a:lnTo>
                    <a:pt x="16" y="5334"/>
                  </a:lnTo>
                  <a:cubicBezTo>
                    <a:pt x="1" y="5502"/>
                    <a:pt x="133" y="5648"/>
                    <a:pt x="302" y="5648"/>
                  </a:cubicBezTo>
                  <a:lnTo>
                    <a:pt x="7399" y="5648"/>
                  </a:lnTo>
                  <a:cubicBezTo>
                    <a:pt x="7552" y="5648"/>
                    <a:pt x="7677" y="5528"/>
                    <a:pt x="7685" y="5375"/>
                  </a:cubicBezTo>
                  <a:lnTo>
                    <a:pt x="7924" y="300"/>
                  </a:lnTo>
                  <a:cubicBezTo>
                    <a:pt x="7930" y="136"/>
                    <a:pt x="7801" y="0"/>
                    <a:pt x="76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773;p64">
              <a:extLst>
                <a:ext uri="{FF2B5EF4-FFF2-40B4-BE49-F238E27FC236}">
                  <a16:creationId xmlns:a16="http://schemas.microsoft.com/office/drawing/2014/main" id="{E0DC2E35-5A6F-4FA3-AC15-A4AC886373FB}"/>
                </a:ext>
              </a:extLst>
            </p:cNvPr>
            <p:cNvSpPr/>
            <p:nvPr/>
          </p:nvSpPr>
          <p:spPr>
            <a:xfrm>
              <a:off x="4574400" y="3983579"/>
              <a:ext cx="201875" cy="126900"/>
            </a:xfrm>
            <a:custGeom>
              <a:avLst/>
              <a:gdLst/>
              <a:ahLst/>
              <a:cxnLst/>
              <a:rect l="l" t="t" r="r" b="b"/>
              <a:pathLst>
                <a:path w="8075" h="5076" extrusionOk="0">
                  <a:moveTo>
                    <a:pt x="0" y="0"/>
                  </a:moveTo>
                  <a:lnTo>
                    <a:pt x="977" y="5075"/>
                  </a:lnTo>
                  <a:lnTo>
                    <a:pt x="8074" y="507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774;p64">
              <a:extLst>
                <a:ext uri="{FF2B5EF4-FFF2-40B4-BE49-F238E27FC236}">
                  <a16:creationId xmlns:a16="http://schemas.microsoft.com/office/drawing/2014/main" id="{20C8C21C-48CF-4101-A616-B4D063BBEA3F}"/>
                </a:ext>
              </a:extLst>
            </p:cNvPr>
            <p:cNvSpPr/>
            <p:nvPr/>
          </p:nvSpPr>
          <p:spPr>
            <a:xfrm>
              <a:off x="4566525" y="3981300"/>
              <a:ext cx="217750" cy="141225"/>
            </a:xfrm>
            <a:custGeom>
              <a:avLst/>
              <a:gdLst/>
              <a:ahLst/>
              <a:cxnLst/>
              <a:rect l="l" t="t" r="r" b="b"/>
              <a:pathLst>
                <a:path w="8710" h="5649" extrusionOk="0">
                  <a:moveTo>
                    <a:pt x="6945" y="572"/>
                  </a:moveTo>
                  <a:lnTo>
                    <a:pt x="8027" y="5075"/>
                  </a:lnTo>
                  <a:lnTo>
                    <a:pt x="1528" y="5075"/>
                  </a:lnTo>
                  <a:lnTo>
                    <a:pt x="663" y="572"/>
                  </a:lnTo>
                  <a:close/>
                  <a:moveTo>
                    <a:pt x="315" y="0"/>
                  </a:moveTo>
                  <a:cubicBezTo>
                    <a:pt x="135" y="0"/>
                    <a:pt x="0" y="165"/>
                    <a:pt x="35" y="340"/>
                  </a:cubicBezTo>
                  <a:lnTo>
                    <a:pt x="1010" y="5416"/>
                  </a:lnTo>
                  <a:cubicBezTo>
                    <a:pt x="1037" y="5551"/>
                    <a:pt x="1155" y="5647"/>
                    <a:pt x="1292" y="5648"/>
                  </a:cubicBezTo>
                  <a:lnTo>
                    <a:pt x="8389" y="5648"/>
                  </a:lnTo>
                  <a:lnTo>
                    <a:pt x="8389" y="5647"/>
                  </a:lnTo>
                  <a:cubicBezTo>
                    <a:pt x="8574" y="5647"/>
                    <a:pt x="8710" y="5474"/>
                    <a:pt x="8667" y="5295"/>
                  </a:cubicBezTo>
                  <a:lnTo>
                    <a:pt x="7449" y="220"/>
                  </a:lnTo>
                  <a:cubicBezTo>
                    <a:pt x="7418" y="90"/>
                    <a:pt x="7303" y="0"/>
                    <a:pt x="7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775;p64">
              <a:extLst>
                <a:ext uri="{FF2B5EF4-FFF2-40B4-BE49-F238E27FC236}">
                  <a16:creationId xmlns:a16="http://schemas.microsoft.com/office/drawing/2014/main" id="{9F3ECD71-AF8A-40D2-BB8C-D8872C213614}"/>
                </a:ext>
              </a:extLst>
            </p:cNvPr>
            <p:cNvSpPr/>
            <p:nvPr/>
          </p:nvSpPr>
          <p:spPr>
            <a:xfrm>
              <a:off x="4403025" y="3988450"/>
              <a:ext cx="195800" cy="126900"/>
            </a:xfrm>
            <a:custGeom>
              <a:avLst/>
              <a:gdLst/>
              <a:ahLst/>
              <a:cxnLst/>
              <a:rect l="l" t="t" r="r" b="b"/>
              <a:pathLst>
                <a:path w="7832" h="5076" extrusionOk="0">
                  <a:moveTo>
                    <a:pt x="0" y="0"/>
                  </a:moveTo>
                  <a:lnTo>
                    <a:pt x="733" y="5075"/>
                  </a:lnTo>
                  <a:lnTo>
                    <a:pt x="7832" y="5075"/>
                  </a:lnTo>
                  <a:lnTo>
                    <a:pt x="6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776;p64">
              <a:extLst>
                <a:ext uri="{FF2B5EF4-FFF2-40B4-BE49-F238E27FC236}">
                  <a16:creationId xmlns:a16="http://schemas.microsoft.com/office/drawing/2014/main" id="{BDA7A1A9-B737-4CD6-8B65-39C070DCBE4A}"/>
                </a:ext>
              </a:extLst>
            </p:cNvPr>
            <p:cNvSpPr/>
            <p:nvPr/>
          </p:nvSpPr>
          <p:spPr>
            <a:xfrm>
              <a:off x="4395300" y="3981300"/>
              <a:ext cx="211425" cy="141225"/>
            </a:xfrm>
            <a:custGeom>
              <a:avLst/>
              <a:gdLst/>
              <a:ahLst/>
              <a:cxnLst/>
              <a:rect l="l" t="t" r="r" b="b"/>
              <a:pathLst>
                <a:path w="8457" h="5649" extrusionOk="0">
                  <a:moveTo>
                    <a:pt x="6929" y="572"/>
                  </a:moveTo>
                  <a:lnTo>
                    <a:pt x="7795" y="5075"/>
                  </a:lnTo>
                  <a:lnTo>
                    <a:pt x="1291" y="5075"/>
                  </a:lnTo>
                  <a:lnTo>
                    <a:pt x="639" y="572"/>
                  </a:lnTo>
                  <a:close/>
                  <a:moveTo>
                    <a:pt x="309" y="0"/>
                  </a:moveTo>
                  <a:cubicBezTo>
                    <a:pt x="135" y="0"/>
                    <a:pt x="0" y="154"/>
                    <a:pt x="25" y="327"/>
                  </a:cubicBezTo>
                  <a:lnTo>
                    <a:pt x="759" y="5402"/>
                  </a:lnTo>
                  <a:cubicBezTo>
                    <a:pt x="780" y="5543"/>
                    <a:pt x="900" y="5647"/>
                    <a:pt x="1042" y="5648"/>
                  </a:cubicBezTo>
                  <a:lnTo>
                    <a:pt x="8141" y="5648"/>
                  </a:lnTo>
                  <a:cubicBezTo>
                    <a:pt x="8322" y="5648"/>
                    <a:pt x="8456" y="5484"/>
                    <a:pt x="8423" y="5307"/>
                  </a:cubicBezTo>
                  <a:lnTo>
                    <a:pt x="7445" y="232"/>
                  </a:lnTo>
                  <a:cubicBezTo>
                    <a:pt x="7419" y="98"/>
                    <a:pt x="7302" y="0"/>
                    <a:pt x="7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777;p64">
              <a:extLst>
                <a:ext uri="{FF2B5EF4-FFF2-40B4-BE49-F238E27FC236}">
                  <a16:creationId xmlns:a16="http://schemas.microsoft.com/office/drawing/2014/main" id="{93AB476E-6944-45E0-ABB0-A6D6ABF3EE1E}"/>
                </a:ext>
              </a:extLst>
            </p:cNvPr>
            <p:cNvSpPr/>
            <p:nvPr/>
          </p:nvSpPr>
          <p:spPr>
            <a:xfrm>
              <a:off x="4060275" y="3988450"/>
              <a:ext cx="183650" cy="126900"/>
            </a:xfrm>
            <a:custGeom>
              <a:avLst/>
              <a:gdLst/>
              <a:ahLst/>
              <a:cxnLst/>
              <a:rect l="l" t="t" r="r" b="b"/>
              <a:pathLst>
                <a:path w="7346" h="5076" extrusionOk="0">
                  <a:moveTo>
                    <a:pt x="0" y="0"/>
                  </a:moveTo>
                  <a:lnTo>
                    <a:pt x="247" y="5075"/>
                  </a:lnTo>
                  <a:lnTo>
                    <a:pt x="7346" y="5075"/>
                  </a:lnTo>
                  <a:lnTo>
                    <a:pt x="6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778;p64">
              <a:extLst>
                <a:ext uri="{FF2B5EF4-FFF2-40B4-BE49-F238E27FC236}">
                  <a16:creationId xmlns:a16="http://schemas.microsoft.com/office/drawing/2014/main" id="{594271B0-474E-40D7-88CF-07A926C2C05D}"/>
                </a:ext>
              </a:extLst>
            </p:cNvPr>
            <p:cNvSpPr/>
            <p:nvPr/>
          </p:nvSpPr>
          <p:spPr>
            <a:xfrm>
              <a:off x="4052900" y="3981300"/>
              <a:ext cx="198525" cy="141225"/>
            </a:xfrm>
            <a:custGeom>
              <a:avLst/>
              <a:gdLst/>
              <a:ahLst/>
              <a:cxnLst/>
              <a:rect l="l" t="t" r="r" b="b"/>
              <a:pathLst>
                <a:path w="7941" h="5649" extrusionOk="0">
                  <a:moveTo>
                    <a:pt x="6890" y="572"/>
                  </a:moveTo>
                  <a:lnTo>
                    <a:pt x="7326" y="5075"/>
                  </a:lnTo>
                  <a:lnTo>
                    <a:pt x="815" y="5075"/>
                  </a:lnTo>
                  <a:lnTo>
                    <a:pt x="595" y="572"/>
                  </a:lnTo>
                  <a:close/>
                  <a:moveTo>
                    <a:pt x="291" y="0"/>
                  </a:moveTo>
                  <a:cubicBezTo>
                    <a:pt x="130" y="0"/>
                    <a:pt x="0" y="137"/>
                    <a:pt x="8" y="300"/>
                  </a:cubicBezTo>
                  <a:lnTo>
                    <a:pt x="257" y="5375"/>
                  </a:lnTo>
                  <a:cubicBezTo>
                    <a:pt x="263" y="5528"/>
                    <a:pt x="389" y="5648"/>
                    <a:pt x="542" y="5648"/>
                  </a:cubicBezTo>
                  <a:lnTo>
                    <a:pt x="7640" y="5648"/>
                  </a:lnTo>
                  <a:lnTo>
                    <a:pt x="7640" y="5647"/>
                  </a:lnTo>
                  <a:cubicBezTo>
                    <a:pt x="7809" y="5647"/>
                    <a:pt x="7941" y="5502"/>
                    <a:pt x="7924" y="5334"/>
                  </a:cubicBezTo>
                  <a:lnTo>
                    <a:pt x="7435" y="259"/>
                  </a:lnTo>
                  <a:cubicBezTo>
                    <a:pt x="7421" y="112"/>
                    <a:pt x="7298" y="0"/>
                    <a:pt x="7150" y="0"/>
                  </a:cubicBezTo>
                  <a:lnTo>
                    <a:pt x="294" y="0"/>
                  </a:lnTo>
                  <a:cubicBezTo>
                    <a:pt x="293" y="0"/>
                    <a:pt x="292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779;p64">
              <a:extLst>
                <a:ext uri="{FF2B5EF4-FFF2-40B4-BE49-F238E27FC236}">
                  <a16:creationId xmlns:a16="http://schemas.microsoft.com/office/drawing/2014/main" id="{2CD6386A-CA7D-4A5F-8FF2-66BBB0AF10CD}"/>
                </a:ext>
              </a:extLst>
            </p:cNvPr>
            <p:cNvSpPr/>
            <p:nvPr/>
          </p:nvSpPr>
          <p:spPr>
            <a:xfrm>
              <a:off x="2666525" y="4508979"/>
              <a:ext cx="2038350" cy="152600"/>
            </a:xfrm>
            <a:custGeom>
              <a:avLst/>
              <a:gdLst/>
              <a:ahLst/>
              <a:cxnLst/>
              <a:rect l="l" t="t" r="r" b="b"/>
              <a:pathLst>
                <a:path w="81534" h="6104" extrusionOk="0">
                  <a:moveTo>
                    <a:pt x="1747" y="1"/>
                  </a:moveTo>
                  <a:lnTo>
                    <a:pt x="0" y="6104"/>
                  </a:lnTo>
                  <a:lnTo>
                    <a:pt x="81534" y="6104"/>
                  </a:lnTo>
                  <a:lnTo>
                    <a:pt x="803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780;p64">
              <a:extLst>
                <a:ext uri="{FF2B5EF4-FFF2-40B4-BE49-F238E27FC236}">
                  <a16:creationId xmlns:a16="http://schemas.microsoft.com/office/drawing/2014/main" id="{64C2E36F-8CE0-4DDD-AC3A-6717A939AB81}"/>
                </a:ext>
              </a:extLst>
            </p:cNvPr>
            <p:cNvSpPr/>
            <p:nvPr/>
          </p:nvSpPr>
          <p:spPr>
            <a:xfrm>
              <a:off x="2658325" y="4506675"/>
              <a:ext cx="2054400" cy="166950"/>
            </a:xfrm>
            <a:custGeom>
              <a:avLst/>
              <a:gdLst/>
              <a:ahLst/>
              <a:cxnLst/>
              <a:rect l="l" t="t" r="r" b="b"/>
              <a:pathLst>
                <a:path w="82176" h="6678" extrusionOk="0">
                  <a:moveTo>
                    <a:pt x="80451" y="574"/>
                  </a:moveTo>
                  <a:lnTo>
                    <a:pt x="81515" y="6105"/>
                  </a:lnTo>
                  <a:lnTo>
                    <a:pt x="708" y="6105"/>
                  </a:lnTo>
                  <a:lnTo>
                    <a:pt x="2290" y="574"/>
                  </a:lnTo>
                  <a:close/>
                  <a:moveTo>
                    <a:pt x="2075" y="1"/>
                  </a:moveTo>
                  <a:cubicBezTo>
                    <a:pt x="1947" y="1"/>
                    <a:pt x="1835" y="85"/>
                    <a:pt x="1800" y="208"/>
                  </a:cubicBezTo>
                  <a:lnTo>
                    <a:pt x="53" y="6312"/>
                  </a:lnTo>
                  <a:cubicBezTo>
                    <a:pt x="0" y="6494"/>
                    <a:pt x="137" y="6678"/>
                    <a:pt x="328" y="6678"/>
                  </a:cubicBezTo>
                  <a:lnTo>
                    <a:pt x="81862" y="6678"/>
                  </a:lnTo>
                  <a:cubicBezTo>
                    <a:pt x="82041" y="6678"/>
                    <a:pt x="82176" y="6514"/>
                    <a:pt x="82143" y="6337"/>
                  </a:cubicBezTo>
                  <a:lnTo>
                    <a:pt x="80967" y="233"/>
                  </a:lnTo>
                  <a:cubicBezTo>
                    <a:pt x="80942" y="98"/>
                    <a:pt x="80824" y="2"/>
                    <a:pt x="8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781;p64">
              <a:extLst>
                <a:ext uri="{FF2B5EF4-FFF2-40B4-BE49-F238E27FC236}">
                  <a16:creationId xmlns:a16="http://schemas.microsoft.com/office/drawing/2014/main" id="{BABC5302-76AC-4703-9CCF-6999356598D4}"/>
                </a:ext>
              </a:extLst>
            </p:cNvPr>
            <p:cNvSpPr/>
            <p:nvPr/>
          </p:nvSpPr>
          <p:spPr>
            <a:xfrm>
              <a:off x="4231650" y="3988450"/>
              <a:ext cx="189725" cy="126900"/>
            </a:xfrm>
            <a:custGeom>
              <a:avLst/>
              <a:gdLst/>
              <a:ahLst/>
              <a:cxnLst/>
              <a:rect l="l" t="t" r="r" b="b"/>
              <a:pathLst>
                <a:path w="7589" h="5076" extrusionOk="0">
                  <a:moveTo>
                    <a:pt x="0" y="0"/>
                  </a:moveTo>
                  <a:lnTo>
                    <a:pt x="491" y="5075"/>
                  </a:lnTo>
                  <a:lnTo>
                    <a:pt x="7588" y="5075"/>
                  </a:lnTo>
                  <a:lnTo>
                    <a:pt x="6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782;p64">
              <a:extLst>
                <a:ext uri="{FF2B5EF4-FFF2-40B4-BE49-F238E27FC236}">
                  <a16:creationId xmlns:a16="http://schemas.microsoft.com/office/drawing/2014/main" id="{F1B6204B-4A22-4585-974F-B9D77816AA39}"/>
                </a:ext>
              </a:extLst>
            </p:cNvPr>
            <p:cNvSpPr/>
            <p:nvPr/>
          </p:nvSpPr>
          <p:spPr>
            <a:xfrm>
              <a:off x="4224100" y="3981275"/>
              <a:ext cx="204950" cy="141250"/>
            </a:xfrm>
            <a:custGeom>
              <a:avLst/>
              <a:gdLst/>
              <a:ahLst/>
              <a:cxnLst/>
              <a:rect l="l" t="t" r="r" b="b"/>
              <a:pathLst>
                <a:path w="8198" h="5650" extrusionOk="0">
                  <a:moveTo>
                    <a:pt x="6910" y="573"/>
                  </a:moveTo>
                  <a:lnTo>
                    <a:pt x="7561" y="5076"/>
                  </a:lnTo>
                  <a:lnTo>
                    <a:pt x="1052" y="5076"/>
                  </a:lnTo>
                  <a:lnTo>
                    <a:pt x="617" y="573"/>
                  </a:lnTo>
                  <a:close/>
                  <a:moveTo>
                    <a:pt x="302" y="0"/>
                  </a:moveTo>
                  <a:cubicBezTo>
                    <a:pt x="133" y="0"/>
                    <a:pt x="1" y="146"/>
                    <a:pt x="16" y="314"/>
                  </a:cubicBezTo>
                  <a:lnTo>
                    <a:pt x="507" y="5390"/>
                  </a:lnTo>
                  <a:cubicBezTo>
                    <a:pt x="521" y="5537"/>
                    <a:pt x="644" y="5648"/>
                    <a:pt x="792" y="5649"/>
                  </a:cubicBezTo>
                  <a:lnTo>
                    <a:pt x="7890" y="5649"/>
                  </a:lnTo>
                  <a:lnTo>
                    <a:pt x="7890" y="5648"/>
                  </a:lnTo>
                  <a:cubicBezTo>
                    <a:pt x="8065" y="5648"/>
                    <a:pt x="8198" y="5494"/>
                    <a:pt x="8174" y="5321"/>
                  </a:cubicBezTo>
                  <a:lnTo>
                    <a:pt x="7440" y="246"/>
                  </a:lnTo>
                  <a:cubicBezTo>
                    <a:pt x="7420" y="105"/>
                    <a:pt x="7300" y="1"/>
                    <a:pt x="7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783;p64">
              <a:extLst>
                <a:ext uri="{FF2B5EF4-FFF2-40B4-BE49-F238E27FC236}">
                  <a16:creationId xmlns:a16="http://schemas.microsoft.com/office/drawing/2014/main" id="{360D92DF-2960-4645-BE60-26A47ABE42DA}"/>
                </a:ext>
              </a:extLst>
            </p:cNvPr>
            <p:cNvSpPr/>
            <p:nvPr/>
          </p:nvSpPr>
          <p:spPr>
            <a:xfrm>
              <a:off x="1662850" y="4934500"/>
              <a:ext cx="4367925" cy="62025"/>
            </a:xfrm>
            <a:custGeom>
              <a:avLst/>
              <a:gdLst/>
              <a:ahLst/>
              <a:cxnLst/>
              <a:rect l="l" t="t" r="r" b="b"/>
              <a:pathLst>
                <a:path w="174717" h="2481" extrusionOk="0">
                  <a:moveTo>
                    <a:pt x="1" y="1"/>
                  </a:moveTo>
                  <a:lnTo>
                    <a:pt x="1" y="2480"/>
                  </a:lnTo>
                  <a:lnTo>
                    <a:pt x="174716" y="2480"/>
                  </a:lnTo>
                  <a:lnTo>
                    <a:pt x="1747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784;p64">
              <a:extLst>
                <a:ext uri="{FF2B5EF4-FFF2-40B4-BE49-F238E27FC236}">
                  <a16:creationId xmlns:a16="http://schemas.microsoft.com/office/drawing/2014/main" id="{0C30C716-7F77-4E48-B52C-D31F01F31CA3}"/>
                </a:ext>
              </a:extLst>
            </p:cNvPr>
            <p:cNvSpPr/>
            <p:nvPr/>
          </p:nvSpPr>
          <p:spPr>
            <a:xfrm>
              <a:off x="1655725" y="4927350"/>
              <a:ext cx="4382225" cy="76325"/>
            </a:xfrm>
            <a:custGeom>
              <a:avLst/>
              <a:gdLst/>
              <a:ahLst/>
              <a:cxnLst/>
              <a:rect l="l" t="t" r="r" b="b"/>
              <a:pathLst>
                <a:path w="175289" h="3053" extrusionOk="0">
                  <a:moveTo>
                    <a:pt x="174715" y="574"/>
                  </a:moveTo>
                  <a:lnTo>
                    <a:pt x="174715" y="2479"/>
                  </a:lnTo>
                  <a:lnTo>
                    <a:pt x="573" y="2479"/>
                  </a:lnTo>
                  <a:lnTo>
                    <a:pt x="573" y="574"/>
                  </a:lnTo>
                  <a:close/>
                  <a:moveTo>
                    <a:pt x="286" y="1"/>
                  </a:moveTo>
                  <a:cubicBezTo>
                    <a:pt x="128" y="1"/>
                    <a:pt x="0" y="129"/>
                    <a:pt x="0" y="288"/>
                  </a:cubicBezTo>
                  <a:lnTo>
                    <a:pt x="0" y="2766"/>
                  </a:lnTo>
                  <a:cubicBezTo>
                    <a:pt x="0" y="2924"/>
                    <a:pt x="128" y="3052"/>
                    <a:pt x="286" y="3052"/>
                  </a:cubicBezTo>
                  <a:lnTo>
                    <a:pt x="175001" y="3052"/>
                  </a:lnTo>
                  <a:cubicBezTo>
                    <a:pt x="175160" y="3052"/>
                    <a:pt x="175288" y="2924"/>
                    <a:pt x="175288" y="2766"/>
                  </a:cubicBezTo>
                  <a:lnTo>
                    <a:pt x="175288" y="288"/>
                  </a:lnTo>
                  <a:cubicBezTo>
                    <a:pt x="175288" y="129"/>
                    <a:pt x="175160" y="1"/>
                    <a:pt x="175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785;p64">
              <a:extLst>
                <a:ext uri="{FF2B5EF4-FFF2-40B4-BE49-F238E27FC236}">
                  <a16:creationId xmlns:a16="http://schemas.microsoft.com/office/drawing/2014/main" id="{9EDDF580-205F-42D5-8D0F-B2333B94FB3C}"/>
                </a:ext>
              </a:extLst>
            </p:cNvPr>
            <p:cNvSpPr/>
            <p:nvPr/>
          </p:nvSpPr>
          <p:spPr>
            <a:xfrm>
              <a:off x="3073800" y="2103700"/>
              <a:ext cx="1546050" cy="1325725"/>
            </a:xfrm>
            <a:custGeom>
              <a:avLst/>
              <a:gdLst/>
              <a:ahLst/>
              <a:cxnLst/>
              <a:rect l="l" t="t" r="r" b="b"/>
              <a:pathLst>
                <a:path w="61842" h="53029" extrusionOk="0">
                  <a:moveTo>
                    <a:pt x="30921" y="1"/>
                  </a:moveTo>
                  <a:cubicBezTo>
                    <a:pt x="29854" y="1"/>
                    <a:pt x="28786" y="529"/>
                    <a:pt x="28176" y="1586"/>
                  </a:cubicBezTo>
                  <a:lnTo>
                    <a:pt x="1221" y="48272"/>
                  </a:lnTo>
                  <a:cubicBezTo>
                    <a:pt x="1" y="50385"/>
                    <a:pt x="1526" y="53028"/>
                    <a:pt x="3966" y="53028"/>
                  </a:cubicBezTo>
                  <a:lnTo>
                    <a:pt x="57875" y="53028"/>
                  </a:lnTo>
                  <a:cubicBezTo>
                    <a:pt x="60317" y="53028"/>
                    <a:pt x="61842" y="50385"/>
                    <a:pt x="60622" y="48272"/>
                  </a:cubicBezTo>
                  <a:lnTo>
                    <a:pt x="33666" y="1586"/>
                  </a:lnTo>
                  <a:cubicBezTo>
                    <a:pt x="33056" y="529"/>
                    <a:pt x="31989" y="1"/>
                    <a:pt x="30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786;p64">
              <a:extLst>
                <a:ext uri="{FF2B5EF4-FFF2-40B4-BE49-F238E27FC236}">
                  <a16:creationId xmlns:a16="http://schemas.microsoft.com/office/drawing/2014/main" id="{6F120A12-C9DB-4850-A1EC-0A2E257C51C6}"/>
                </a:ext>
              </a:extLst>
            </p:cNvPr>
            <p:cNvSpPr/>
            <p:nvPr/>
          </p:nvSpPr>
          <p:spPr>
            <a:xfrm>
              <a:off x="3082475" y="2096550"/>
              <a:ext cx="1528675" cy="1340000"/>
            </a:xfrm>
            <a:custGeom>
              <a:avLst/>
              <a:gdLst/>
              <a:ahLst/>
              <a:cxnLst/>
              <a:rect l="l" t="t" r="r" b="b"/>
              <a:pathLst>
                <a:path w="61147" h="53600" extrusionOk="0">
                  <a:moveTo>
                    <a:pt x="30574" y="574"/>
                  </a:moveTo>
                  <a:cubicBezTo>
                    <a:pt x="31617" y="574"/>
                    <a:pt x="32550" y="1112"/>
                    <a:pt x="33072" y="2015"/>
                  </a:cubicBezTo>
                  <a:lnTo>
                    <a:pt x="60026" y="48702"/>
                  </a:lnTo>
                  <a:cubicBezTo>
                    <a:pt x="60548" y="49604"/>
                    <a:pt x="60546" y="50683"/>
                    <a:pt x="60026" y="51585"/>
                  </a:cubicBezTo>
                  <a:cubicBezTo>
                    <a:pt x="59506" y="52487"/>
                    <a:pt x="58571" y="53027"/>
                    <a:pt x="57529" y="53027"/>
                  </a:cubicBezTo>
                  <a:lnTo>
                    <a:pt x="3619" y="53027"/>
                  </a:lnTo>
                  <a:cubicBezTo>
                    <a:pt x="2577" y="53027"/>
                    <a:pt x="1643" y="52487"/>
                    <a:pt x="1122" y="51585"/>
                  </a:cubicBezTo>
                  <a:cubicBezTo>
                    <a:pt x="601" y="50683"/>
                    <a:pt x="601" y="49604"/>
                    <a:pt x="1122" y="48702"/>
                  </a:cubicBezTo>
                  <a:lnTo>
                    <a:pt x="28075" y="2015"/>
                  </a:lnTo>
                  <a:cubicBezTo>
                    <a:pt x="28598" y="1112"/>
                    <a:pt x="29531" y="574"/>
                    <a:pt x="30574" y="574"/>
                  </a:cubicBezTo>
                  <a:close/>
                  <a:moveTo>
                    <a:pt x="30574" y="1"/>
                  </a:moveTo>
                  <a:cubicBezTo>
                    <a:pt x="29325" y="1"/>
                    <a:pt x="28206" y="647"/>
                    <a:pt x="27580" y="1728"/>
                  </a:cubicBezTo>
                  <a:lnTo>
                    <a:pt x="626" y="48416"/>
                  </a:lnTo>
                  <a:cubicBezTo>
                    <a:pt x="1" y="49498"/>
                    <a:pt x="2" y="50789"/>
                    <a:pt x="626" y="51872"/>
                  </a:cubicBezTo>
                  <a:cubicBezTo>
                    <a:pt x="1251" y="52954"/>
                    <a:pt x="2369" y="53600"/>
                    <a:pt x="3619" y="53600"/>
                  </a:cubicBezTo>
                  <a:lnTo>
                    <a:pt x="57529" y="53600"/>
                  </a:lnTo>
                  <a:cubicBezTo>
                    <a:pt x="58778" y="53600"/>
                    <a:pt x="59897" y="52954"/>
                    <a:pt x="60522" y="51872"/>
                  </a:cubicBezTo>
                  <a:cubicBezTo>
                    <a:pt x="61146" y="50789"/>
                    <a:pt x="61146" y="49498"/>
                    <a:pt x="60522" y="48416"/>
                  </a:cubicBezTo>
                  <a:lnTo>
                    <a:pt x="33567" y="1728"/>
                  </a:lnTo>
                  <a:cubicBezTo>
                    <a:pt x="32943" y="647"/>
                    <a:pt x="31824" y="1"/>
                    <a:pt x="30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787;p64">
              <a:extLst>
                <a:ext uri="{FF2B5EF4-FFF2-40B4-BE49-F238E27FC236}">
                  <a16:creationId xmlns:a16="http://schemas.microsoft.com/office/drawing/2014/main" id="{664D8D93-1173-43FE-9F55-040CECF9335A}"/>
                </a:ext>
              </a:extLst>
            </p:cNvPr>
            <p:cNvSpPr/>
            <p:nvPr/>
          </p:nvSpPr>
          <p:spPr>
            <a:xfrm>
              <a:off x="3205650" y="2204625"/>
              <a:ext cx="1282350" cy="1152700"/>
            </a:xfrm>
            <a:custGeom>
              <a:avLst/>
              <a:gdLst/>
              <a:ahLst/>
              <a:cxnLst/>
              <a:rect l="l" t="t" r="r" b="b"/>
              <a:pathLst>
                <a:path w="51294" h="46108" extrusionOk="0">
                  <a:moveTo>
                    <a:pt x="25647" y="573"/>
                  </a:moveTo>
                  <a:cubicBezTo>
                    <a:pt x="26502" y="573"/>
                    <a:pt x="27267" y="1027"/>
                    <a:pt x="27695" y="1788"/>
                  </a:cubicBezTo>
                  <a:lnTo>
                    <a:pt x="50256" y="41878"/>
                  </a:lnTo>
                  <a:cubicBezTo>
                    <a:pt x="50694" y="42658"/>
                    <a:pt x="50687" y="43583"/>
                    <a:pt x="50235" y="44356"/>
                  </a:cubicBezTo>
                  <a:cubicBezTo>
                    <a:pt x="49802" y="45094"/>
                    <a:pt x="49045" y="45535"/>
                    <a:pt x="48207" y="45535"/>
                  </a:cubicBezTo>
                  <a:lnTo>
                    <a:pt x="3088" y="45535"/>
                  </a:lnTo>
                  <a:cubicBezTo>
                    <a:pt x="2250" y="45535"/>
                    <a:pt x="1491" y="45094"/>
                    <a:pt x="1060" y="44356"/>
                  </a:cubicBezTo>
                  <a:cubicBezTo>
                    <a:pt x="608" y="43583"/>
                    <a:pt x="600" y="42656"/>
                    <a:pt x="1038" y="41878"/>
                  </a:cubicBezTo>
                  <a:lnTo>
                    <a:pt x="23598" y="1788"/>
                  </a:lnTo>
                  <a:cubicBezTo>
                    <a:pt x="24027" y="1027"/>
                    <a:pt x="24792" y="573"/>
                    <a:pt x="25647" y="573"/>
                  </a:cubicBezTo>
                  <a:close/>
                  <a:moveTo>
                    <a:pt x="25647" y="0"/>
                  </a:moveTo>
                  <a:cubicBezTo>
                    <a:pt x="24583" y="0"/>
                    <a:pt x="23631" y="564"/>
                    <a:pt x="23099" y="1508"/>
                  </a:cubicBezTo>
                  <a:lnTo>
                    <a:pt x="540" y="41598"/>
                  </a:lnTo>
                  <a:cubicBezTo>
                    <a:pt x="0" y="42555"/>
                    <a:pt x="11" y="43694"/>
                    <a:pt x="566" y="44644"/>
                  </a:cubicBezTo>
                  <a:cubicBezTo>
                    <a:pt x="1101" y="45560"/>
                    <a:pt x="2043" y="46108"/>
                    <a:pt x="3088" y="46108"/>
                  </a:cubicBezTo>
                  <a:lnTo>
                    <a:pt x="48207" y="46108"/>
                  </a:lnTo>
                  <a:cubicBezTo>
                    <a:pt x="49250" y="46108"/>
                    <a:pt x="50193" y="45560"/>
                    <a:pt x="50729" y="44644"/>
                  </a:cubicBezTo>
                  <a:cubicBezTo>
                    <a:pt x="51284" y="43694"/>
                    <a:pt x="51294" y="42556"/>
                    <a:pt x="50754" y="41598"/>
                  </a:cubicBezTo>
                  <a:lnTo>
                    <a:pt x="28194" y="1508"/>
                  </a:lnTo>
                  <a:cubicBezTo>
                    <a:pt x="27663" y="564"/>
                    <a:pt x="26711" y="0"/>
                    <a:pt x="25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788;p64">
              <a:extLst>
                <a:ext uri="{FF2B5EF4-FFF2-40B4-BE49-F238E27FC236}">
                  <a16:creationId xmlns:a16="http://schemas.microsoft.com/office/drawing/2014/main" id="{1A8AECF6-CE1C-46BF-B880-688E0F987E11}"/>
                </a:ext>
              </a:extLst>
            </p:cNvPr>
            <p:cNvSpPr/>
            <p:nvPr/>
          </p:nvSpPr>
          <p:spPr>
            <a:xfrm>
              <a:off x="3735600" y="2434425"/>
              <a:ext cx="222450" cy="852900"/>
            </a:xfrm>
            <a:custGeom>
              <a:avLst/>
              <a:gdLst/>
              <a:ahLst/>
              <a:cxnLst/>
              <a:rect l="l" t="t" r="r" b="b"/>
              <a:pathLst>
                <a:path w="8898" h="34116" extrusionOk="0">
                  <a:moveTo>
                    <a:pt x="4450" y="1"/>
                  </a:moveTo>
                  <a:cubicBezTo>
                    <a:pt x="3691" y="1"/>
                    <a:pt x="2932" y="181"/>
                    <a:pt x="2173" y="542"/>
                  </a:cubicBezTo>
                  <a:cubicBezTo>
                    <a:pt x="656" y="1263"/>
                    <a:pt x="1" y="2480"/>
                    <a:pt x="210" y="4191"/>
                  </a:cubicBezTo>
                  <a:lnTo>
                    <a:pt x="2308" y="20725"/>
                  </a:lnTo>
                  <a:cubicBezTo>
                    <a:pt x="2382" y="21410"/>
                    <a:pt x="2636" y="21945"/>
                    <a:pt x="3066" y="22333"/>
                  </a:cubicBezTo>
                  <a:cubicBezTo>
                    <a:pt x="3497" y="22720"/>
                    <a:pt x="3962" y="22913"/>
                    <a:pt x="4461" y="22913"/>
                  </a:cubicBezTo>
                  <a:cubicBezTo>
                    <a:pt x="4959" y="22912"/>
                    <a:pt x="5424" y="22718"/>
                    <a:pt x="5855" y="22333"/>
                  </a:cubicBezTo>
                  <a:cubicBezTo>
                    <a:pt x="6286" y="21945"/>
                    <a:pt x="6539" y="21410"/>
                    <a:pt x="6614" y="20725"/>
                  </a:cubicBezTo>
                  <a:lnTo>
                    <a:pt x="8690" y="4191"/>
                  </a:lnTo>
                  <a:cubicBezTo>
                    <a:pt x="8898" y="2480"/>
                    <a:pt x="8243" y="1263"/>
                    <a:pt x="6727" y="542"/>
                  </a:cubicBezTo>
                  <a:cubicBezTo>
                    <a:pt x="5968" y="181"/>
                    <a:pt x="5209" y="1"/>
                    <a:pt x="4450" y="1"/>
                  </a:cubicBezTo>
                  <a:close/>
                  <a:moveTo>
                    <a:pt x="4510" y="26484"/>
                  </a:moveTo>
                  <a:cubicBezTo>
                    <a:pt x="3427" y="26484"/>
                    <a:pt x="2528" y="26860"/>
                    <a:pt x="1816" y="27610"/>
                  </a:cubicBezTo>
                  <a:cubicBezTo>
                    <a:pt x="1102" y="28362"/>
                    <a:pt x="744" y="29258"/>
                    <a:pt x="744" y="30299"/>
                  </a:cubicBezTo>
                  <a:cubicBezTo>
                    <a:pt x="745" y="31370"/>
                    <a:pt x="1113" y="32274"/>
                    <a:pt x="1850" y="33011"/>
                  </a:cubicBezTo>
                  <a:lnTo>
                    <a:pt x="1849" y="33011"/>
                  </a:lnTo>
                  <a:cubicBezTo>
                    <a:pt x="2586" y="33747"/>
                    <a:pt x="3474" y="34115"/>
                    <a:pt x="4516" y="34115"/>
                  </a:cubicBezTo>
                  <a:cubicBezTo>
                    <a:pt x="5572" y="34115"/>
                    <a:pt x="6461" y="33740"/>
                    <a:pt x="7183" y="32988"/>
                  </a:cubicBezTo>
                  <a:cubicBezTo>
                    <a:pt x="7904" y="32237"/>
                    <a:pt x="8264" y="31341"/>
                    <a:pt x="8264" y="30299"/>
                  </a:cubicBezTo>
                  <a:cubicBezTo>
                    <a:pt x="8264" y="29183"/>
                    <a:pt x="7893" y="28267"/>
                    <a:pt x="7149" y="27554"/>
                  </a:cubicBezTo>
                  <a:cubicBezTo>
                    <a:pt x="6405" y="26840"/>
                    <a:pt x="5527" y="26484"/>
                    <a:pt x="4516" y="26484"/>
                  </a:cubicBezTo>
                  <a:cubicBezTo>
                    <a:pt x="4514" y="26484"/>
                    <a:pt x="4512" y="26484"/>
                    <a:pt x="4510" y="26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789;p64">
              <a:extLst>
                <a:ext uri="{FF2B5EF4-FFF2-40B4-BE49-F238E27FC236}">
                  <a16:creationId xmlns:a16="http://schemas.microsoft.com/office/drawing/2014/main" id="{B6505A7C-F95F-4897-AA4C-5E7F31A30238}"/>
                </a:ext>
              </a:extLst>
            </p:cNvPr>
            <p:cNvSpPr/>
            <p:nvPr/>
          </p:nvSpPr>
          <p:spPr>
            <a:xfrm>
              <a:off x="1186600" y="3338775"/>
              <a:ext cx="682350" cy="1507575"/>
            </a:xfrm>
            <a:custGeom>
              <a:avLst/>
              <a:gdLst/>
              <a:ahLst/>
              <a:cxnLst/>
              <a:rect l="l" t="t" r="r" b="b"/>
              <a:pathLst>
                <a:path w="27294" h="60303" extrusionOk="0">
                  <a:moveTo>
                    <a:pt x="2610" y="1"/>
                  </a:moveTo>
                  <a:cubicBezTo>
                    <a:pt x="2610" y="1"/>
                    <a:pt x="0" y="6553"/>
                    <a:pt x="672" y="11279"/>
                  </a:cubicBezTo>
                  <a:cubicBezTo>
                    <a:pt x="1345" y="16005"/>
                    <a:pt x="16684" y="30216"/>
                    <a:pt x="16684" y="30216"/>
                  </a:cubicBezTo>
                  <a:lnTo>
                    <a:pt x="1994" y="58491"/>
                  </a:lnTo>
                  <a:lnTo>
                    <a:pt x="6065" y="60303"/>
                  </a:lnTo>
                  <a:cubicBezTo>
                    <a:pt x="6065" y="60303"/>
                    <a:pt x="27294" y="34192"/>
                    <a:pt x="27205" y="32200"/>
                  </a:cubicBezTo>
                  <a:cubicBezTo>
                    <a:pt x="27118" y="30210"/>
                    <a:pt x="21146" y="9919"/>
                    <a:pt x="21146" y="9919"/>
                  </a:cubicBezTo>
                  <a:lnTo>
                    <a:pt x="20762" y="6843"/>
                  </a:lnTo>
                  <a:cubicBezTo>
                    <a:pt x="20759" y="5439"/>
                    <a:pt x="2610" y="1"/>
                    <a:pt x="261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790;p64">
              <a:extLst>
                <a:ext uri="{FF2B5EF4-FFF2-40B4-BE49-F238E27FC236}">
                  <a16:creationId xmlns:a16="http://schemas.microsoft.com/office/drawing/2014/main" id="{C11B6444-E9DA-41EF-9BAC-C012F87465F3}"/>
                </a:ext>
              </a:extLst>
            </p:cNvPr>
            <p:cNvSpPr/>
            <p:nvPr/>
          </p:nvSpPr>
          <p:spPr>
            <a:xfrm>
              <a:off x="1179450" y="3331650"/>
              <a:ext cx="696750" cy="1521850"/>
            </a:xfrm>
            <a:custGeom>
              <a:avLst/>
              <a:gdLst/>
              <a:ahLst/>
              <a:cxnLst/>
              <a:rect l="l" t="t" r="r" b="b"/>
              <a:pathLst>
                <a:path w="27870" h="60874" extrusionOk="0">
                  <a:moveTo>
                    <a:pt x="3069" y="637"/>
                  </a:moveTo>
                  <a:cubicBezTo>
                    <a:pt x="11508" y="3173"/>
                    <a:pt x="20353" y="6276"/>
                    <a:pt x="20762" y="7151"/>
                  </a:cubicBezTo>
                  <a:cubicBezTo>
                    <a:pt x="20763" y="7155"/>
                    <a:pt x="20764" y="7160"/>
                    <a:pt x="20764" y="7164"/>
                  </a:cubicBezTo>
                  <a:lnTo>
                    <a:pt x="21158" y="10286"/>
                  </a:lnTo>
                  <a:cubicBezTo>
                    <a:pt x="21217" y="10487"/>
                    <a:pt x="27120" y="30566"/>
                    <a:pt x="27206" y="32498"/>
                  </a:cubicBezTo>
                  <a:cubicBezTo>
                    <a:pt x="27238" y="33898"/>
                    <a:pt x="14439" y="50179"/>
                    <a:pt x="6266" y="60237"/>
                  </a:cubicBezTo>
                  <a:lnTo>
                    <a:pt x="2674" y="58637"/>
                  </a:lnTo>
                  <a:lnTo>
                    <a:pt x="17225" y="30635"/>
                  </a:lnTo>
                  <a:cubicBezTo>
                    <a:pt x="17285" y="30519"/>
                    <a:pt x="17259" y="30380"/>
                    <a:pt x="17166" y="30293"/>
                  </a:cubicBezTo>
                  <a:cubicBezTo>
                    <a:pt x="17012" y="30150"/>
                    <a:pt x="1892" y="16095"/>
                    <a:pt x="1242" y="11524"/>
                  </a:cubicBezTo>
                  <a:cubicBezTo>
                    <a:pt x="660" y="7436"/>
                    <a:pt x="2612" y="1865"/>
                    <a:pt x="3069" y="637"/>
                  </a:cubicBezTo>
                  <a:close/>
                  <a:moveTo>
                    <a:pt x="2894" y="0"/>
                  </a:moveTo>
                  <a:cubicBezTo>
                    <a:pt x="2780" y="0"/>
                    <a:pt x="2674" y="69"/>
                    <a:pt x="2630" y="181"/>
                  </a:cubicBezTo>
                  <a:cubicBezTo>
                    <a:pt x="2523" y="451"/>
                    <a:pt x="0" y="6858"/>
                    <a:pt x="676" y="11603"/>
                  </a:cubicBezTo>
                  <a:cubicBezTo>
                    <a:pt x="1324" y="16168"/>
                    <a:pt x="14888" y="28951"/>
                    <a:pt x="16616" y="30564"/>
                  </a:cubicBezTo>
                  <a:lnTo>
                    <a:pt x="2025" y="58644"/>
                  </a:lnTo>
                  <a:cubicBezTo>
                    <a:pt x="1989" y="58713"/>
                    <a:pt x="1983" y="58795"/>
                    <a:pt x="2010" y="58869"/>
                  </a:cubicBezTo>
                  <a:cubicBezTo>
                    <a:pt x="2036" y="58943"/>
                    <a:pt x="2092" y="59005"/>
                    <a:pt x="2164" y="59037"/>
                  </a:cubicBezTo>
                  <a:lnTo>
                    <a:pt x="6234" y="60849"/>
                  </a:lnTo>
                  <a:cubicBezTo>
                    <a:pt x="6270" y="60864"/>
                    <a:pt x="6310" y="60873"/>
                    <a:pt x="6351" y="60873"/>
                  </a:cubicBezTo>
                  <a:cubicBezTo>
                    <a:pt x="6437" y="60873"/>
                    <a:pt x="6519" y="60834"/>
                    <a:pt x="6572" y="60767"/>
                  </a:cubicBezTo>
                  <a:cubicBezTo>
                    <a:pt x="8752" y="58086"/>
                    <a:pt x="27870" y="34513"/>
                    <a:pt x="27779" y="32473"/>
                  </a:cubicBezTo>
                  <a:cubicBezTo>
                    <a:pt x="27689" y="30471"/>
                    <a:pt x="21951" y="10954"/>
                    <a:pt x="21717" y="10169"/>
                  </a:cubicBezTo>
                  <a:lnTo>
                    <a:pt x="21332" y="7094"/>
                  </a:lnTo>
                  <a:cubicBezTo>
                    <a:pt x="21130" y="5604"/>
                    <a:pt x="8452" y="1652"/>
                    <a:pt x="2978" y="13"/>
                  </a:cubicBezTo>
                  <a:cubicBezTo>
                    <a:pt x="2950" y="4"/>
                    <a:pt x="2922" y="0"/>
                    <a:pt x="289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791;p64">
              <a:extLst>
                <a:ext uri="{FF2B5EF4-FFF2-40B4-BE49-F238E27FC236}">
                  <a16:creationId xmlns:a16="http://schemas.microsoft.com/office/drawing/2014/main" id="{88FCFE9E-ADD4-4234-865B-1B4C80307B9F}"/>
                </a:ext>
              </a:extLst>
            </p:cNvPr>
            <p:cNvSpPr/>
            <p:nvPr/>
          </p:nvSpPr>
          <p:spPr>
            <a:xfrm>
              <a:off x="1767650" y="2782175"/>
              <a:ext cx="644450" cy="862025"/>
            </a:xfrm>
            <a:custGeom>
              <a:avLst/>
              <a:gdLst/>
              <a:ahLst/>
              <a:cxnLst/>
              <a:rect l="l" t="t" r="r" b="b"/>
              <a:pathLst>
                <a:path w="25778" h="34481" extrusionOk="0">
                  <a:moveTo>
                    <a:pt x="10021" y="0"/>
                  </a:moveTo>
                  <a:lnTo>
                    <a:pt x="1" y="15034"/>
                  </a:lnTo>
                  <a:lnTo>
                    <a:pt x="862" y="24565"/>
                  </a:lnTo>
                  <a:cubicBezTo>
                    <a:pt x="1071" y="26871"/>
                    <a:pt x="2706" y="28797"/>
                    <a:pt x="4948" y="29376"/>
                  </a:cubicBezTo>
                  <a:lnTo>
                    <a:pt x="24676" y="34481"/>
                  </a:lnTo>
                  <a:lnTo>
                    <a:pt x="25777" y="31787"/>
                  </a:lnTo>
                  <a:lnTo>
                    <a:pt x="7517" y="2385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792;p64">
              <a:extLst>
                <a:ext uri="{FF2B5EF4-FFF2-40B4-BE49-F238E27FC236}">
                  <a16:creationId xmlns:a16="http://schemas.microsoft.com/office/drawing/2014/main" id="{F568BDB3-6A49-48F4-88A1-6BF6F08A5F8C}"/>
                </a:ext>
              </a:extLst>
            </p:cNvPr>
            <p:cNvSpPr/>
            <p:nvPr/>
          </p:nvSpPr>
          <p:spPr>
            <a:xfrm>
              <a:off x="1760375" y="2775025"/>
              <a:ext cx="659825" cy="876325"/>
            </a:xfrm>
            <a:custGeom>
              <a:avLst/>
              <a:gdLst/>
              <a:ahLst/>
              <a:cxnLst/>
              <a:rect l="l" t="t" r="r" b="b"/>
              <a:pathLst>
                <a:path w="26393" h="35053" extrusionOk="0">
                  <a:moveTo>
                    <a:pt x="9906" y="1411"/>
                  </a:moveTo>
                  <a:lnTo>
                    <a:pt x="7524" y="24110"/>
                  </a:lnTo>
                  <a:cubicBezTo>
                    <a:pt x="7511" y="24235"/>
                    <a:pt x="7580" y="24353"/>
                    <a:pt x="7694" y="24403"/>
                  </a:cubicBezTo>
                  <a:lnTo>
                    <a:pt x="25698" y="32223"/>
                  </a:lnTo>
                  <a:lnTo>
                    <a:pt x="24797" y="34427"/>
                  </a:lnTo>
                  <a:lnTo>
                    <a:pt x="5310" y="29385"/>
                  </a:lnTo>
                  <a:cubicBezTo>
                    <a:pt x="3191" y="28837"/>
                    <a:pt x="1635" y="27004"/>
                    <a:pt x="1439" y="24826"/>
                  </a:cubicBezTo>
                  <a:lnTo>
                    <a:pt x="585" y="15396"/>
                  </a:lnTo>
                  <a:lnTo>
                    <a:pt x="9906" y="1411"/>
                  </a:lnTo>
                  <a:close/>
                  <a:moveTo>
                    <a:pt x="10314" y="1"/>
                  </a:moveTo>
                  <a:cubicBezTo>
                    <a:pt x="10220" y="1"/>
                    <a:pt x="10129" y="47"/>
                    <a:pt x="10074" y="128"/>
                  </a:cubicBezTo>
                  <a:lnTo>
                    <a:pt x="53" y="15163"/>
                  </a:lnTo>
                  <a:cubicBezTo>
                    <a:pt x="18" y="15218"/>
                    <a:pt x="1" y="15282"/>
                    <a:pt x="7" y="15347"/>
                  </a:cubicBezTo>
                  <a:lnTo>
                    <a:pt x="869" y="24877"/>
                  </a:lnTo>
                  <a:cubicBezTo>
                    <a:pt x="1088" y="27296"/>
                    <a:pt x="2814" y="29330"/>
                    <a:pt x="5167" y="29939"/>
                  </a:cubicBezTo>
                  <a:lnTo>
                    <a:pt x="24897" y="35044"/>
                  </a:lnTo>
                  <a:cubicBezTo>
                    <a:pt x="24920" y="35050"/>
                    <a:pt x="24944" y="35053"/>
                    <a:pt x="24967" y="35053"/>
                  </a:cubicBezTo>
                  <a:cubicBezTo>
                    <a:pt x="25084" y="35053"/>
                    <a:pt x="25189" y="34982"/>
                    <a:pt x="25233" y="34874"/>
                  </a:cubicBezTo>
                  <a:lnTo>
                    <a:pt x="26333" y="32181"/>
                  </a:lnTo>
                  <a:cubicBezTo>
                    <a:pt x="26392" y="32037"/>
                    <a:pt x="26324" y="31872"/>
                    <a:pt x="26182" y="31809"/>
                  </a:cubicBezTo>
                  <a:lnTo>
                    <a:pt x="8115" y="23962"/>
                  </a:lnTo>
                  <a:lnTo>
                    <a:pt x="10597" y="317"/>
                  </a:lnTo>
                  <a:cubicBezTo>
                    <a:pt x="10611" y="185"/>
                    <a:pt x="10533" y="62"/>
                    <a:pt x="10409" y="17"/>
                  </a:cubicBezTo>
                  <a:cubicBezTo>
                    <a:pt x="10378" y="6"/>
                    <a:pt x="10345" y="1"/>
                    <a:pt x="10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793;p64">
              <a:extLst>
                <a:ext uri="{FF2B5EF4-FFF2-40B4-BE49-F238E27FC236}">
                  <a16:creationId xmlns:a16="http://schemas.microsoft.com/office/drawing/2014/main" id="{9D8B1656-5B3A-4435-A4FC-14C47A013593}"/>
                </a:ext>
              </a:extLst>
            </p:cNvPr>
            <p:cNvSpPr/>
            <p:nvPr/>
          </p:nvSpPr>
          <p:spPr>
            <a:xfrm>
              <a:off x="1770925" y="3042250"/>
              <a:ext cx="629000" cy="601950"/>
            </a:xfrm>
            <a:custGeom>
              <a:avLst/>
              <a:gdLst/>
              <a:ahLst/>
              <a:cxnLst/>
              <a:rect l="l" t="t" r="r" b="b"/>
              <a:pathLst>
                <a:path w="25160" h="24078" extrusionOk="0">
                  <a:moveTo>
                    <a:pt x="2957" y="1"/>
                  </a:moveTo>
                  <a:lnTo>
                    <a:pt x="2038" y="1379"/>
                  </a:lnTo>
                  <a:cubicBezTo>
                    <a:pt x="1421" y="2724"/>
                    <a:pt x="561" y="4595"/>
                    <a:pt x="1" y="6072"/>
                  </a:cubicBezTo>
                  <a:lnTo>
                    <a:pt x="731" y="14162"/>
                  </a:lnTo>
                  <a:cubicBezTo>
                    <a:pt x="940" y="16468"/>
                    <a:pt x="2575" y="18394"/>
                    <a:pt x="4817" y="18973"/>
                  </a:cubicBezTo>
                  <a:lnTo>
                    <a:pt x="24545" y="24078"/>
                  </a:lnTo>
                  <a:lnTo>
                    <a:pt x="25159" y="22574"/>
                  </a:lnTo>
                  <a:lnTo>
                    <a:pt x="5431" y="14922"/>
                  </a:lnTo>
                  <a:cubicBezTo>
                    <a:pt x="5431" y="14922"/>
                    <a:pt x="4779" y="15052"/>
                    <a:pt x="4153" y="15052"/>
                  </a:cubicBezTo>
                  <a:cubicBezTo>
                    <a:pt x="3736" y="15052"/>
                    <a:pt x="3330" y="14994"/>
                    <a:pt x="3137" y="14802"/>
                  </a:cubicBezTo>
                  <a:cubicBezTo>
                    <a:pt x="2655" y="14319"/>
                    <a:pt x="5068" y="12991"/>
                    <a:pt x="5068" y="12991"/>
                  </a:cubicBezTo>
                  <a:lnTo>
                    <a:pt x="2533" y="12267"/>
                  </a:lnTo>
                  <a:lnTo>
                    <a:pt x="4706" y="2732"/>
                  </a:lnTo>
                  <a:lnTo>
                    <a:pt x="2957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794;p64">
              <a:extLst>
                <a:ext uri="{FF2B5EF4-FFF2-40B4-BE49-F238E27FC236}">
                  <a16:creationId xmlns:a16="http://schemas.microsoft.com/office/drawing/2014/main" id="{719771C1-0645-48C5-AD22-2FD4CE010196}"/>
                </a:ext>
              </a:extLst>
            </p:cNvPr>
            <p:cNvSpPr/>
            <p:nvPr/>
          </p:nvSpPr>
          <p:spPr>
            <a:xfrm>
              <a:off x="1770925" y="3042250"/>
              <a:ext cx="629000" cy="601950"/>
            </a:xfrm>
            <a:custGeom>
              <a:avLst/>
              <a:gdLst/>
              <a:ahLst/>
              <a:cxnLst/>
              <a:rect l="l" t="t" r="r" b="b"/>
              <a:pathLst>
                <a:path w="25160" h="24078" extrusionOk="0">
                  <a:moveTo>
                    <a:pt x="2957" y="1"/>
                  </a:moveTo>
                  <a:lnTo>
                    <a:pt x="2038" y="1379"/>
                  </a:lnTo>
                  <a:cubicBezTo>
                    <a:pt x="1421" y="2724"/>
                    <a:pt x="561" y="4595"/>
                    <a:pt x="1" y="6072"/>
                  </a:cubicBezTo>
                  <a:lnTo>
                    <a:pt x="731" y="14162"/>
                  </a:lnTo>
                  <a:cubicBezTo>
                    <a:pt x="940" y="16468"/>
                    <a:pt x="2575" y="18394"/>
                    <a:pt x="4817" y="18973"/>
                  </a:cubicBezTo>
                  <a:lnTo>
                    <a:pt x="24545" y="24078"/>
                  </a:lnTo>
                  <a:lnTo>
                    <a:pt x="25159" y="22574"/>
                  </a:lnTo>
                  <a:lnTo>
                    <a:pt x="5431" y="14922"/>
                  </a:lnTo>
                  <a:cubicBezTo>
                    <a:pt x="5431" y="14922"/>
                    <a:pt x="4779" y="15052"/>
                    <a:pt x="4153" y="15052"/>
                  </a:cubicBezTo>
                  <a:cubicBezTo>
                    <a:pt x="3736" y="15052"/>
                    <a:pt x="3330" y="14994"/>
                    <a:pt x="3137" y="14802"/>
                  </a:cubicBezTo>
                  <a:cubicBezTo>
                    <a:pt x="2655" y="14319"/>
                    <a:pt x="5068" y="12991"/>
                    <a:pt x="5068" y="12991"/>
                  </a:cubicBezTo>
                  <a:lnTo>
                    <a:pt x="2533" y="12267"/>
                  </a:lnTo>
                  <a:lnTo>
                    <a:pt x="4706" y="2732"/>
                  </a:lnTo>
                  <a:lnTo>
                    <a:pt x="295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795;p64">
              <a:extLst>
                <a:ext uri="{FF2B5EF4-FFF2-40B4-BE49-F238E27FC236}">
                  <a16:creationId xmlns:a16="http://schemas.microsoft.com/office/drawing/2014/main" id="{5524EDB5-5ABF-4B5B-99FE-996D0E1335E7}"/>
                </a:ext>
              </a:extLst>
            </p:cNvPr>
            <p:cNvSpPr/>
            <p:nvPr/>
          </p:nvSpPr>
          <p:spPr>
            <a:xfrm>
              <a:off x="1845100" y="3361100"/>
              <a:ext cx="118150" cy="51300"/>
            </a:xfrm>
            <a:custGeom>
              <a:avLst/>
              <a:gdLst/>
              <a:ahLst/>
              <a:cxnLst/>
              <a:rect l="l" t="t" r="r" b="b"/>
              <a:pathLst>
                <a:path w="4726" h="2052" extrusionOk="0">
                  <a:moveTo>
                    <a:pt x="2174" y="0"/>
                  </a:moveTo>
                  <a:cubicBezTo>
                    <a:pt x="1556" y="0"/>
                    <a:pt x="877" y="95"/>
                    <a:pt x="214" y="374"/>
                  </a:cubicBezTo>
                  <a:cubicBezTo>
                    <a:pt x="68" y="436"/>
                    <a:pt x="0" y="603"/>
                    <a:pt x="62" y="748"/>
                  </a:cubicBezTo>
                  <a:cubicBezTo>
                    <a:pt x="108" y="858"/>
                    <a:pt x="215" y="924"/>
                    <a:pt x="326" y="924"/>
                  </a:cubicBezTo>
                  <a:cubicBezTo>
                    <a:pt x="363" y="924"/>
                    <a:pt x="400" y="917"/>
                    <a:pt x="436" y="902"/>
                  </a:cubicBezTo>
                  <a:cubicBezTo>
                    <a:pt x="1014" y="659"/>
                    <a:pt x="1614" y="576"/>
                    <a:pt x="2165" y="576"/>
                  </a:cubicBezTo>
                  <a:cubicBezTo>
                    <a:pt x="2501" y="576"/>
                    <a:pt x="2818" y="607"/>
                    <a:pt x="3101" y="651"/>
                  </a:cubicBezTo>
                  <a:cubicBezTo>
                    <a:pt x="2561" y="814"/>
                    <a:pt x="1916" y="1083"/>
                    <a:pt x="1287" y="1533"/>
                  </a:cubicBezTo>
                  <a:cubicBezTo>
                    <a:pt x="1060" y="1694"/>
                    <a:pt x="1174" y="2052"/>
                    <a:pt x="1454" y="2052"/>
                  </a:cubicBezTo>
                  <a:cubicBezTo>
                    <a:pt x="1513" y="2052"/>
                    <a:pt x="1570" y="2032"/>
                    <a:pt x="1619" y="1998"/>
                  </a:cubicBezTo>
                  <a:cubicBezTo>
                    <a:pt x="2961" y="1040"/>
                    <a:pt x="4413" y="984"/>
                    <a:pt x="4428" y="984"/>
                  </a:cubicBezTo>
                  <a:cubicBezTo>
                    <a:pt x="4563" y="979"/>
                    <a:pt x="4677" y="881"/>
                    <a:pt x="4701" y="748"/>
                  </a:cubicBezTo>
                  <a:cubicBezTo>
                    <a:pt x="4726" y="615"/>
                    <a:pt x="4652" y="483"/>
                    <a:pt x="4528" y="433"/>
                  </a:cubicBezTo>
                  <a:cubicBezTo>
                    <a:pt x="4466" y="407"/>
                    <a:pt x="3452" y="0"/>
                    <a:pt x="2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796;p64">
              <a:extLst>
                <a:ext uri="{FF2B5EF4-FFF2-40B4-BE49-F238E27FC236}">
                  <a16:creationId xmlns:a16="http://schemas.microsoft.com/office/drawing/2014/main" id="{DAD0ED03-0359-4155-A0E8-8C6AA012DD26}"/>
                </a:ext>
              </a:extLst>
            </p:cNvPr>
            <p:cNvSpPr/>
            <p:nvPr/>
          </p:nvSpPr>
          <p:spPr>
            <a:xfrm>
              <a:off x="1241725" y="2559525"/>
              <a:ext cx="776475" cy="993250"/>
            </a:xfrm>
            <a:custGeom>
              <a:avLst/>
              <a:gdLst/>
              <a:ahLst/>
              <a:cxnLst/>
              <a:rect l="l" t="t" r="r" b="b"/>
              <a:pathLst>
                <a:path w="31059" h="39730" extrusionOk="0">
                  <a:moveTo>
                    <a:pt x="15185" y="0"/>
                  </a:moveTo>
                  <a:lnTo>
                    <a:pt x="5445" y="587"/>
                  </a:lnTo>
                  <a:lnTo>
                    <a:pt x="1" y="31701"/>
                  </a:lnTo>
                  <a:cubicBezTo>
                    <a:pt x="1" y="31701"/>
                    <a:pt x="2464" y="36400"/>
                    <a:pt x="9769" y="38476"/>
                  </a:cubicBezTo>
                  <a:cubicBezTo>
                    <a:pt x="13267" y="39471"/>
                    <a:pt x="15492" y="39730"/>
                    <a:pt x="16861" y="39730"/>
                  </a:cubicBezTo>
                  <a:cubicBezTo>
                    <a:pt x="18350" y="39730"/>
                    <a:pt x="18826" y="39423"/>
                    <a:pt x="18826" y="39423"/>
                  </a:cubicBezTo>
                  <a:lnTo>
                    <a:pt x="31058" y="8906"/>
                  </a:lnTo>
                  <a:lnTo>
                    <a:pt x="20853" y="2451"/>
                  </a:lnTo>
                  <a:lnTo>
                    <a:pt x="15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797;p64">
              <a:extLst>
                <a:ext uri="{FF2B5EF4-FFF2-40B4-BE49-F238E27FC236}">
                  <a16:creationId xmlns:a16="http://schemas.microsoft.com/office/drawing/2014/main" id="{14058EA4-BA94-4F35-8CEF-F599CDAE10D0}"/>
                </a:ext>
              </a:extLst>
            </p:cNvPr>
            <p:cNvSpPr/>
            <p:nvPr/>
          </p:nvSpPr>
          <p:spPr>
            <a:xfrm>
              <a:off x="1234425" y="2552400"/>
              <a:ext cx="791675" cy="1007425"/>
            </a:xfrm>
            <a:custGeom>
              <a:avLst/>
              <a:gdLst/>
              <a:ahLst/>
              <a:cxnLst/>
              <a:rect l="l" t="t" r="r" b="b"/>
              <a:pathLst>
                <a:path w="31667" h="40297" extrusionOk="0">
                  <a:moveTo>
                    <a:pt x="15426" y="575"/>
                  </a:moveTo>
                  <a:lnTo>
                    <a:pt x="21011" y="2989"/>
                  </a:lnTo>
                  <a:lnTo>
                    <a:pt x="30995" y="9305"/>
                  </a:lnTo>
                  <a:lnTo>
                    <a:pt x="18895" y="39498"/>
                  </a:lnTo>
                  <a:cubicBezTo>
                    <a:pt x="18717" y="39567"/>
                    <a:pt x="18204" y="39723"/>
                    <a:pt x="17149" y="39723"/>
                  </a:cubicBezTo>
                  <a:cubicBezTo>
                    <a:pt x="15815" y="39723"/>
                    <a:pt x="13617" y="39474"/>
                    <a:pt x="10139" y="38485"/>
                  </a:cubicBezTo>
                  <a:cubicBezTo>
                    <a:pt x="3575" y="36618"/>
                    <a:pt x="961" y="32559"/>
                    <a:pt x="593" y="31934"/>
                  </a:cubicBezTo>
                  <a:lnTo>
                    <a:pt x="5982" y="1144"/>
                  </a:lnTo>
                  <a:lnTo>
                    <a:pt x="15426" y="575"/>
                  </a:lnTo>
                  <a:close/>
                  <a:moveTo>
                    <a:pt x="15477" y="0"/>
                  </a:moveTo>
                  <a:cubicBezTo>
                    <a:pt x="15472" y="0"/>
                    <a:pt x="15466" y="1"/>
                    <a:pt x="15460" y="1"/>
                  </a:cubicBezTo>
                  <a:lnTo>
                    <a:pt x="5720" y="587"/>
                  </a:lnTo>
                  <a:cubicBezTo>
                    <a:pt x="5588" y="594"/>
                    <a:pt x="5478" y="692"/>
                    <a:pt x="5455" y="822"/>
                  </a:cubicBezTo>
                  <a:lnTo>
                    <a:pt x="11" y="31938"/>
                  </a:lnTo>
                  <a:cubicBezTo>
                    <a:pt x="1" y="31999"/>
                    <a:pt x="10" y="32063"/>
                    <a:pt x="39" y="32120"/>
                  </a:cubicBezTo>
                  <a:cubicBezTo>
                    <a:pt x="143" y="32316"/>
                    <a:pt x="2645" y="36950"/>
                    <a:pt x="9983" y="39036"/>
                  </a:cubicBezTo>
                  <a:cubicBezTo>
                    <a:pt x="13479" y="40031"/>
                    <a:pt x="15734" y="40296"/>
                    <a:pt x="17147" y="40296"/>
                  </a:cubicBezTo>
                  <a:cubicBezTo>
                    <a:pt x="18701" y="40296"/>
                    <a:pt x="19233" y="39974"/>
                    <a:pt x="19273" y="39949"/>
                  </a:cubicBezTo>
                  <a:cubicBezTo>
                    <a:pt x="19323" y="39917"/>
                    <a:pt x="19361" y="39871"/>
                    <a:pt x="19383" y="39815"/>
                  </a:cubicBezTo>
                  <a:lnTo>
                    <a:pt x="31616" y="9297"/>
                  </a:lnTo>
                  <a:cubicBezTo>
                    <a:pt x="31667" y="9169"/>
                    <a:pt x="31620" y="9023"/>
                    <a:pt x="31503" y="8950"/>
                  </a:cubicBezTo>
                  <a:lnTo>
                    <a:pt x="21299" y="2495"/>
                  </a:lnTo>
                  <a:cubicBezTo>
                    <a:pt x="21286" y="2487"/>
                    <a:pt x="21273" y="2479"/>
                    <a:pt x="21259" y="2474"/>
                  </a:cubicBezTo>
                  <a:lnTo>
                    <a:pt x="15591" y="23"/>
                  </a:lnTo>
                  <a:cubicBezTo>
                    <a:pt x="15555" y="8"/>
                    <a:pt x="15516" y="0"/>
                    <a:pt x="15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798;p64">
              <a:extLst>
                <a:ext uri="{FF2B5EF4-FFF2-40B4-BE49-F238E27FC236}">
                  <a16:creationId xmlns:a16="http://schemas.microsoft.com/office/drawing/2014/main" id="{E2CAEBCE-4A1E-4B03-9CD3-F4A5608ADD18}"/>
                </a:ext>
              </a:extLst>
            </p:cNvPr>
            <p:cNvSpPr/>
            <p:nvPr/>
          </p:nvSpPr>
          <p:spPr>
            <a:xfrm>
              <a:off x="1241725" y="2559525"/>
              <a:ext cx="519650" cy="988575"/>
            </a:xfrm>
            <a:custGeom>
              <a:avLst/>
              <a:gdLst/>
              <a:ahLst/>
              <a:cxnLst/>
              <a:rect l="l" t="t" r="r" b="b"/>
              <a:pathLst>
                <a:path w="20786" h="39543" extrusionOk="0">
                  <a:moveTo>
                    <a:pt x="15185" y="0"/>
                  </a:moveTo>
                  <a:lnTo>
                    <a:pt x="5445" y="587"/>
                  </a:lnTo>
                  <a:lnTo>
                    <a:pt x="1" y="31701"/>
                  </a:lnTo>
                  <a:cubicBezTo>
                    <a:pt x="1" y="31701"/>
                    <a:pt x="2465" y="36398"/>
                    <a:pt x="9770" y="38476"/>
                  </a:cubicBezTo>
                  <a:cubicBezTo>
                    <a:pt x="11048" y="38840"/>
                    <a:pt x="12153" y="39102"/>
                    <a:pt x="13111" y="39293"/>
                  </a:cubicBezTo>
                  <a:cubicBezTo>
                    <a:pt x="15136" y="39440"/>
                    <a:pt x="16702" y="39542"/>
                    <a:pt x="16702" y="39542"/>
                  </a:cubicBezTo>
                  <a:cubicBezTo>
                    <a:pt x="16702" y="39542"/>
                    <a:pt x="13684" y="39301"/>
                    <a:pt x="10908" y="37973"/>
                  </a:cubicBezTo>
                  <a:cubicBezTo>
                    <a:pt x="8132" y="36646"/>
                    <a:pt x="2822" y="32783"/>
                    <a:pt x="2822" y="32059"/>
                  </a:cubicBezTo>
                  <a:cubicBezTo>
                    <a:pt x="2822" y="31335"/>
                    <a:pt x="13564" y="27231"/>
                    <a:pt x="15132" y="26870"/>
                  </a:cubicBezTo>
                  <a:cubicBezTo>
                    <a:pt x="15295" y="26832"/>
                    <a:pt x="15311" y="26815"/>
                    <a:pt x="15210" y="26815"/>
                  </a:cubicBezTo>
                  <a:cubicBezTo>
                    <a:pt x="14331" y="26815"/>
                    <a:pt x="4632" y="28077"/>
                    <a:pt x="4632" y="28077"/>
                  </a:cubicBezTo>
                  <a:lnTo>
                    <a:pt x="8373" y="16248"/>
                  </a:lnTo>
                  <a:lnTo>
                    <a:pt x="12597" y="14196"/>
                  </a:lnTo>
                  <a:lnTo>
                    <a:pt x="7407" y="12747"/>
                  </a:lnTo>
                  <a:lnTo>
                    <a:pt x="15084" y="7818"/>
                  </a:lnTo>
                  <a:lnTo>
                    <a:pt x="18270" y="9126"/>
                  </a:lnTo>
                  <a:lnTo>
                    <a:pt x="20785" y="2421"/>
                  </a:lnTo>
                  <a:lnTo>
                    <a:pt x="1518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799;p64">
              <a:extLst>
                <a:ext uri="{FF2B5EF4-FFF2-40B4-BE49-F238E27FC236}">
                  <a16:creationId xmlns:a16="http://schemas.microsoft.com/office/drawing/2014/main" id="{26E74A69-0799-487B-9DAD-3D250C56E9BA}"/>
                </a:ext>
              </a:extLst>
            </p:cNvPr>
            <p:cNvSpPr/>
            <p:nvPr/>
          </p:nvSpPr>
          <p:spPr>
            <a:xfrm>
              <a:off x="1241725" y="2559525"/>
              <a:ext cx="519650" cy="988575"/>
            </a:xfrm>
            <a:custGeom>
              <a:avLst/>
              <a:gdLst/>
              <a:ahLst/>
              <a:cxnLst/>
              <a:rect l="l" t="t" r="r" b="b"/>
              <a:pathLst>
                <a:path w="20786" h="39543" extrusionOk="0">
                  <a:moveTo>
                    <a:pt x="15185" y="0"/>
                  </a:moveTo>
                  <a:lnTo>
                    <a:pt x="5445" y="587"/>
                  </a:lnTo>
                  <a:lnTo>
                    <a:pt x="1" y="31701"/>
                  </a:lnTo>
                  <a:cubicBezTo>
                    <a:pt x="1" y="31701"/>
                    <a:pt x="2465" y="36398"/>
                    <a:pt x="9770" y="38476"/>
                  </a:cubicBezTo>
                  <a:cubicBezTo>
                    <a:pt x="11048" y="38840"/>
                    <a:pt x="12153" y="39102"/>
                    <a:pt x="13111" y="39293"/>
                  </a:cubicBezTo>
                  <a:cubicBezTo>
                    <a:pt x="15136" y="39440"/>
                    <a:pt x="16702" y="39542"/>
                    <a:pt x="16702" y="39542"/>
                  </a:cubicBezTo>
                  <a:cubicBezTo>
                    <a:pt x="16702" y="39542"/>
                    <a:pt x="13684" y="39301"/>
                    <a:pt x="10908" y="37973"/>
                  </a:cubicBezTo>
                  <a:cubicBezTo>
                    <a:pt x="8132" y="36646"/>
                    <a:pt x="2822" y="32783"/>
                    <a:pt x="2822" y="32059"/>
                  </a:cubicBezTo>
                  <a:cubicBezTo>
                    <a:pt x="2822" y="31335"/>
                    <a:pt x="13564" y="27231"/>
                    <a:pt x="15132" y="26870"/>
                  </a:cubicBezTo>
                  <a:cubicBezTo>
                    <a:pt x="15295" y="26832"/>
                    <a:pt x="15311" y="26815"/>
                    <a:pt x="15210" y="26815"/>
                  </a:cubicBezTo>
                  <a:cubicBezTo>
                    <a:pt x="14331" y="26815"/>
                    <a:pt x="4632" y="28077"/>
                    <a:pt x="4632" y="28077"/>
                  </a:cubicBezTo>
                  <a:lnTo>
                    <a:pt x="8373" y="16248"/>
                  </a:lnTo>
                  <a:lnTo>
                    <a:pt x="12597" y="14196"/>
                  </a:lnTo>
                  <a:lnTo>
                    <a:pt x="7407" y="12747"/>
                  </a:lnTo>
                  <a:lnTo>
                    <a:pt x="15084" y="7818"/>
                  </a:lnTo>
                  <a:lnTo>
                    <a:pt x="18270" y="9126"/>
                  </a:lnTo>
                  <a:lnTo>
                    <a:pt x="20785" y="2421"/>
                  </a:lnTo>
                  <a:lnTo>
                    <a:pt x="1518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800;p64">
              <a:extLst>
                <a:ext uri="{FF2B5EF4-FFF2-40B4-BE49-F238E27FC236}">
                  <a16:creationId xmlns:a16="http://schemas.microsoft.com/office/drawing/2014/main" id="{A96E29FF-AEE4-4F56-8314-8FBF5E14DB1C}"/>
                </a:ext>
              </a:extLst>
            </p:cNvPr>
            <p:cNvSpPr/>
            <p:nvPr/>
          </p:nvSpPr>
          <p:spPr>
            <a:xfrm>
              <a:off x="1550600" y="3449400"/>
              <a:ext cx="26300" cy="63850"/>
            </a:xfrm>
            <a:custGeom>
              <a:avLst/>
              <a:gdLst/>
              <a:ahLst/>
              <a:cxnLst/>
              <a:rect l="l" t="t" r="r" b="b"/>
              <a:pathLst>
                <a:path w="1052" h="2554" extrusionOk="0">
                  <a:moveTo>
                    <a:pt x="742" y="1"/>
                  </a:moveTo>
                  <a:cubicBezTo>
                    <a:pt x="609" y="1"/>
                    <a:pt x="489" y="92"/>
                    <a:pt x="459" y="225"/>
                  </a:cubicBezTo>
                  <a:lnTo>
                    <a:pt x="33" y="2207"/>
                  </a:lnTo>
                  <a:cubicBezTo>
                    <a:pt x="0" y="2362"/>
                    <a:pt x="98" y="2514"/>
                    <a:pt x="253" y="2548"/>
                  </a:cubicBezTo>
                  <a:cubicBezTo>
                    <a:pt x="272" y="2551"/>
                    <a:pt x="292" y="2554"/>
                    <a:pt x="313" y="2554"/>
                  </a:cubicBezTo>
                  <a:cubicBezTo>
                    <a:pt x="447" y="2554"/>
                    <a:pt x="564" y="2459"/>
                    <a:pt x="592" y="2328"/>
                  </a:cubicBezTo>
                  <a:lnTo>
                    <a:pt x="1018" y="347"/>
                  </a:lnTo>
                  <a:cubicBezTo>
                    <a:pt x="1051" y="192"/>
                    <a:pt x="952" y="40"/>
                    <a:pt x="799" y="6"/>
                  </a:cubicBezTo>
                  <a:cubicBezTo>
                    <a:pt x="779" y="2"/>
                    <a:pt x="760" y="1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801;p64">
              <a:extLst>
                <a:ext uri="{FF2B5EF4-FFF2-40B4-BE49-F238E27FC236}">
                  <a16:creationId xmlns:a16="http://schemas.microsoft.com/office/drawing/2014/main" id="{E023CD76-FFC8-4270-8B90-9ED330AA053A}"/>
                </a:ext>
              </a:extLst>
            </p:cNvPr>
            <p:cNvSpPr/>
            <p:nvPr/>
          </p:nvSpPr>
          <p:spPr>
            <a:xfrm>
              <a:off x="1572100" y="2814100"/>
              <a:ext cx="141250" cy="599050"/>
            </a:xfrm>
            <a:custGeom>
              <a:avLst/>
              <a:gdLst/>
              <a:ahLst/>
              <a:cxnLst/>
              <a:rect l="l" t="t" r="r" b="b"/>
              <a:pathLst>
                <a:path w="5650" h="23962" extrusionOk="0">
                  <a:moveTo>
                    <a:pt x="5335" y="1"/>
                  </a:moveTo>
                  <a:cubicBezTo>
                    <a:pt x="5203" y="1"/>
                    <a:pt x="5085" y="92"/>
                    <a:pt x="5056" y="226"/>
                  </a:cubicBezTo>
                  <a:lnTo>
                    <a:pt x="33" y="23615"/>
                  </a:lnTo>
                  <a:cubicBezTo>
                    <a:pt x="0" y="23769"/>
                    <a:pt x="98" y="23921"/>
                    <a:pt x="253" y="23955"/>
                  </a:cubicBezTo>
                  <a:cubicBezTo>
                    <a:pt x="272" y="23958"/>
                    <a:pt x="292" y="23961"/>
                    <a:pt x="313" y="23961"/>
                  </a:cubicBezTo>
                  <a:cubicBezTo>
                    <a:pt x="447" y="23961"/>
                    <a:pt x="564" y="23867"/>
                    <a:pt x="592" y="23735"/>
                  </a:cubicBezTo>
                  <a:lnTo>
                    <a:pt x="5616" y="347"/>
                  </a:lnTo>
                  <a:cubicBezTo>
                    <a:pt x="5649" y="192"/>
                    <a:pt x="5551" y="40"/>
                    <a:pt x="5396" y="7"/>
                  </a:cubicBezTo>
                  <a:cubicBezTo>
                    <a:pt x="5375" y="3"/>
                    <a:pt x="5355" y="1"/>
                    <a:pt x="5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802;p64">
              <a:extLst>
                <a:ext uri="{FF2B5EF4-FFF2-40B4-BE49-F238E27FC236}">
                  <a16:creationId xmlns:a16="http://schemas.microsoft.com/office/drawing/2014/main" id="{8B86156B-2E6F-41F5-AF1C-6E8A5D76CBEF}"/>
                </a:ext>
              </a:extLst>
            </p:cNvPr>
            <p:cNvSpPr/>
            <p:nvPr/>
          </p:nvSpPr>
          <p:spPr>
            <a:xfrm>
              <a:off x="1404600" y="2836875"/>
              <a:ext cx="174275" cy="50200"/>
            </a:xfrm>
            <a:custGeom>
              <a:avLst/>
              <a:gdLst/>
              <a:ahLst/>
              <a:cxnLst/>
              <a:rect l="l" t="t" r="r" b="b"/>
              <a:pathLst>
                <a:path w="6971" h="2008" extrusionOk="0">
                  <a:moveTo>
                    <a:pt x="314" y="0"/>
                  </a:moveTo>
                  <a:cubicBezTo>
                    <a:pt x="183" y="0"/>
                    <a:pt x="66" y="90"/>
                    <a:pt x="35" y="224"/>
                  </a:cubicBezTo>
                  <a:cubicBezTo>
                    <a:pt x="0" y="378"/>
                    <a:pt x="97" y="530"/>
                    <a:pt x="251" y="566"/>
                  </a:cubicBezTo>
                  <a:lnTo>
                    <a:pt x="6607" y="2000"/>
                  </a:lnTo>
                  <a:cubicBezTo>
                    <a:pt x="6627" y="2005"/>
                    <a:pt x="6648" y="2008"/>
                    <a:pt x="6670" y="2008"/>
                  </a:cubicBezTo>
                  <a:lnTo>
                    <a:pt x="6670" y="2008"/>
                  </a:lnTo>
                  <a:cubicBezTo>
                    <a:pt x="6816" y="2008"/>
                    <a:pt x="6939" y="1899"/>
                    <a:pt x="6954" y="1754"/>
                  </a:cubicBezTo>
                  <a:cubicBezTo>
                    <a:pt x="6971" y="1609"/>
                    <a:pt x="6874" y="1475"/>
                    <a:pt x="6732" y="1443"/>
                  </a:cubicBezTo>
                  <a:lnTo>
                    <a:pt x="377" y="7"/>
                  </a:lnTo>
                  <a:cubicBezTo>
                    <a:pt x="356" y="3"/>
                    <a:pt x="335" y="0"/>
                    <a:pt x="314" y="0"/>
                  </a:cubicBezTo>
                  <a:close/>
                  <a:moveTo>
                    <a:pt x="6670" y="2008"/>
                  </a:moveTo>
                  <a:cubicBezTo>
                    <a:pt x="6670" y="2008"/>
                    <a:pt x="6670" y="2008"/>
                    <a:pt x="6669" y="2008"/>
                  </a:cubicBezTo>
                  <a:lnTo>
                    <a:pt x="6671" y="2008"/>
                  </a:lnTo>
                  <a:cubicBezTo>
                    <a:pt x="6670" y="2008"/>
                    <a:pt x="6670" y="2008"/>
                    <a:pt x="6670" y="2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803;p64">
              <a:extLst>
                <a:ext uri="{FF2B5EF4-FFF2-40B4-BE49-F238E27FC236}">
                  <a16:creationId xmlns:a16="http://schemas.microsoft.com/office/drawing/2014/main" id="{1631358B-4C9B-4257-9E9A-D2032E998096}"/>
                </a:ext>
              </a:extLst>
            </p:cNvPr>
            <p:cNvSpPr/>
            <p:nvPr/>
          </p:nvSpPr>
          <p:spPr>
            <a:xfrm>
              <a:off x="1747675" y="2604275"/>
              <a:ext cx="87000" cy="189875"/>
            </a:xfrm>
            <a:custGeom>
              <a:avLst/>
              <a:gdLst/>
              <a:ahLst/>
              <a:cxnLst/>
              <a:rect l="l" t="t" r="r" b="b"/>
              <a:pathLst>
                <a:path w="3480" h="7595" extrusionOk="0">
                  <a:moveTo>
                    <a:pt x="1938" y="1"/>
                  </a:moveTo>
                  <a:lnTo>
                    <a:pt x="0" y="3694"/>
                  </a:lnTo>
                  <a:lnTo>
                    <a:pt x="3480" y="7594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804;p64">
              <a:extLst>
                <a:ext uri="{FF2B5EF4-FFF2-40B4-BE49-F238E27FC236}">
                  <a16:creationId xmlns:a16="http://schemas.microsoft.com/office/drawing/2014/main" id="{31992B9E-F947-4D7F-AAAF-A3DA5211CAB2}"/>
                </a:ext>
              </a:extLst>
            </p:cNvPr>
            <p:cNvSpPr/>
            <p:nvPr/>
          </p:nvSpPr>
          <p:spPr>
            <a:xfrm>
              <a:off x="1739950" y="2597100"/>
              <a:ext cx="102650" cy="204175"/>
            </a:xfrm>
            <a:custGeom>
              <a:avLst/>
              <a:gdLst/>
              <a:ahLst/>
              <a:cxnLst/>
              <a:rect l="l" t="t" r="r" b="b"/>
              <a:pathLst>
                <a:path w="4106" h="8167" extrusionOk="0">
                  <a:moveTo>
                    <a:pt x="2126" y="1134"/>
                  </a:moveTo>
                  <a:lnTo>
                    <a:pt x="3298" y="6901"/>
                  </a:lnTo>
                  <a:lnTo>
                    <a:pt x="3298" y="6901"/>
                  </a:lnTo>
                  <a:lnTo>
                    <a:pt x="654" y="3938"/>
                  </a:lnTo>
                  <a:lnTo>
                    <a:pt x="2126" y="1134"/>
                  </a:lnTo>
                  <a:close/>
                  <a:moveTo>
                    <a:pt x="2246" y="1"/>
                  </a:moveTo>
                  <a:cubicBezTo>
                    <a:pt x="2148" y="1"/>
                    <a:pt x="2049" y="50"/>
                    <a:pt x="1994" y="154"/>
                  </a:cubicBezTo>
                  <a:lnTo>
                    <a:pt x="55" y="3847"/>
                  </a:lnTo>
                  <a:cubicBezTo>
                    <a:pt x="0" y="3952"/>
                    <a:pt x="16" y="4081"/>
                    <a:pt x="95" y="4170"/>
                  </a:cubicBezTo>
                  <a:lnTo>
                    <a:pt x="3576" y="8071"/>
                  </a:lnTo>
                  <a:cubicBezTo>
                    <a:pt x="3630" y="8132"/>
                    <a:pt x="3707" y="8167"/>
                    <a:pt x="3789" y="8167"/>
                  </a:cubicBezTo>
                  <a:cubicBezTo>
                    <a:pt x="3969" y="8167"/>
                    <a:pt x="4105" y="8000"/>
                    <a:pt x="4069" y="7823"/>
                  </a:cubicBezTo>
                  <a:lnTo>
                    <a:pt x="2528" y="230"/>
                  </a:lnTo>
                  <a:cubicBezTo>
                    <a:pt x="2497" y="82"/>
                    <a:pt x="2372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805;p64">
              <a:extLst>
                <a:ext uri="{FF2B5EF4-FFF2-40B4-BE49-F238E27FC236}">
                  <a16:creationId xmlns:a16="http://schemas.microsoft.com/office/drawing/2014/main" id="{E6801BB7-A750-41D2-818D-4DA9C726109C}"/>
                </a:ext>
              </a:extLst>
            </p:cNvPr>
            <p:cNvSpPr/>
            <p:nvPr/>
          </p:nvSpPr>
          <p:spPr>
            <a:xfrm>
              <a:off x="1586575" y="2152000"/>
              <a:ext cx="334200" cy="652050"/>
            </a:xfrm>
            <a:custGeom>
              <a:avLst/>
              <a:gdLst/>
              <a:ahLst/>
              <a:cxnLst/>
              <a:rect l="l" t="t" r="r" b="b"/>
              <a:pathLst>
                <a:path w="13368" h="26082" extrusionOk="0">
                  <a:moveTo>
                    <a:pt x="8863" y="1"/>
                  </a:moveTo>
                  <a:cubicBezTo>
                    <a:pt x="7297" y="1"/>
                    <a:pt x="9153" y="1453"/>
                    <a:pt x="9153" y="1453"/>
                  </a:cubicBezTo>
                  <a:cubicBezTo>
                    <a:pt x="9153" y="1453"/>
                    <a:pt x="5570" y="1481"/>
                    <a:pt x="2961" y="2527"/>
                  </a:cubicBezTo>
                  <a:cubicBezTo>
                    <a:pt x="353" y="3573"/>
                    <a:pt x="0" y="7571"/>
                    <a:pt x="204" y="9155"/>
                  </a:cubicBezTo>
                  <a:cubicBezTo>
                    <a:pt x="408" y="10739"/>
                    <a:pt x="2364" y="12909"/>
                    <a:pt x="2364" y="12909"/>
                  </a:cubicBezTo>
                  <a:lnTo>
                    <a:pt x="2270" y="16763"/>
                  </a:lnTo>
                  <a:lnTo>
                    <a:pt x="4551" y="20245"/>
                  </a:lnTo>
                  <a:lnTo>
                    <a:pt x="4679" y="26081"/>
                  </a:lnTo>
                  <a:lnTo>
                    <a:pt x="9834" y="16690"/>
                  </a:lnTo>
                  <a:cubicBezTo>
                    <a:pt x="9834" y="16690"/>
                    <a:pt x="9669" y="12981"/>
                    <a:pt x="9839" y="10848"/>
                  </a:cubicBezTo>
                  <a:cubicBezTo>
                    <a:pt x="10009" y="8717"/>
                    <a:pt x="10523" y="5375"/>
                    <a:pt x="11438" y="5068"/>
                  </a:cubicBezTo>
                  <a:cubicBezTo>
                    <a:pt x="12355" y="4762"/>
                    <a:pt x="13367" y="3655"/>
                    <a:pt x="12760" y="1955"/>
                  </a:cubicBezTo>
                  <a:cubicBezTo>
                    <a:pt x="12580" y="1452"/>
                    <a:pt x="12403" y="1275"/>
                    <a:pt x="12243" y="1275"/>
                  </a:cubicBezTo>
                  <a:cubicBezTo>
                    <a:pt x="11863" y="1275"/>
                    <a:pt x="11579" y="2275"/>
                    <a:pt x="11579" y="2275"/>
                  </a:cubicBezTo>
                  <a:cubicBezTo>
                    <a:pt x="11579" y="2275"/>
                    <a:pt x="10684" y="57"/>
                    <a:pt x="8955" y="2"/>
                  </a:cubicBezTo>
                  <a:cubicBezTo>
                    <a:pt x="8923" y="1"/>
                    <a:pt x="8893" y="1"/>
                    <a:pt x="8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806;p64">
              <a:extLst>
                <a:ext uri="{FF2B5EF4-FFF2-40B4-BE49-F238E27FC236}">
                  <a16:creationId xmlns:a16="http://schemas.microsoft.com/office/drawing/2014/main" id="{5A5218BC-A193-4AB0-8343-79DFAA0D6450}"/>
                </a:ext>
              </a:extLst>
            </p:cNvPr>
            <p:cNvSpPr/>
            <p:nvPr/>
          </p:nvSpPr>
          <p:spPr>
            <a:xfrm>
              <a:off x="1578825" y="2144825"/>
              <a:ext cx="340525" cy="666350"/>
            </a:xfrm>
            <a:custGeom>
              <a:avLst/>
              <a:gdLst/>
              <a:ahLst/>
              <a:cxnLst/>
              <a:rect l="l" t="t" r="r" b="b"/>
              <a:pathLst>
                <a:path w="13621" h="26654" extrusionOk="0">
                  <a:moveTo>
                    <a:pt x="9189" y="574"/>
                  </a:moveTo>
                  <a:cubicBezTo>
                    <a:pt x="9210" y="574"/>
                    <a:pt x="9232" y="575"/>
                    <a:pt x="9256" y="575"/>
                  </a:cubicBezTo>
                  <a:cubicBezTo>
                    <a:pt x="10774" y="624"/>
                    <a:pt x="11615" y="2649"/>
                    <a:pt x="11623" y="2669"/>
                  </a:cubicBezTo>
                  <a:cubicBezTo>
                    <a:pt x="11668" y="2780"/>
                    <a:pt x="11773" y="2847"/>
                    <a:pt x="11898" y="2847"/>
                  </a:cubicBezTo>
                  <a:cubicBezTo>
                    <a:pt x="11900" y="2847"/>
                    <a:pt x="11902" y="2847"/>
                    <a:pt x="11905" y="2847"/>
                  </a:cubicBezTo>
                  <a:cubicBezTo>
                    <a:pt x="12027" y="2841"/>
                    <a:pt x="12130" y="2758"/>
                    <a:pt x="12164" y="2640"/>
                  </a:cubicBezTo>
                  <a:cubicBezTo>
                    <a:pt x="12265" y="2282"/>
                    <a:pt x="12466" y="1889"/>
                    <a:pt x="12530" y="1844"/>
                  </a:cubicBezTo>
                  <a:cubicBezTo>
                    <a:pt x="12531" y="1845"/>
                    <a:pt x="12644" y="1905"/>
                    <a:pt x="12799" y="2339"/>
                  </a:cubicBezTo>
                  <a:cubicBezTo>
                    <a:pt x="13029" y="2982"/>
                    <a:pt x="13021" y="3588"/>
                    <a:pt x="12775" y="4094"/>
                  </a:cubicBezTo>
                  <a:cubicBezTo>
                    <a:pt x="12552" y="4554"/>
                    <a:pt x="12134" y="4923"/>
                    <a:pt x="11657" y="5084"/>
                  </a:cubicBezTo>
                  <a:cubicBezTo>
                    <a:pt x="10405" y="5503"/>
                    <a:pt x="9967" y="9805"/>
                    <a:pt x="9863" y="11112"/>
                  </a:cubicBezTo>
                  <a:cubicBezTo>
                    <a:pt x="9706" y="13090"/>
                    <a:pt x="9831" y="16344"/>
                    <a:pt x="9856" y="16910"/>
                  </a:cubicBezTo>
                  <a:lnTo>
                    <a:pt x="5252" y="25295"/>
                  </a:lnTo>
                  <a:lnTo>
                    <a:pt x="5147" y="20527"/>
                  </a:lnTo>
                  <a:cubicBezTo>
                    <a:pt x="5146" y="20473"/>
                    <a:pt x="5129" y="20420"/>
                    <a:pt x="5100" y="20375"/>
                  </a:cubicBezTo>
                  <a:lnTo>
                    <a:pt x="2868" y="16968"/>
                  </a:lnTo>
                  <a:lnTo>
                    <a:pt x="2959" y="13204"/>
                  </a:lnTo>
                  <a:cubicBezTo>
                    <a:pt x="2961" y="13131"/>
                    <a:pt x="2935" y="13059"/>
                    <a:pt x="2886" y="13005"/>
                  </a:cubicBezTo>
                  <a:cubicBezTo>
                    <a:pt x="2867" y="12983"/>
                    <a:pt x="987" y="10883"/>
                    <a:pt x="797" y="9406"/>
                  </a:cubicBezTo>
                  <a:cubicBezTo>
                    <a:pt x="595" y="7830"/>
                    <a:pt x="963" y="4048"/>
                    <a:pt x="3377" y="3081"/>
                  </a:cubicBezTo>
                  <a:cubicBezTo>
                    <a:pt x="5903" y="2067"/>
                    <a:pt x="9429" y="2027"/>
                    <a:pt x="9465" y="2027"/>
                  </a:cubicBezTo>
                  <a:cubicBezTo>
                    <a:pt x="9735" y="2025"/>
                    <a:pt x="9852" y="1682"/>
                    <a:pt x="9639" y="1516"/>
                  </a:cubicBezTo>
                  <a:cubicBezTo>
                    <a:pt x="9220" y="1188"/>
                    <a:pt x="8826" y="740"/>
                    <a:pt x="8814" y="630"/>
                  </a:cubicBezTo>
                  <a:cubicBezTo>
                    <a:pt x="8815" y="630"/>
                    <a:pt x="8888" y="574"/>
                    <a:pt x="9189" y="574"/>
                  </a:cubicBezTo>
                  <a:close/>
                  <a:moveTo>
                    <a:pt x="9151" y="1"/>
                  </a:moveTo>
                  <a:cubicBezTo>
                    <a:pt x="8887" y="1"/>
                    <a:pt x="8423" y="44"/>
                    <a:pt x="8289" y="412"/>
                  </a:cubicBezTo>
                  <a:cubicBezTo>
                    <a:pt x="8168" y="748"/>
                    <a:pt x="8437" y="1152"/>
                    <a:pt x="8746" y="1480"/>
                  </a:cubicBezTo>
                  <a:cubicBezTo>
                    <a:pt x="7556" y="1543"/>
                    <a:pt x="5115" y="1766"/>
                    <a:pt x="3164" y="2549"/>
                  </a:cubicBezTo>
                  <a:cubicBezTo>
                    <a:pt x="415" y="3651"/>
                    <a:pt x="0" y="7693"/>
                    <a:pt x="230" y="9478"/>
                  </a:cubicBezTo>
                  <a:cubicBezTo>
                    <a:pt x="421" y="10967"/>
                    <a:pt x="2010" y="12871"/>
                    <a:pt x="2384" y="13301"/>
                  </a:cubicBezTo>
                  <a:lnTo>
                    <a:pt x="2294" y="17043"/>
                  </a:lnTo>
                  <a:cubicBezTo>
                    <a:pt x="2293" y="17101"/>
                    <a:pt x="2308" y="17159"/>
                    <a:pt x="2340" y="17207"/>
                  </a:cubicBezTo>
                  <a:lnTo>
                    <a:pt x="4577" y="20620"/>
                  </a:lnTo>
                  <a:lnTo>
                    <a:pt x="4702" y="26374"/>
                  </a:lnTo>
                  <a:cubicBezTo>
                    <a:pt x="4705" y="26504"/>
                    <a:pt x="4795" y="26615"/>
                    <a:pt x="4921" y="26646"/>
                  </a:cubicBezTo>
                  <a:cubicBezTo>
                    <a:pt x="4943" y="26651"/>
                    <a:pt x="4966" y="26654"/>
                    <a:pt x="4989" y="26654"/>
                  </a:cubicBezTo>
                  <a:cubicBezTo>
                    <a:pt x="5093" y="26654"/>
                    <a:pt x="5189" y="26596"/>
                    <a:pt x="5239" y="26505"/>
                  </a:cubicBezTo>
                  <a:lnTo>
                    <a:pt x="10395" y="17114"/>
                  </a:lnTo>
                  <a:cubicBezTo>
                    <a:pt x="10419" y="17068"/>
                    <a:pt x="10432" y="17015"/>
                    <a:pt x="10430" y="16964"/>
                  </a:cubicBezTo>
                  <a:cubicBezTo>
                    <a:pt x="10428" y="16927"/>
                    <a:pt x="10267" y="13247"/>
                    <a:pt x="10434" y="11157"/>
                  </a:cubicBezTo>
                  <a:cubicBezTo>
                    <a:pt x="10669" y="8193"/>
                    <a:pt x="11274" y="5815"/>
                    <a:pt x="11838" y="5626"/>
                  </a:cubicBezTo>
                  <a:cubicBezTo>
                    <a:pt x="12458" y="5419"/>
                    <a:pt x="13001" y="4940"/>
                    <a:pt x="13289" y="4344"/>
                  </a:cubicBezTo>
                  <a:cubicBezTo>
                    <a:pt x="13604" y="3697"/>
                    <a:pt x="13621" y="2937"/>
                    <a:pt x="13339" y="2146"/>
                  </a:cubicBezTo>
                  <a:cubicBezTo>
                    <a:pt x="13206" y="1773"/>
                    <a:pt x="13000" y="1276"/>
                    <a:pt x="12562" y="1276"/>
                  </a:cubicBezTo>
                  <a:cubicBezTo>
                    <a:pt x="12553" y="1276"/>
                    <a:pt x="12544" y="1276"/>
                    <a:pt x="12535" y="1276"/>
                  </a:cubicBezTo>
                  <a:cubicBezTo>
                    <a:pt x="12234" y="1286"/>
                    <a:pt x="12010" y="1561"/>
                    <a:pt x="11854" y="1862"/>
                  </a:cubicBezTo>
                  <a:cubicBezTo>
                    <a:pt x="11436" y="1149"/>
                    <a:pt x="10580" y="45"/>
                    <a:pt x="9274" y="4"/>
                  </a:cubicBezTo>
                  <a:cubicBezTo>
                    <a:pt x="9242" y="2"/>
                    <a:pt x="9200" y="1"/>
                    <a:pt x="9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807;p64">
              <a:extLst>
                <a:ext uri="{FF2B5EF4-FFF2-40B4-BE49-F238E27FC236}">
                  <a16:creationId xmlns:a16="http://schemas.microsoft.com/office/drawing/2014/main" id="{A006DE83-6443-4D73-98B4-DD79D353115C}"/>
                </a:ext>
              </a:extLst>
            </p:cNvPr>
            <p:cNvSpPr/>
            <p:nvPr/>
          </p:nvSpPr>
          <p:spPr>
            <a:xfrm>
              <a:off x="1586575" y="2152000"/>
              <a:ext cx="334150" cy="606550"/>
            </a:xfrm>
            <a:custGeom>
              <a:avLst/>
              <a:gdLst/>
              <a:ahLst/>
              <a:cxnLst/>
              <a:rect l="l" t="t" r="r" b="b"/>
              <a:pathLst>
                <a:path w="13366" h="24262" extrusionOk="0">
                  <a:moveTo>
                    <a:pt x="8865" y="1"/>
                  </a:moveTo>
                  <a:cubicBezTo>
                    <a:pt x="7294" y="1"/>
                    <a:pt x="9152" y="1453"/>
                    <a:pt x="9152" y="1453"/>
                  </a:cubicBezTo>
                  <a:cubicBezTo>
                    <a:pt x="9152" y="1453"/>
                    <a:pt x="5569" y="1481"/>
                    <a:pt x="2961" y="2527"/>
                  </a:cubicBezTo>
                  <a:cubicBezTo>
                    <a:pt x="353" y="3573"/>
                    <a:pt x="0" y="7571"/>
                    <a:pt x="204" y="9155"/>
                  </a:cubicBezTo>
                  <a:cubicBezTo>
                    <a:pt x="408" y="10739"/>
                    <a:pt x="2364" y="12909"/>
                    <a:pt x="2364" y="12909"/>
                  </a:cubicBezTo>
                  <a:lnTo>
                    <a:pt x="2270" y="16763"/>
                  </a:lnTo>
                  <a:lnTo>
                    <a:pt x="4551" y="20245"/>
                  </a:lnTo>
                  <a:lnTo>
                    <a:pt x="4637" y="24261"/>
                  </a:lnTo>
                  <a:lnTo>
                    <a:pt x="6527" y="18428"/>
                  </a:lnTo>
                  <a:lnTo>
                    <a:pt x="9273" y="17711"/>
                  </a:lnTo>
                  <a:lnTo>
                    <a:pt x="9834" y="16690"/>
                  </a:lnTo>
                  <a:cubicBezTo>
                    <a:pt x="9834" y="16690"/>
                    <a:pt x="9667" y="12981"/>
                    <a:pt x="9838" y="10848"/>
                  </a:cubicBezTo>
                  <a:cubicBezTo>
                    <a:pt x="10008" y="8717"/>
                    <a:pt x="10522" y="5375"/>
                    <a:pt x="11438" y="5068"/>
                  </a:cubicBezTo>
                  <a:cubicBezTo>
                    <a:pt x="12353" y="4762"/>
                    <a:pt x="13366" y="3655"/>
                    <a:pt x="12758" y="1957"/>
                  </a:cubicBezTo>
                  <a:cubicBezTo>
                    <a:pt x="12579" y="1453"/>
                    <a:pt x="12402" y="1276"/>
                    <a:pt x="12242" y="1276"/>
                  </a:cubicBezTo>
                  <a:cubicBezTo>
                    <a:pt x="11862" y="1276"/>
                    <a:pt x="11578" y="2275"/>
                    <a:pt x="11578" y="2275"/>
                  </a:cubicBezTo>
                  <a:cubicBezTo>
                    <a:pt x="11578" y="2275"/>
                    <a:pt x="10682" y="57"/>
                    <a:pt x="8955" y="2"/>
                  </a:cubicBezTo>
                  <a:cubicBezTo>
                    <a:pt x="8924" y="1"/>
                    <a:pt x="8894" y="1"/>
                    <a:pt x="8865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808;p64">
              <a:extLst>
                <a:ext uri="{FF2B5EF4-FFF2-40B4-BE49-F238E27FC236}">
                  <a16:creationId xmlns:a16="http://schemas.microsoft.com/office/drawing/2014/main" id="{1DE5D940-5370-4365-AE20-D5F55569EC60}"/>
                </a:ext>
              </a:extLst>
            </p:cNvPr>
            <p:cNvSpPr/>
            <p:nvPr/>
          </p:nvSpPr>
          <p:spPr>
            <a:xfrm>
              <a:off x="1586575" y="2152000"/>
              <a:ext cx="334150" cy="606550"/>
            </a:xfrm>
            <a:custGeom>
              <a:avLst/>
              <a:gdLst/>
              <a:ahLst/>
              <a:cxnLst/>
              <a:rect l="l" t="t" r="r" b="b"/>
              <a:pathLst>
                <a:path w="13366" h="24262" extrusionOk="0">
                  <a:moveTo>
                    <a:pt x="8865" y="1"/>
                  </a:moveTo>
                  <a:cubicBezTo>
                    <a:pt x="7294" y="1"/>
                    <a:pt x="9152" y="1453"/>
                    <a:pt x="9152" y="1453"/>
                  </a:cubicBezTo>
                  <a:cubicBezTo>
                    <a:pt x="9152" y="1453"/>
                    <a:pt x="5569" y="1481"/>
                    <a:pt x="2961" y="2527"/>
                  </a:cubicBezTo>
                  <a:cubicBezTo>
                    <a:pt x="353" y="3573"/>
                    <a:pt x="0" y="7571"/>
                    <a:pt x="204" y="9155"/>
                  </a:cubicBezTo>
                  <a:cubicBezTo>
                    <a:pt x="408" y="10739"/>
                    <a:pt x="2364" y="12909"/>
                    <a:pt x="2364" y="12909"/>
                  </a:cubicBezTo>
                  <a:lnTo>
                    <a:pt x="2270" y="16763"/>
                  </a:lnTo>
                  <a:lnTo>
                    <a:pt x="4551" y="20245"/>
                  </a:lnTo>
                  <a:lnTo>
                    <a:pt x="4637" y="24261"/>
                  </a:lnTo>
                  <a:lnTo>
                    <a:pt x="6527" y="18428"/>
                  </a:lnTo>
                  <a:lnTo>
                    <a:pt x="9273" y="17711"/>
                  </a:lnTo>
                  <a:lnTo>
                    <a:pt x="9834" y="16690"/>
                  </a:lnTo>
                  <a:cubicBezTo>
                    <a:pt x="9834" y="16690"/>
                    <a:pt x="9667" y="12981"/>
                    <a:pt x="9838" y="10848"/>
                  </a:cubicBezTo>
                  <a:cubicBezTo>
                    <a:pt x="10008" y="8717"/>
                    <a:pt x="10522" y="5375"/>
                    <a:pt x="11438" y="5068"/>
                  </a:cubicBezTo>
                  <a:cubicBezTo>
                    <a:pt x="12353" y="4762"/>
                    <a:pt x="13366" y="3655"/>
                    <a:pt x="12758" y="1957"/>
                  </a:cubicBezTo>
                  <a:cubicBezTo>
                    <a:pt x="12579" y="1453"/>
                    <a:pt x="12402" y="1276"/>
                    <a:pt x="12242" y="1276"/>
                  </a:cubicBezTo>
                  <a:cubicBezTo>
                    <a:pt x="11862" y="1276"/>
                    <a:pt x="11578" y="2275"/>
                    <a:pt x="11578" y="2275"/>
                  </a:cubicBezTo>
                  <a:cubicBezTo>
                    <a:pt x="11578" y="2275"/>
                    <a:pt x="10682" y="57"/>
                    <a:pt x="8955" y="2"/>
                  </a:cubicBezTo>
                  <a:cubicBezTo>
                    <a:pt x="8924" y="1"/>
                    <a:pt x="8894" y="1"/>
                    <a:pt x="886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809;p64">
              <a:extLst>
                <a:ext uri="{FF2B5EF4-FFF2-40B4-BE49-F238E27FC236}">
                  <a16:creationId xmlns:a16="http://schemas.microsoft.com/office/drawing/2014/main" id="{4ED2B0D8-8F8E-4883-AA3A-283E0F1AE3E7}"/>
                </a:ext>
              </a:extLst>
            </p:cNvPr>
            <p:cNvSpPr/>
            <p:nvPr/>
          </p:nvSpPr>
          <p:spPr>
            <a:xfrm>
              <a:off x="1586550" y="2152000"/>
              <a:ext cx="334175" cy="336775"/>
            </a:xfrm>
            <a:custGeom>
              <a:avLst/>
              <a:gdLst/>
              <a:ahLst/>
              <a:cxnLst/>
              <a:rect l="l" t="t" r="r" b="b"/>
              <a:pathLst>
                <a:path w="13367" h="13471" extrusionOk="0">
                  <a:moveTo>
                    <a:pt x="8866" y="1"/>
                  </a:moveTo>
                  <a:cubicBezTo>
                    <a:pt x="7295" y="1"/>
                    <a:pt x="9153" y="1453"/>
                    <a:pt x="9153" y="1453"/>
                  </a:cubicBezTo>
                  <a:cubicBezTo>
                    <a:pt x="9153" y="1453"/>
                    <a:pt x="5570" y="1481"/>
                    <a:pt x="2962" y="2527"/>
                  </a:cubicBezTo>
                  <a:cubicBezTo>
                    <a:pt x="354" y="3573"/>
                    <a:pt x="0" y="7571"/>
                    <a:pt x="204" y="9155"/>
                  </a:cubicBezTo>
                  <a:cubicBezTo>
                    <a:pt x="408" y="10739"/>
                    <a:pt x="2363" y="12909"/>
                    <a:pt x="2363" y="12909"/>
                  </a:cubicBezTo>
                  <a:lnTo>
                    <a:pt x="2356" y="13258"/>
                  </a:lnTo>
                  <a:lnTo>
                    <a:pt x="4646" y="13470"/>
                  </a:lnTo>
                  <a:lnTo>
                    <a:pt x="9873" y="10454"/>
                  </a:lnTo>
                  <a:cubicBezTo>
                    <a:pt x="10072" y="8327"/>
                    <a:pt x="10578" y="5357"/>
                    <a:pt x="11439" y="5068"/>
                  </a:cubicBezTo>
                  <a:cubicBezTo>
                    <a:pt x="12354" y="4762"/>
                    <a:pt x="13367" y="3655"/>
                    <a:pt x="12759" y="1955"/>
                  </a:cubicBezTo>
                  <a:cubicBezTo>
                    <a:pt x="12580" y="1452"/>
                    <a:pt x="12403" y="1275"/>
                    <a:pt x="12243" y="1275"/>
                  </a:cubicBezTo>
                  <a:cubicBezTo>
                    <a:pt x="11863" y="1275"/>
                    <a:pt x="11579" y="2275"/>
                    <a:pt x="11579" y="2275"/>
                  </a:cubicBezTo>
                  <a:cubicBezTo>
                    <a:pt x="11579" y="2275"/>
                    <a:pt x="10683" y="57"/>
                    <a:pt x="8956" y="2"/>
                  </a:cubicBezTo>
                  <a:cubicBezTo>
                    <a:pt x="8925" y="1"/>
                    <a:pt x="8895" y="1"/>
                    <a:pt x="8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810;p64">
              <a:extLst>
                <a:ext uri="{FF2B5EF4-FFF2-40B4-BE49-F238E27FC236}">
                  <a16:creationId xmlns:a16="http://schemas.microsoft.com/office/drawing/2014/main" id="{19784C2F-2F07-4718-A409-D96D7EDF51F0}"/>
                </a:ext>
              </a:extLst>
            </p:cNvPr>
            <p:cNvSpPr/>
            <p:nvPr/>
          </p:nvSpPr>
          <p:spPr>
            <a:xfrm>
              <a:off x="1578825" y="2144850"/>
              <a:ext cx="340525" cy="351075"/>
            </a:xfrm>
            <a:custGeom>
              <a:avLst/>
              <a:gdLst/>
              <a:ahLst/>
              <a:cxnLst/>
              <a:rect l="l" t="t" r="r" b="b"/>
              <a:pathLst>
                <a:path w="13621" h="14043" extrusionOk="0">
                  <a:moveTo>
                    <a:pt x="9189" y="573"/>
                  </a:moveTo>
                  <a:cubicBezTo>
                    <a:pt x="9210" y="573"/>
                    <a:pt x="9232" y="574"/>
                    <a:pt x="9256" y="574"/>
                  </a:cubicBezTo>
                  <a:cubicBezTo>
                    <a:pt x="10774" y="623"/>
                    <a:pt x="11615" y="2648"/>
                    <a:pt x="11624" y="2668"/>
                  </a:cubicBezTo>
                  <a:cubicBezTo>
                    <a:pt x="11669" y="2779"/>
                    <a:pt x="11773" y="2846"/>
                    <a:pt x="11898" y="2846"/>
                  </a:cubicBezTo>
                  <a:cubicBezTo>
                    <a:pt x="11900" y="2846"/>
                    <a:pt x="11902" y="2846"/>
                    <a:pt x="11905" y="2846"/>
                  </a:cubicBezTo>
                  <a:cubicBezTo>
                    <a:pt x="12027" y="2840"/>
                    <a:pt x="12130" y="2757"/>
                    <a:pt x="12164" y="2639"/>
                  </a:cubicBezTo>
                  <a:cubicBezTo>
                    <a:pt x="12265" y="2281"/>
                    <a:pt x="12466" y="1888"/>
                    <a:pt x="12530" y="1843"/>
                  </a:cubicBezTo>
                  <a:cubicBezTo>
                    <a:pt x="12531" y="1844"/>
                    <a:pt x="12646" y="1904"/>
                    <a:pt x="12801" y="2338"/>
                  </a:cubicBezTo>
                  <a:cubicBezTo>
                    <a:pt x="13030" y="2981"/>
                    <a:pt x="13021" y="3587"/>
                    <a:pt x="12775" y="4093"/>
                  </a:cubicBezTo>
                  <a:cubicBezTo>
                    <a:pt x="12552" y="4553"/>
                    <a:pt x="12134" y="4922"/>
                    <a:pt x="11657" y="5083"/>
                  </a:cubicBezTo>
                  <a:cubicBezTo>
                    <a:pt x="10577" y="5444"/>
                    <a:pt x="10103" y="8606"/>
                    <a:pt x="9912" y="10565"/>
                  </a:cubicBezTo>
                  <a:lnTo>
                    <a:pt x="4891" y="13463"/>
                  </a:lnTo>
                  <a:lnTo>
                    <a:pt x="2957" y="13283"/>
                  </a:lnTo>
                  <a:lnTo>
                    <a:pt x="2959" y="13203"/>
                  </a:lnTo>
                  <a:cubicBezTo>
                    <a:pt x="2961" y="13130"/>
                    <a:pt x="2935" y="13058"/>
                    <a:pt x="2886" y="13004"/>
                  </a:cubicBezTo>
                  <a:cubicBezTo>
                    <a:pt x="2867" y="12982"/>
                    <a:pt x="988" y="10883"/>
                    <a:pt x="799" y="9405"/>
                  </a:cubicBezTo>
                  <a:cubicBezTo>
                    <a:pt x="595" y="7829"/>
                    <a:pt x="963" y="4047"/>
                    <a:pt x="3377" y="3080"/>
                  </a:cubicBezTo>
                  <a:cubicBezTo>
                    <a:pt x="5904" y="2066"/>
                    <a:pt x="9430" y="2026"/>
                    <a:pt x="9465" y="2026"/>
                  </a:cubicBezTo>
                  <a:cubicBezTo>
                    <a:pt x="9736" y="2024"/>
                    <a:pt x="9852" y="1681"/>
                    <a:pt x="9639" y="1515"/>
                  </a:cubicBezTo>
                  <a:cubicBezTo>
                    <a:pt x="9220" y="1187"/>
                    <a:pt x="8826" y="739"/>
                    <a:pt x="8815" y="629"/>
                  </a:cubicBezTo>
                  <a:cubicBezTo>
                    <a:pt x="8815" y="629"/>
                    <a:pt x="8889" y="573"/>
                    <a:pt x="9189" y="573"/>
                  </a:cubicBezTo>
                  <a:close/>
                  <a:moveTo>
                    <a:pt x="9155" y="0"/>
                  </a:moveTo>
                  <a:cubicBezTo>
                    <a:pt x="8892" y="0"/>
                    <a:pt x="8423" y="41"/>
                    <a:pt x="8289" y="413"/>
                  </a:cubicBezTo>
                  <a:cubicBezTo>
                    <a:pt x="8166" y="747"/>
                    <a:pt x="8436" y="1151"/>
                    <a:pt x="8746" y="1479"/>
                  </a:cubicBezTo>
                  <a:cubicBezTo>
                    <a:pt x="7555" y="1542"/>
                    <a:pt x="5114" y="1765"/>
                    <a:pt x="3163" y="2548"/>
                  </a:cubicBezTo>
                  <a:cubicBezTo>
                    <a:pt x="415" y="3650"/>
                    <a:pt x="0" y="7693"/>
                    <a:pt x="230" y="9477"/>
                  </a:cubicBezTo>
                  <a:cubicBezTo>
                    <a:pt x="421" y="10966"/>
                    <a:pt x="2008" y="12870"/>
                    <a:pt x="2384" y="13300"/>
                  </a:cubicBezTo>
                  <a:lnTo>
                    <a:pt x="2378" y="13536"/>
                  </a:lnTo>
                  <a:cubicBezTo>
                    <a:pt x="2374" y="13687"/>
                    <a:pt x="2488" y="13814"/>
                    <a:pt x="2638" y="13828"/>
                  </a:cubicBezTo>
                  <a:lnTo>
                    <a:pt x="4928" y="14042"/>
                  </a:lnTo>
                  <a:lnTo>
                    <a:pt x="4955" y="14042"/>
                  </a:lnTo>
                  <a:cubicBezTo>
                    <a:pt x="5005" y="14042"/>
                    <a:pt x="5055" y="14028"/>
                    <a:pt x="5097" y="14004"/>
                  </a:cubicBezTo>
                  <a:lnTo>
                    <a:pt x="10325" y="10987"/>
                  </a:lnTo>
                  <a:cubicBezTo>
                    <a:pt x="10405" y="10939"/>
                    <a:pt x="10458" y="10857"/>
                    <a:pt x="10467" y="10765"/>
                  </a:cubicBezTo>
                  <a:cubicBezTo>
                    <a:pt x="10763" y="7592"/>
                    <a:pt x="11381" y="5777"/>
                    <a:pt x="11838" y="5625"/>
                  </a:cubicBezTo>
                  <a:cubicBezTo>
                    <a:pt x="12457" y="5418"/>
                    <a:pt x="12999" y="4939"/>
                    <a:pt x="13289" y="4343"/>
                  </a:cubicBezTo>
                  <a:cubicBezTo>
                    <a:pt x="13604" y="3696"/>
                    <a:pt x="13621" y="2936"/>
                    <a:pt x="13338" y="2145"/>
                  </a:cubicBezTo>
                  <a:cubicBezTo>
                    <a:pt x="13204" y="1772"/>
                    <a:pt x="12999" y="1275"/>
                    <a:pt x="12562" y="1275"/>
                  </a:cubicBezTo>
                  <a:cubicBezTo>
                    <a:pt x="12553" y="1275"/>
                    <a:pt x="12544" y="1275"/>
                    <a:pt x="12535" y="1275"/>
                  </a:cubicBezTo>
                  <a:cubicBezTo>
                    <a:pt x="12234" y="1285"/>
                    <a:pt x="12010" y="1560"/>
                    <a:pt x="11854" y="1861"/>
                  </a:cubicBezTo>
                  <a:cubicBezTo>
                    <a:pt x="11434" y="1148"/>
                    <a:pt x="10578" y="44"/>
                    <a:pt x="9272" y="3"/>
                  </a:cubicBezTo>
                  <a:cubicBezTo>
                    <a:pt x="9242" y="2"/>
                    <a:pt x="9202" y="0"/>
                    <a:pt x="9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811;p64">
              <a:extLst>
                <a:ext uri="{FF2B5EF4-FFF2-40B4-BE49-F238E27FC236}">
                  <a16:creationId xmlns:a16="http://schemas.microsoft.com/office/drawing/2014/main" id="{56553266-B8B2-47B1-B815-68BDF4D80F86}"/>
                </a:ext>
              </a:extLst>
            </p:cNvPr>
            <p:cNvSpPr/>
            <p:nvPr/>
          </p:nvSpPr>
          <p:spPr>
            <a:xfrm>
              <a:off x="1588150" y="2265250"/>
              <a:ext cx="228125" cy="98050"/>
            </a:xfrm>
            <a:custGeom>
              <a:avLst/>
              <a:gdLst/>
              <a:ahLst/>
              <a:cxnLst/>
              <a:rect l="l" t="t" r="r" b="b"/>
              <a:pathLst>
                <a:path w="9125" h="3922" extrusionOk="0">
                  <a:moveTo>
                    <a:pt x="4273" y="1"/>
                  </a:moveTo>
                  <a:cubicBezTo>
                    <a:pt x="2981" y="1"/>
                    <a:pt x="2081" y="499"/>
                    <a:pt x="1524" y="955"/>
                  </a:cubicBezTo>
                  <a:cubicBezTo>
                    <a:pt x="651" y="1673"/>
                    <a:pt x="69" y="2752"/>
                    <a:pt x="5" y="3771"/>
                  </a:cubicBezTo>
                  <a:cubicBezTo>
                    <a:pt x="0" y="3849"/>
                    <a:pt x="60" y="3917"/>
                    <a:pt x="139" y="3922"/>
                  </a:cubicBezTo>
                  <a:lnTo>
                    <a:pt x="149" y="3922"/>
                  </a:lnTo>
                  <a:cubicBezTo>
                    <a:pt x="223" y="3922"/>
                    <a:pt x="286" y="3863"/>
                    <a:pt x="291" y="3788"/>
                  </a:cubicBezTo>
                  <a:cubicBezTo>
                    <a:pt x="349" y="2862"/>
                    <a:pt x="904" y="1837"/>
                    <a:pt x="1706" y="1178"/>
                  </a:cubicBezTo>
                  <a:cubicBezTo>
                    <a:pt x="2223" y="752"/>
                    <a:pt x="3063" y="288"/>
                    <a:pt x="4270" y="288"/>
                  </a:cubicBezTo>
                  <a:cubicBezTo>
                    <a:pt x="4484" y="288"/>
                    <a:pt x="4710" y="303"/>
                    <a:pt x="4947" y="335"/>
                  </a:cubicBezTo>
                  <a:cubicBezTo>
                    <a:pt x="6182" y="499"/>
                    <a:pt x="7074" y="549"/>
                    <a:pt x="7702" y="549"/>
                  </a:cubicBezTo>
                  <a:cubicBezTo>
                    <a:pt x="8636" y="549"/>
                    <a:pt x="8985" y="438"/>
                    <a:pt x="9008" y="431"/>
                  </a:cubicBezTo>
                  <a:cubicBezTo>
                    <a:pt x="9084" y="405"/>
                    <a:pt x="9125" y="324"/>
                    <a:pt x="9099" y="249"/>
                  </a:cubicBezTo>
                  <a:cubicBezTo>
                    <a:pt x="9080" y="189"/>
                    <a:pt x="9024" y="151"/>
                    <a:pt x="8963" y="151"/>
                  </a:cubicBezTo>
                  <a:cubicBezTo>
                    <a:pt x="8948" y="151"/>
                    <a:pt x="8933" y="153"/>
                    <a:pt x="8919" y="158"/>
                  </a:cubicBezTo>
                  <a:cubicBezTo>
                    <a:pt x="8913" y="160"/>
                    <a:pt x="8583" y="261"/>
                    <a:pt x="7699" y="261"/>
                  </a:cubicBezTo>
                  <a:cubicBezTo>
                    <a:pt x="7086" y="261"/>
                    <a:pt x="6206" y="212"/>
                    <a:pt x="4984" y="49"/>
                  </a:cubicBezTo>
                  <a:cubicBezTo>
                    <a:pt x="4735" y="16"/>
                    <a:pt x="4498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812;p64">
              <a:extLst>
                <a:ext uri="{FF2B5EF4-FFF2-40B4-BE49-F238E27FC236}">
                  <a16:creationId xmlns:a16="http://schemas.microsoft.com/office/drawing/2014/main" id="{271D8129-6DA5-49BF-9921-78C7C1A5B28F}"/>
                </a:ext>
              </a:extLst>
            </p:cNvPr>
            <p:cNvSpPr/>
            <p:nvPr/>
          </p:nvSpPr>
          <p:spPr>
            <a:xfrm>
              <a:off x="1603850" y="2350400"/>
              <a:ext cx="199200" cy="66725"/>
            </a:xfrm>
            <a:custGeom>
              <a:avLst/>
              <a:gdLst/>
              <a:ahLst/>
              <a:cxnLst/>
              <a:rect l="l" t="t" r="r" b="b"/>
              <a:pathLst>
                <a:path w="7968" h="2669" extrusionOk="0">
                  <a:moveTo>
                    <a:pt x="2150" y="0"/>
                  </a:moveTo>
                  <a:cubicBezTo>
                    <a:pt x="1435" y="0"/>
                    <a:pt x="771" y="305"/>
                    <a:pt x="396" y="825"/>
                  </a:cubicBezTo>
                  <a:cubicBezTo>
                    <a:pt x="30" y="1333"/>
                    <a:pt x="0" y="1960"/>
                    <a:pt x="314" y="2589"/>
                  </a:cubicBezTo>
                  <a:cubicBezTo>
                    <a:pt x="338" y="2638"/>
                    <a:pt x="388" y="2668"/>
                    <a:pt x="442" y="2669"/>
                  </a:cubicBezTo>
                  <a:lnTo>
                    <a:pt x="444" y="2669"/>
                  </a:lnTo>
                  <a:cubicBezTo>
                    <a:pt x="550" y="2669"/>
                    <a:pt x="619" y="2556"/>
                    <a:pt x="572" y="2461"/>
                  </a:cubicBezTo>
                  <a:cubicBezTo>
                    <a:pt x="306" y="1932"/>
                    <a:pt x="327" y="1410"/>
                    <a:pt x="629" y="991"/>
                  </a:cubicBezTo>
                  <a:cubicBezTo>
                    <a:pt x="946" y="552"/>
                    <a:pt x="1536" y="287"/>
                    <a:pt x="2161" y="287"/>
                  </a:cubicBezTo>
                  <a:cubicBezTo>
                    <a:pt x="2265" y="287"/>
                    <a:pt x="2369" y="294"/>
                    <a:pt x="2474" y="309"/>
                  </a:cubicBezTo>
                  <a:cubicBezTo>
                    <a:pt x="2963" y="380"/>
                    <a:pt x="3726" y="403"/>
                    <a:pt x="4525" y="403"/>
                  </a:cubicBezTo>
                  <a:cubicBezTo>
                    <a:pt x="6060" y="403"/>
                    <a:pt x="7725" y="317"/>
                    <a:pt x="7831" y="311"/>
                  </a:cubicBezTo>
                  <a:cubicBezTo>
                    <a:pt x="7909" y="304"/>
                    <a:pt x="7968" y="238"/>
                    <a:pt x="7964" y="159"/>
                  </a:cubicBezTo>
                  <a:cubicBezTo>
                    <a:pt x="7959" y="84"/>
                    <a:pt x="7897" y="25"/>
                    <a:pt x="7822" y="25"/>
                  </a:cubicBezTo>
                  <a:cubicBezTo>
                    <a:pt x="7820" y="25"/>
                    <a:pt x="7818" y="25"/>
                    <a:pt x="7815" y="25"/>
                  </a:cubicBezTo>
                  <a:cubicBezTo>
                    <a:pt x="7790" y="27"/>
                    <a:pt x="6070" y="116"/>
                    <a:pt x="4508" y="116"/>
                  </a:cubicBezTo>
                  <a:cubicBezTo>
                    <a:pt x="3725" y="116"/>
                    <a:pt x="2982" y="93"/>
                    <a:pt x="2512" y="26"/>
                  </a:cubicBezTo>
                  <a:cubicBezTo>
                    <a:pt x="2391" y="9"/>
                    <a:pt x="2270" y="0"/>
                    <a:pt x="2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813;p64">
              <a:extLst>
                <a:ext uri="{FF2B5EF4-FFF2-40B4-BE49-F238E27FC236}">
                  <a16:creationId xmlns:a16="http://schemas.microsoft.com/office/drawing/2014/main" id="{865AD422-49D2-4D38-950C-FF0F1C938AAE}"/>
                </a:ext>
              </a:extLst>
            </p:cNvPr>
            <p:cNvSpPr/>
            <p:nvPr/>
          </p:nvSpPr>
          <p:spPr>
            <a:xfrm>
              <a:off x="1651675" y="2252325"/>
              <a:ext cx="291475" cy="354275"/>
            </a:xfrm>
            <a:custGeom>
              <a:avLst/>
              <a:gdLst/>
              <a:ahLst/>
              <a:cxnLst/>
              <a:rect l="l" t="t" r="r" b="b"/>
              <a:pathLst>
                <a:path w="11659" h="14171" extrusionOk="0">
                  <a:moveTo>
                    <a:pt x="8654" y="1"/>
                  </a:moveTo>
                  <a:lnTo>
                    <a:pt x="5666" y="1463"/>
                  </a:lnTo>
                  <a:cubicBezTo>
                    <a:pt x="5666" y="1463"/>
                    <a:pt x="6447" y="4082"/>
                    <a:pt x="6471" y="4613"/>
                  </a:cubicBezTo>
                  <a:cubicBezTo>
                    <a:pt x="6494" y="5142"/>
                    <a:pt x="4386" y="5502"/>
                    <a:pt x="4386" y="5502"/>
                  </a:cubicBezTo>
                  <a:lnTo>
                    <a:pt x="4072" y="7375"/>
                  </a:lnTo>
                  <a:lnTo>
                    <a:pt x="3278" y="7411"/>
                  </a:lnTo>
                  <a:cubicBezTo>
                    <a:pt x="3278" y="7411"/>
                    <a:pt x="2832" y="6369"/>
                    <a:pt x="2261" y="5465"/>
                  </a:cubicBezTo>
                  <a:cubicBezTo>
                    <a:pt x="2024" y="5092"/>
                    <a:pt x="1597" y="4976"/>
                    <a:pt x="1176" y="4969"/>
                  </a:cubicBezTo>
                  <a:cubicBezTo>
                    <a:pt x="1168" y="4969"/>
                    <a:pt x="1160" y="4969"/>
                    <a:pt x="1152" y="4969"/>
                  </a:cubicBezTo>
                  <a:cubicBezTo>
                    <a:pt x="506" y="4969"/>
                    <a:pt x="0" y="5532"/>
                    <a:pt x="72" y="6178"/>
                  </a:cubicBezTo>
                  <a:cubicBezTo>
                    <a:pt x="130" y="6694"/>
                    <a:pt x="222" y="7294"/>
                    <a:pt x="368" y="7673"/>
                  </a:cubicBezTo>
                  <a:cubicBezTo>
                    <a:pt x="668" y="8456"/>
                    <a:pt x="2041" y="9457"/>
                    <a:pt x="2041" y="9457"/>
                  </a:cubicBezTo>
                  <a:lnTo>
                    <a:pt x="3231" y="12324"/>
                  </a:lnTo>
                  <a:lnTo>
                    <a:pt x="9421" y="14171"/>
                  </a:lnTo>
                  <a:lnTo>
                    <a:pt x="9944" y="14015"/>
                  </a:lnTo>
                  <a:lnTo>
                    <a:pt x="10220" y="8294"/>
                  </a:lnTo>
                  <a:lnTo>
                    <a:pt x="11659" y="7831"/>
                  </a:lnTo>
                  <a:lnTo>
                    <a:pt x="9669" y="4868"/>
                  </a:lnTo>
                  <a:cubicBezTo>
                    <a:pt x="9669" y="4868"/>
                    <a:pt x="10163" y="4049"/>
                    <a:pt x="10115" y="2989"/>
                  </a:cubicBezTo>
                  <a:cubicBezTo>
                    <a:pt x="10067" y="1929"/>
                    <a:pt x="8654" y="1"/>
                    <a:pt x="8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814;p64">
              <a:extLst>
                <a:ext uri="{FF2B5EF4-FFF2-40B4-BE49-F238E27FC236}">
                  <a16:creationId xmlns:a16="http://schemas.microsoft.com/office/drawing/2014/main" id="{5EE4E936-F43E-4D54-84DC-3ADE6ED41242}"/>
                </a:ext>
              </a:extLst>
            </p:cNvPr>
            <p:cNvSpPr/>
            <p:nvPr/>
          </p:nvSpPr>
          <p:spPr>
            <a:xfrm>
              <a:off x="1645275" y="2245200"/>
              <a:ext cx="306475" cy="368600"/>
            </a:xfrm>
            <a:custGeom>
              <a:avLst/>
              <a:gdLst/>
              <a:ahLst/>
              <a:cxnLst/>
              <a:rect l="l" t="t" r="r" b="b"/>
              <a:pathLst>
                <a:path w="12259" h="14744" extrusionOk="0">
                  <a:moveTo>
                    <a:pt x="8819" y="650"/>
                  </a:moveTo>
                  <a:cubicBezTo>
                    <a:pt x="9257" y="1284"/>
                    <a:pt x="10054" y="2573"/>
                    <a:pt x="10086" y="3287"/>
                  </a:cubicBezTo>
                  <a:cubicBezTo>
                    <a:pt x="10128" y="4242"/>
                    <a:pt x="9685" y="4998"/>
                    <a:pt x="9680" y="5006"/>
                  </a:cubicBezTo>
                  <a:cubicBezTo>
                    <a:pt x="9624" y="5101"/>
                    <a:pt x="9626" y="5220"/>
                    <a:pt x="9688" y="5312"/>
                  </a:cubicBezTo>
                  <a:lnTo>
                    <a:pt x="11466" y="7961"/>
                  </a:lnTo>
                  <a:lnTo>
                    <a:pt x="10389" y="8307"/>
                  </a:lnTo>
                  <a:cubicBezTo>
                    <a:pt x="10275" y="8344"/>
                    <a:pt x="10196" y="8447"/>
                    <a:pt x="10190" y="8566"/>
                  </a:cubicBezTo>
                  <a:lnTo>
                    <a:pt x="9925" y="14084"/>
                  </a:lnTo>
                  <a:lnTo>
                    <a:pt x="9677" y="14159"/>
                  </a:lnTo>
                  <a:lnTo>
                    <a:pt x="3700" y="12375"/>
                  </a:lnTo>
                  <a:lnTo>
                    <a:pt x="2561" y="9632"/>
                  </a:lnTo>
                  <a:cubicBezTo>
                    <a:pt x="2540" y="9583"/>
                    <a:pt x="2507" y="9542"/>
                    <a:pt x="2465" y="9510"/>
                  </a:cubicBezTo>
                  <a:cubicBezTo>
                    <a:pt x="2102" y="9246"/>
                    <a:pt x="1113" y="8434"/>
                    <a:pt x="891" y="7856"/>
                  </a:cubicBezTo>
                  <a:cubicBezTo>
                    <a:pt x="779" y="7565"/>
                    <a:pt x="683" y="7073"/>
                    <a:pt x="612" y="6430"/>
                  </a:cubicBezTo>
                  <a:cubicBezTo>
                    <a:pt x="585" y="6201"/>
                    <a:pt x="659" y="5972"/>
                    <a:pt x="815" y="5803"/>
                  </a:cubicBezTo>
                  <a:cubicBezTo>
                    <a:pt x="968" y="5635"/>
                    <a:pt x="1182" y="5540"/>
                    <a:pt x="1408" y="5540"/>
                  </a:cubicBezTo>
                  <a:cubicBezTo>
                    <a:pt x="1414" y="5540"/>
                    <a:pt x="1419" y="5540"/>
                    <a:pt x="1425" y="5540"/>
                  </a:cubicBezTo>
                  <a:cubicBezTo>
                    <a:pt x="1842" y="5547"/>
                    <a:pt x="2128" y="5668"/>
                    <a:pt x="2275" y="5902"/>
                  </a:cubicBezTo>
                  <a:cubicBezTo>
                    <a:pt x="2826" y="6774"/>
                    <a:pt x="3266" y="7797"/>
                    <a:pt x="3270" y="7807"/>
                  </a:cubicBezTo>
                  <a:cubicBezTo>
                    <a:pt x="3313" y="7909"/>
                    <a:pt x="3410" y="7983"/>
                    <a:pt x="3518" y="7983"/>
                  </a:cubicBezTo>
                  <a:cubicBezTo>
                    <a:pt x="3528" y="7983"/>
                    <a:pt x="3537" y="7983"/>
                    <a:pt x="3546" y="7981"/>
                  </a:cubicBezTo>
                  <a:lnTo>
                    <a:pt x="4341" y="7946"/>
                  </a:lnTo>
                  <a:cubicBezTo>
                    <a:pt x="4475" y="7939"/>
                    <a:pt x="4588" y="7841"/>
                    <a:pt x="4610" y="7707"/>
                  </a:cubicBezTo>
                  <a:lnTo>
                    <a:pt x="4891" y="6034"/>
                  </a:lnTo>
                  <a:cubicBezTo>
                    <a:pt x="5919" y="5841"/>
                    <a:pt x="7040" y="5491"/>
                    <a:pt x="7013" y="4884"/>
                  </a:cubicBezTo>
                  <a:cubicBezTo>
                    <a:pt x="6991" y="4414"/>
                    <a:pt x="6464" y="2580"/>
                    <a:pt x="6265" y="1898"/>
                  </a:cubicBezTo>
                  <a:lnTo>
                    <a:pt x="8819" y="650"/>
                  </a:lnTo>
                  <a:close/>
                  <a:moveTo>
                    <a:pt x="8909" y="1"/>
                  </a:moveTo>
                  <a:cubicBezTo>
                    <a:pt x="8867" y="1"/>
                    <a:pt x="8824" y="10"/>
                    <a:pt x="8784" y="29"/>
                  </a:cubicBezTo>
                  <a:lnTo>
                    <a:pt x="5795" y="1492"/>
                  </a:lnTo>
                  <a:cubicBezTo>
                    <a:pt x="5670" y="1553"/>
                    <a:pt x="5607" y="1697"/>
                    <a:pt x="5648" y="1830"/>
                  </a:cubicBezTo>
                  <a:cubicBezTo>
                    <a:pt x="5958" y="2869"/>
                    <a:pt x="6425" y="4548"/>
                    <a:pt x="6447" y="4879"/>
                  </a:cubicBezTo>
                  <a:cubicBezTo>
                    <a:pt x="6352" y="5058"/>
                    <a:pt x="5470" y="5357"/>
                    <a:pt x="4593" y="5507"/>
                  </a:cubicBezTo>
                  <a:cubicBezTo>
                    <a:pt x="4474" y="5527"/>
                    <a:pt x="4381" y="5621"/>
                    <a:pt x="4360" y="5741"/>
                  </a:cubicBezTo>
                  <a:lnTo>
                    <a:pt x="4085" y="7386"/>
                  </a:lnTo>
                  <a:lnTo>
                    <a:pt x="3716" y="7401"/>
                  </a:lnTo>
                  <a:cubicBezTo>
                    <a:pt x="3560" y="7059"/>
                    <a:pt x="3199" y="6294"/>
                    <a:pt x="2758" y="5596"/>
                  </a:cubicBezTo>
                  <a:cubicBezTo>
                    <a:pt x="2581" y="5317"/>
                    <a:pt x="2210" y="4981"/>
                    <a:pt x="1437" y="4969"/>
                  </a:cubicBezTo>
                  <a:cubicBezTo>
                    <a:pt x="1045" y="4975"/>
                    <a:pt x="659" y="5125"/>
                    <a:pt x="392" y="5417"/>
                  </a:cubicBezTo>
                  <a:cubicBezTo>
                    <a:pt x="127" y="5709"/>
                    <a:pt x="0" y="6101"/>
                    <a:pt x="44" y="6494"/>
                  </a:cubicBezTo>
                  <a:cubicBezTo>
                    <a:pt x="121" y="7193"/>
                    <a:pt x="226" y="7721"/>
                    <a:pt x="357" y="8061"/>
                  </a:cubicBezTo>
                  <a:cubicBezTo>
                    <a:pt x="650" y="8825"/>
                    <a:pt x="1757" y="9695"/>
                    <a:pt x="2064" y="9926"/>
                  </a:cubicBezTo>
                  <a:lnTo>
                    <a:pt x="3223" y="12719"/>
                  </a:lnTo>
                  <a:cubicBezTo>
                    <a:pt x="3257" y="12799"/>
                    <a:pt x="3323" y="12859"/>
                    <a:pt x="3405" y="12884"/>
                  </a:cubicBezTo>
                  <a:lnTo>
                    <a:pt x="9595" y="14732"/>
                  </a:lnTo>
                  <a:cubicBezTo>
                    <a:pt x="9621" y="14739"/>
                    <a:pt x="9649" y="14743"/>
                    <a:pt x="9677" y="14743"/>
                  </a:cubicBezTo>
                  <a:cubicBezTo>
                    <a:pt x="9704" y="14743"/>
                    <a:pt x="9731" y="14741"/>
                    <a:pt x="9758" y="14733"/>
                  </a:cubicBezTo>
                  <a:lnTo>
                    <a:pt x="10282" y="14576"/>
                  </a:lnTo>
                  <a:cubicBezTo>
                    <a:pt x="10398" y="14542"/>
                    <a:pt x="10480" y="14437"/>
                    <a:pt x="10486" y="14316"/>
                  </a:cubicBezTo>
                  <a:lnTo>
                    <a:pt x="10751" y="8793"/>
                  </a:lnTo>
                  <a:lnTo>
                    <a:pt x="12002" y="8392"/>
                  </a:lnTo>
                  <a:cubicBezTo>
                    <a:pt x="12184" y="8333"/>
                    <a:pt x="12258" y="8116"/>
                    <a:pt x="12152" y="7958"/>
                  </a:cubicBezTo>
                  <a:lnTo>
                    <a:pt x="10257" y="5136"/>
                  </a:lnTo>
                  <a:cubicBezTo>
                    <a:pt x="10408" y="4828"/>
                    <a:pt x="10696" y="4121"/>
                    <a:pt x="10656" y="3261"/>
                  </a:cubicBezTo>
                  <a:cubicBezTo>
                    <a:pt x="10607" y="2129"/>
                    <a:pt x="9201" y="199"/>
                    <a:pt x="9140" y="118"/>
                  </a:cubicBezTo>
                  <a:cubicBezTo>
                    <a:pt x="9085" y="42"/>
                    <a:pt x="8998" y="1"/>
                    <a:pt x="8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815;p64">
              <a:extLst>
                <a:ext uri="{FF2B5EF4-FFF2-40B4-BE49-F238E27FC236}">
                  <a16:creationId xmlns:a16="http://schemas.microsoft.com/office/drawing/2014/main" id="{67FD7A61-559E-4B88-A1F8-80F3CEE16499}"/>
                </a:ext>
              </a:extLst>
            </p:cNvPr>
            <p:cNvSpPr/>
            <p:nvPr/>
          </p:nvSpPr>
          <p:spPr>
            <a:xfrm>
              <a:off x="1651675" y="2276200"/>
              <a:ext cx="207225" cy="315875"/>
            </a:xfrm>
            <a:custGeom>
              <a:avLst/>
              <a:gdLst/>
              <a:ahLst/>
              <a:cxnLst/>
              <a:rect l="l" t="t" r="r" b="b"/>
              <a:pathLst>
                <a:path w="8289" h="12635" extrusionOk="0">
                  <a:moveTo>
                    <a:pt x="6704" y="0"/>
                  </a:moveTo>
                  <a:lnTo>
                    <a:pt x="5666" y="508"/>
                  </a:lnTo>
                  <a:cubicBezTo>
                    <a:pt x="5666" y="508"/>
                    <a:pt x="6447" y="3127"/>
                    <a:pt x="6471" y="3658"/>
                  </a:cubicBezTo>
                  <a:cubicBezTo>
                    <a:pt x="6494" y="4187"/>
                    <a:pt x="4386" y="4547"/>
                    <a:pt x="4386" y="4547"/>
                  </a:cubicBezTo>
                  <a:lnTo>
                    <a:pt x="4072" y="6420"/>
                  </a:lnTo>
                  <a:lnTo>
                    <a:pt x="3278" y="6456"/>
                  </a:lnTo>
                  <a:cubicBezTo>
                    <a:pt x="3278" y="6456"/>
                    <a:pt x="2832" y="5414"/>
                    <a:pt x="2261" y="4510"/>
                  </a:cubicBezTo>
                  <a:cubicBezTo>
                    <a:pt x="2024" y="4137"/>
                    <a:pt x="1597" y="4021"/>
                    <a:pt x="1176" y="4014"/>
                  </a:cubicBezTo>
                  <a:cubicBezTo>
                    <a:pt x="1168" y="4014"/>
                    <a:pt x="1160" y="4014"/>
                    <a:pt x="1152" y="4014"/>
                  </a:cubicBezTo>
                  <a:cubicBezTo>
                    <a:pt x="506" y="4014"/>
                    <a:pt x="0" y="4577"/>
                    <a:pt x="72" y="5223"/>
                  </a:cubicBezTo>
                  <a:cubicBezTo>
                    <a:pt x="130" y="5739"/>
                    <a:pt x="222" y="6339"/>
                    <a:pt x="368" y="6718"/>
                  </a:cubicBezTo>
                  <a:cubicBezTo>
                    <a:pt x="668" y="7501"/>
                    <a:pt x="2041" y="8502"/>
                    <a:pt x="2041" y="8502"/>
                  </a:cubicBezTo>
                  <a:lnTo>
                    <a:pt x="3231" y="11369"/>
                  </a:lnTo>
                  <a:lnTo>
                    <a:pt x="7468" y="12634"/>
                  </a:lnTo>
                  <a:cubicBezTo>
                    <a:pt x="7218" y="11190"/>
                    <a:pt x="6784" y="8842"/>
                    <a:pt x="6458" y="8028"/>
                  </a:cubicBezTo>
                  <a:cubicBezTo>
                    <a:pt x="5975" y="6821"/>
                    <a:pt x="7545" y="4649"/>
                    <a:pt x="8028" y="3201"/>
                  </a:cubicBezTo>
                  <a:cubicBezTo>
                    <a:pt x="8288" y="2417"/>
                    <a:pt x="7491" y="1073"/>
                    <a:pt x="6704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816;p64">
              <a:extLst>
                <a:ext uri="{FF2B5EF4-FFF2-40B4-BE49-F238E27FC236}">
                  <a16:creationId xmlns:a16="http://schemas.microsoft.com/office/drawing/2014/main" id="{DA3D88BA-C7E2-40A2-8C86-46B3906475B9}"/>
                </a:ext>
              </a:extLst>
            </p:cNvPr>
            <p:cNvSpPr/>
            <p:nvPr/>
          </p:nvSpPr>
          <p:spPr>
            <a:xfrm>
              <a:off x="1651675" y="2276200"/>
              <a:ext cx="207225" cy="315875"/>
            </a:xfrm>
            <a:custGeom>
              <a:avLst/>
              <a:gdLst/>
              <a:ahLst/>
              <a:cxnLst/>
              <a:rect l="l" t="t" r="r" b="b"/>
              <a:pathLst>
                <a:path w="8289" h="12635" extrusionOk="0">
                  <a:moveTo>
                    <a:pt x="6704" y="0"/>
                  </a:moveTo>
                  <a:lnTo>
                    <a:pt x="5666" y="508"/>
                  </a:lnTo>
                  <a:cubicBezTo>
                    <a:pt x="5666" y="508"/>
                    <a:pt x="6447" y="3127"/>
                    <a:pt x="6471" y="3658"/>
                  </a:cubicBezTo>
                  <a:cubicBezTo>
                    <a:pt x="6494" y="4187"/>
                    <a:pt x="4386" y="4547"/>
                    <a:pt x="4386" y="4547"/>
                  </a:cubicBezTo>
                  <a:lnTo>
                    <a:pt x="4072" y="6420"/>
                  </a:lnTo>
                  <a:lnTo>
                    <a:pt x="3278" y="6456"/>
                  </a:lnTo>
                  <a:cubicBezTo>
                    <a:pt x="3278" y="6456"/>
                    <a:pt x="2832" y="5414"/>
                    <a:pt x="2261" y="4510"/>
                  </a:cubicBezTo>
                  <a:cubicBezTo>
                    <a:pt x="2024" y="4137"/>
                    <a:pt x="1597" y="4021"/>
                    <a:pt x="1176" y="4014"/>
                  </a:cubicBezTo>
                  <a:cubicBezTo>
                    <a:pt x="1168" y="4014"/>
                    <a:pt x="1160" y="4014"/>
                    <a:pt x="1152" y="4014"/>
                  </a:cubicBezTo>
                  <a:cubicBezTo>
                    <a:pt x="506" y="4014"/>
                    <a:pt x="0" y="4577"/>
                    <a:pt x="72" y="5223"/>
                  </a:cubicBezTo>
                  <a:cubicBezTo>
                    <a:pt x="130" y="5739"/>
                    <a:pt x="222" y="6339"/>
                    <a:pt x="368" y="6718"/>
                  </a:cubicBezTo>
                  <a:cubicBezTo>
                    <a:pt x="668" y="7501"/>
                    <a:pt x="2041" y="8502"/>
                    <a:pt x="2041" y="8502"/>
                  </a:cubicBezTo>
                  <a:lnTo>
                    <a:pt x="3231" y="11369"/>
                  </a:lnTo>
                  <a:lnTo>
                    <a:pt x="7468" y="12634"/>
                  </a:lnTo>
                  <a:cubicBezTo>
                    <a:pt x="7218" y="11190"/>
                    <a:pt x="6784" y="8842"/>
                    <a:pt x="6458" y="8028"/>
                  </a:cubicBezTo>
                  <a:cubicBezTo>
                    <a:pt x="5975" y="6821"/>
                    <a:pt x="7545" y="4649"/>
                    <a:pt x="8028" y="3201"/>
                  </a:cubicBezTo>
                  <a:cubicBezTo>
                    <a:pt x="8288" y="2417"/>
                    <a:pt x="7491" y="1073"/>
                    <a:pt x="670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817;p64">
              <a:extLst>
                <a:ext uri="{FF2B5EF4-FFF2-40B4-BE49-F238E27FC236}">
                  <a16:creationId xmlns:a16="http://schemas.microsoft.com/office/drawing/2014/main" id="{1CD05D60-A8EF-4F4C-A243-AA0C87E93774}"/>
                </a:ext>
              </a:extLst>
            </p:cNvPr>
            <p:cNvSpPr/>
            <p:nvPr/>
          </p:nvSpPr>
          <p:spPr>
            <a:xfrm>
              <a:off x="1856600" y="2365175"/>
              <a:ext cx="15250" cy="41925"/>
            </a:xfrm>
            <a:custGeom>
              <a:avLst/>
              <a:gdLst/>
              <a:ahLst/>
              <a:cxnLst/>
              <a:rect l="l" t="t" r="r" b="b"/>
              <a:pathLst>
                <a:path w="610" h="1677" extrusionOk="0">
                  <a:moveTo>
                    <a:pt x="304" y="0"/>
                  </a:moveTo>
                  <a:cubicBezTo>
                    <a:pt x="136" y="0"/>
                    <a:pt x="0" y="376"/>
                    <a:pt x="0" y="839"/>
                  </a:cubicBezTo>
                  <a:cubicBezTo>
                    <a:pt x="0" y="1301"/>
                    <a:pt x="136" y="1677"/>
                    <a:pt x="304" y="1677"/>
                  </a:cubicBezTo>
                  <a:cubicBezTo>
                    <a:pt x="472" y="1677"/>
                    <a:pt x="609" y="1301"/>
                    <a:pt x="609" y="839"/>
                  </a:cubicBezTo>
                  <a:cubicBezTo>
                    <a:pt x="609" y="375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818;p64">
              <a:extLst>
                <a:ext uri="{FF2B5EF4-FFF2-40B4-BE49-F238E27FC236}">
                  <a16:creationId xmlns:a16="http://schemas.microsoft.com/office/drawing/2014/main" id="{8D1BDEB3-5C31-4CE1-B72C-146BF7A5BE3B}"/>
                </a:ext>
              </a:extLst>
            </p:cNvPr>
            <p:cNvSpPr/>
            <p:nvPr/>
          </p:nvSpPr>
          <p:spPr>
            <a:xfrm>
              <a:off x="1832850" y="2314700"/>
              <a:ext cx="55550" cy="39000"/>
            </a:xfrm>
            <a:custGeom>
              <a:avLst/>
              <a:gdLst/>
              <a:ahLst/>
              <a:cxnLst/>
              <a:rect l="l" t="t" r="r" b="b"/>
              <a:pathLst>
                <a:path w="2222" h="1560" extrusionOk="0">
                  <a:moveTo>
                    <a:pt x="1441" y="0"/>
                  </a:moveTo>
                  <a:cubicBezTo>
                    <a:pt x="1001" y="0"/>
                    <a:pt x="569" y="366"/>
                    <a:pt x="114" y="1126"/>
                  </a:cubicBezTo>
                  <a:cubicBezTo>
                    <a:pt x="1" y="1317"/>
                    <a:pt x="137" y="1558"/>
                    <a:pt x="358" y="1559"/>
                  </a:cubicBezTo>
                  <a:cubicBezTo>
                    <a:pt x="458" y="1559"/>
                    <a:pt x="552" y="1507"/>
                    <a:pt x="604" y="1421"/>
                  </a:cubicBezTo>
                  <a:cubicBezTo>
                    <a:pt x="1067" y="649"/>
                    <a:pt x="1334" y="572"/>
                    <a:pt x="1434" y="572"/>
                  </a:cubicBezTo>
                  <a:cubicBezTo>
                    <a:pt x="1436" y="572"/>
                    <a:pt x="1439" y="572"/>
                    <a:pt x="1441" y="572"/>
                  </a:cubicBezTo>
                  <a:cubicBezTo>
                    <a:pt x="1555" y="576"/>
                    <a:pt x="1635" y="715"/>
                    <a:pt x="1640" y="722"/>
                  </a:cubicBezTo>
                  <a:cubicBezTo>
                    <a:pt x="1690" y="822"/>
                    <a:pt x="1790" y="879"/>
                    <a:pt x="1895" y="879"/>
                  </a:cubicBezTo>
                  <a:cubicBezTo>
                    <a:pt x="1939" y="879"/>
                    <a:pt x="1983" y="869"/>
                    <a:pt x="2024" y="848"/>
                  </a:cubicBezTo>
                  <a:cubicBezTo>
                    <a:pt x="2165" y="776"/>
                    <a:pt x="2222" y="604"/>
                    <a:pt x="2150" y="464"/>
                  </a:cubicBezTo>
                  <a:cubicBezTo>
                    <a:pt x="2068" y="298"/>
                    <a:pt x="1831" y="15"/>
                    <a:pt x="1466" y="1"/>
                  </a:cubicBezTo>
                  <a:cubicBezTo>
                    <a:pt x="1457" y="1"/>
                    <a:pt x="1449" y="0"/>
                    <a:pt x="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819;p64">
              <a:extLst>
                <a:ext uri="{FF2B5EF4-FFF2-40B4-BE49-F238E27FC236}">
                  <a16:creationId xmlns:a16="http://schemas.microsoft.com/office/drawing/2014/main" id="{5E22DE8B-CA4E-4E3A-B4EC-956EAFE09711}"/>
                </a:ext>
              </a:extLst>
            </p:cNvPr>
            <p:cNvSpPr/>
            <p:nvPr/>
          </p:nvSpPr>
          <p:spPr>
            <a:xfrm>
              <a:off x="1858875" y="2491475"/>
              <a:ext cx="19225" cy="27725"/>
            </a:xfrm>
            <a:custGeom>
              <a:avLst/>
              <a:gdLst/>
              <a:ahLst/>
              <a:cxnLst/>
              <a:rect l="l" t="t" r="r" b="b"/>
              <a:pathLst>
                <a:path w="769" h="1109" extrusionOk="0">
                  <a:moveTo>
                    <a:pt x="384" y="0"/>
                  </a:moveTo>
                  <a:cubicBezTo>
                    <a:pt x="171" y="0"/>
                    <a:pt x="0" y="249"/>
                    <a:pt x="0" y="554"/>
                  </a:cubicBezTo>
                  <a:cubicBezTo>
                    <a:pt x="0" y="860"/>
                    <a:pt x="172" y="1109"/>
                    <a:pt x="384" y="1109"/>
                  </a:cubicBezTo>
                  <a:cubicBezTo>
                    <a:pt x="596" y="1109"/>
                    <a:pt x="768" y="860"/>
                    <a:pt x="768" y="554"/>
                  </a:cubicBezTo>
                  <a:cubicBezTo>
                    <a:pt x="768" y="248"/>
                    <a:pt x="596" y="0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820;p64">
              <a:extLst>
                <a:ext uri="{FF2B5EF4-FFF2-40B4-BE49-F238E27FC236}">
                  <a16:creationId xmlns:a16="http://schemas.microsoft.com/office/drawing/2014/main" id="{9B361E00-84E1-4219-B6E6-960CBF8528AA}"/>
                </a:ext>
              </a:extLst>
            </p:cNvPr>
            <p:cNvSpPr/>
            <p:nvPr/>
          </p:nvSpPr>
          <p:spPr>
            <a:xfrm>
              <a:off x="1599200" y="2539775"/>
              <a:ext cx="112925" cy="215200"/>
            </a:xfrm>
            <a:custGeom>
              <a:avLst/>
              <a:gdLst/>
              <a:ahLst/>
              <a:cxnLst/>
              <a:rect l="l" t="t" r="r" b="b"/>
              <a:pathLst>
                <a:path w="4517" h="8608" extrusionOk="0">
                  <a:moveTo>
                    <a:pt x="1752" y="1"/>
                  </a:moveTo>
                  <a:lnTo>
                    <a:pt x="0" y="1131"/>
                  </a:lnTo>
                  <a:lnTo>
                    <a:pt x="785" y="8608"/>
                  </a:lnTo>
                  <a:lnTo>
                    <a:pt x="4517" y="4685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821;p64">
              <a:extLst>
                <a:ext uri="{FF2B5EF4-FFF2-40B4-BE49-F238E27FC236}">
                  <a16:creationId xmlns:a16="http://schemas.microsoft.com/office/drawing/2014/main" id="{7ECCC9EE-47FA-4CB8-BD40-02A0038E23AE}"/>
                </a:ext>
              </a:extLst>
            </p:cNvPr>
            <p:cNvSpPr/>
            <p:nvPr/>
          </p:nvSpPr>
          <p:spPr>
            <a:xfrm>
              <a:off x="1591800" y="2532625"/>
              <a:ext cx="128100" cy="229500"/>
            </a:xfrm>
            <a:custGeom>
              <a:avLst/>
              <a:gdLst/>
              <a:ahLst/>
              <a:cxnLst/>
              <a:rect l="l" t="t" r="r" b="b"/>
              <a:pathLst>
                <a:path w="5124" h="9180" extrusionOk="0">
                  <a:moveTo>
                    <a:pt x="1953" y="688"/>
                  </a:moveTo>
                  <a:lnTo>
                    <a:pt x="4455" y="4931"/>
                  </a:lnTo>
                  <a:lnTo>
                    <a:pt x="1301" y="8247"/>
                  </a:lnTo>
                  <a:lnTo>
                    <a:pt x="599" y="1562"/>
                  </a:lnTo>
                  <a:lnTo>
                    <a:pt x="1953" y="688"/>
                  </a:lnTo>
                  <a:close/>
                  <a:moveTo>
                    <a:pt x="2047" y="0"/>
                  </a:moveTo>
                  <a:cubicBezTo>
                    <a:pt x="1993" y="0"/>
                    <a:pt x="1939" y="16"/>
                    <a:pt x="1893" y="46"/>
                  </a:cubicBezTo>
                  <a:lnTo>
                    <a:pt x="141" y="1176"/>
                  </a:lnTo>
                  <a:cubicBezTo>
                    <a:pt x="50" y="1234"/>
                    <a:pt x="0" y="1339"/>
                    <a:pt x="12" y="1447"/>
                  </a:cubicBezTo>
                  <a:lnTo>
                    <a:pt x="796" y="8923"/>
                  </a:lnTo>
                  <a:cubicBezTo>
                    <a:pt x="809" y="9035"/>
                    <a:pt x="883" y="9128"/>
                    <a:pt x="988" y="9164"/>
                  </a:cubicBezTo>
                  <a:cubicBezTo>
                    <a:pt x="1019" y="9175"/>
                    <a:pt x="1050" y="9180"/>
                    <a:pt x="1082" y="9180"/>
                  </a:cubicBezTo>
                  <a:cubicBezTo>
                    <a:pt x="1160" y="9180"/>
                    <a:pt x="1234" y="9148"/>
                    <a:pt x="1288" y="9091"/>
                  </a:cubicBezTo>
                  <a:lnTo>
                    <a:pt x="5019" y="5168"/>
                  </a:lnTo>
                  <a:cubicBezTo>
                    <a:pt x="5107" y="5075"/>
                    <a:pt x="5124" y="4935"/>
                    <a:pt x="5059" y="4825"/>
                  </a:cubicBezTo>
                  <a:lnTo>
                    <a:pt x="2294" y="141"/>
                  </a:lnTo>
                  <a:cubicBezTo>
                    <a:pt x="2256" y="74"/>
                    <a:pt x="2190" y="27"/>
                    <a:pt x="2115" y="9"/>
                  </a:cubicBezTo>
                  <a:cubicBezTo>
                    <a:pt x="2093" y="3"/>
                    <a:pt x="2070" y="0"/>
                    <a:pt x="2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822;p64">
              <a:extLst>
                <a:ext uri="{FF2B5EF4-FFF2-40B4-BE49-F238E27FC236}">
                  <a16:creationId xmlns:a16="http://schemas.microsoft.com/office/drawing/2014/main" id="{66D9BB13-ADEE-407D-9774-68215F5993F3}"/>
                </a:ext>
              </a:extLst>
            </p:cNvPr>
            <p:cNvSpPr/>
            <p:nvPr/>
          </p:nvSpPr>
          <p:spPr>
            <a:xfrm>
              <a:off x="1599200" y="2539775"/>
              <a:ext cx="112925" cy="215200"/>
            </a:xfrm>
            <a:custGeom>
              <a:avLst/>
              <a:gdLst/>
              <a:ahLst/>
              <a:cxnLst/>
              <a:rect l="l" t="t" r="r" b="b"/>
              <a:pathLst>
                <a:path w="4517" h="8608" extrusionOk="0">
                  <a:moveTo>
                    <a:pt x="1752" y="1"/>
                  </a:moveTo>
                  <a:lnTo>
                    <a:pt x="0" y="1131"/>
                  </a:lnTo>
                  <a:lnTo>
                    <a:pt x="785" y="8608"/>
                  </a:lnTo>
                  <a:lnTo>
                    <a:pt x="4517" y="4685"/>
                  </a:lnTo>
                  <a:lnTo>
                    <a:pt x="1752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823;p64">
              <a:extLst>
                <a:ext uri="{FF2B5EF4-FFF2-40B4-BE49-F238E27FC236}">
                  <a16:creationId xmlns:a16="http://schemas.microsoft.com/office/drawing/2014/main" id="{CB0F031D-1FD9-4CB1-95E8-1F585B8B6C30}"/>
                </a:ext>
              </a:extLst>
            </p:cNvPr>
            <p:cNvSpPr/>
            <p:nvPr/>
          </p:nvSpPr>
          <p:spPr>
            <a:xfrm>
              <a:off x="1181700" y="3457400"/>
              <a:ext cx="881575" cy="1568625"/>
            </a:xfrm>
            <a:custGeom>
              <a:avLst/>
              <a:gdLst/>
              <a:ahLst/>
              <a:cxnLst/>
              <a:rect l="l" t="t" r="r" b="b"/>
              <a:pathLst>
                <a:path w="35263" h="62745" extrusionOk="0">
                  <a:moveTo>
                    <a:pt x="1389" y="0"/>
                  </a:moveTo>
                  <a:cubicBezTo>
                    <a:pt x="0" y="5352"/>
                    <a:pt x="283" y="7142"/>
                    <a:pt x="3346" y="11918"/>
                  </a:cubicBezTo>
                  <a:cubicBezTo>
                    <a:pt x="9690" y="21806"/>
                    <a:pt x="26222" y="32054"/>
                    <a:pt x="26222" y="32054"/>
                  </a:cubicBezTo>
                  <a:cubicBezTo>
                    <a:pt x="26222" y="32054"/>
                    <a:pt x="24310" y="39396"/>
                    <a:pt x="24791" y="45547"/>
                  </a:cubicBezTo>
                  <a:cubicBezTo>
                    <a:pt x="25268" y="51630"/>
                    <a:pt x="24743" y="62640"/>
                    <a:pt x="24743" y="62640"/>
                  </a:cubicBezTo>
                  <a:lnTo>
                    <a:pt x="29224" y="62745"/>
                  </a:lnTo>
                  <a:cubicBezTo>
                    <a:pt x="29224" y="62745"/>
                    <a:pt x="34705" y="32960"/>
                    <a:pt x="34985" y="32333"/>
                  </a:cubicBezTo>
                  <a:cubicBezTo>
                    <a:pt x="35263" y="31706"/>
                    <a:pt x="34395" y="29444"/>
                    <a:pt x="30814" y="24849"/>
                  </a:cubicBezTo>
                  <a:cubicBezTo>
                    <a:pt x="27234" y="20253"/>
                    <a:pt x="14217" y="4716"/>
                    <a:pt x="14217" y="4716"/>
                  </a:cubicBezTo>
                  <a:lnTo>
                    <a:pt x="1389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824;p64">
              <a:extLst>
                <a:ext uri="{FF2B5EF4-FFF2-40B4-BE49-F238E27FC236}">
                  <a16:creationId xmlns:a16="http://schemas.microsoft.com/office/drawing/2014/main" id="{4CB0ED0C-F88C-43EC-9370-087C2148BFAB}"/>
                </a:ext>
              </a:extLst>
            </p:cNvPr>
            <p:cNvSpPr/>
            <p:nvPr/>
          </p:nvSpPr>
          <p:spPr>
            <a:xfrm>
              <a:off x="1174075" y="3450225"/>
              <a:ext cx="899525" cy="1582950"/>
            </a:xfrm>
            <a:custGeom>
              <a:avLst/>
              <a:gdLst/>
              <a:ahLst/>
              <a:cxnLst/>
              <a:rect l="l" t="t" r="r" b="b"/>
              <a:pathLst>
                <a:path w="35981" h="63318" extrusionOk="0">
                  <a:moveTo>
                    <a:pt x="1694" y="1"/>
                  </a:moveTo>
                  <a:cubicBezTo>
                    <a:pt x="1567" y="1"/>
                    <a:pt x="1452" y="86"/>
                    <a:pt x="1419" y="214"/>
                  </a:cubicBezTo>
                  <a:cubicBezTo>
                    <a:pt x="0" y="5686"/>
                    <a:pt x="297" y="7501"/>
                    <a:pt x="3412" y="12357"/>
                  </a:cubicBezTo>
                  <a:cubicBezTo>
                    <a:pt x="9363" y="21637"/>
                    <a:pt x="24395" y="31329"/>
                    <a:pt x="26201" y="32473"/>
                  </a:cubicBezTo>
                  <a:cubicBezTo>
                    <a:pt x="25899" y="33707"/>
                    <a:pt x="24377" y="40297"/>
                    <a:pt x="24811" y="45856"/>
                  </a:cubicBezTo>
                  <a:cubicBezTo>
                    <a:pt x="25280" y="51851"/>
                    <a:pt x="24768" y="62804"/>
                    <a:pt x="24763" y="62914"/>
                  </a:cubicBezTo>
                  <a:cubicBezTo>
                    <a:pt x="24755" y="63074"/>
                    <a:pt x="24881" y="63209"/>
                    <a:pt x="25042" y="63214"/>
                  </a:cubicBezTo>
                  <a:lnTo>
                    <a:pt x="29522" y="63318"/>
                  </a:lnTo>
                  <a:lnTo>
                    <a:pt x="29529" y="63318"/>
                  </a:lnTo>
                  <a:cubicBezTo>
                    <a:pt x="29667" y="63318"/>
                    <a:pt x="29786" y="63219"/>
                    <a:pt x="29811" y="63082"/>
                  </a:cubicBezTo>
                  <a:cubicBezTo>
                    <a:pt x="31319" y="54886"/>
                    <a:pt x="35292" y="33457"/>
                    <a:pt x="35552" y="32735"/>
                  </a:cubicBezTo>
                  <a:cubicBezTo>
                    <a:pt x="35980" y="31774"/>
                    <a:pt x="34446" y="28939"/>
                    <a:pt x="31346" y="24959"/>
                  </a:cubicBezTo>
                  <a:cubicBezTo>
                    <a:pt x="27803" y="20412"/>
                    <a:pt x="14872" y="4973"/>
                    <a:pt x="14741" y="4818"/>
                  </a:cubicBezTo>
                  <a:cubicBezTo>
                    <a:pt x="14684" y="4750"/>
                    <a:pt x="14603" y="4716"/>
                    <a:pt x="14521" y="4716"/>
                  </a:cubicBezTo>
                  <a:cubicBezTo>
                    <a:pt x="14456" y="4716"/>
                    <a:pt x="14391" y="4738"/>
                    <a:pt x="14337" y="4783"/>
                  </a:cubicBezTo>
                  <a:cubicBezTo>
                    <a:pt x="14217" y="4884"/>
                    <a:pt x="14201" y="5065"/>
                    <a:pt x="14302" y="5187"/>
                  </a:cubicBezTo>
                  <a:cubicBezTo>
                    <a:pt x="14433" y="5342"/>
                    <a:pt x="27358" y="20772"/>
                    <a:pt x="30894" y="25311"/>
                  </a:cubicBezTo>
                  <a:cubicBezTo>
                    <a:pt x="34587" y="30052"/>
                    <a:pt x="35214" y="32089"/>
                    <a:pt x="35029" y="32505"/>
                  </a:cubicBezTo>
                  <a:cubicBezTo>
                    <a:pt x="34750" y="33129"/>
                    <a:pt x="30030" y="58741"/>
                    <a:pt x="29293" y="62740"/>
                  </a:cubicBezTo>
                  <a:lnTo>
                    <a:pt x="25348" y="62647"/>
                  </a:lnTo>
                  <a:cubicBezTo>
                    <a:pt x="25427" y="60856"/>
                    <a:pt x="25812" y="51289"/>
                    <a:pt x="25383" y="45811"/>
                  </a:cubicBezTo>
                  <a:cubicBezTo>
                    <a:pt x="24911" y="39779"/>
                    <a:pt x="26788" y="32485"/>
                    <a:pt x="26806" y="32412"/>
                  </a:cubicBezTo>
                  <a:cubicBezTo>
                    <a:pt x="26838" y="32292"/>
                    <a:pt x="26786" y="32164"/>
                    <a:pt x="26680" y="32097"/>
                  </a:cubicBezTo>
                  <a:cubicBezTo>
                    <a:pt x="26515" y="31996"/>
                    <a:pt x="10130" y="21770"/>
                    <a:pt x="3895" y="12049"/>
                  </a:cubicBezTo>
                  <a:cubicBezTo>
                    <a:pt x="893" y="7372"/>
                    <a:pt x="606" y="5624"/>
                    <a:pt x="1972" y="359"/>
                  </a:cubicBezTo>
                  <a:cubicBezTo>
                    <a:pt x="2012" y="206"/>
                    <a:pt x="1920" y="50"/>
                    <a:pt x="1767" y="10"/>
                  </a:cubicBezTo>
                  <a:cubicBezTo>
                    <a:pt x="1743" y="4"/>
                    <a:pt x="1718" y="1"/>
                    <a:pt x="169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825;p64">
              <a:extLst>
                <a:ext uri="{FF2B5EF4-FFF2-40B4-BE49-F238E27FC236}">
                  <a16:creationId xmlns:a16="http://schemas.microsoft.com/office/drawing/2014/main" id="{2F3711F3-634D-45A6-9D75-B22F59A8E57F}"/>
                </a:ext>
              </a:extLst>
            </p:cNvPr>
            <p:cNvSpPr/>
            <p:nvPr/>
          </p:nvSpPr>
          <p:spPr>
            <a:xfrm>
              <a:off x="1839450" y="4868850"/>
              <a:ext cx="12200" cy="89675"/>
            </a:xfrm>
            <a:custGeom>
              <a:avLst/>
              <a:gdLst/>
              <a:ahLst/>
              <a:cxnLst/>
              <a:rect l="l" t="t" r="r" b="b"/>
              <a:pathLst>
                <a:path w="488" h="3587" extrusionOk="0">
                  <a:moveTo>
                    <a:pt x="349" y="1"/>
                  </a:moveTo>
                  <a:cubicBezTo>
                    <a:pt x="267" y="4"/>
                    <a:pt x="203" y="57"/>
                    <a:pt x="198" y="135"/>
                  </a:cubicBezTo>
                  <a:cubicBezTo>
                    <a:pt x="83" y="2140"/>
                    <a:pt x="6" y="3435"/>
                    <a:pt x="6" y="3435"/>
                  </a:cubicBezTo>
                  <a:cubicBezTo>
                    <a:pt x="1" y="3515"/>
                    <a:pt x="61" y="3583"/>
                    <a:pt x="141" y="3586"/>
                  </a:cubicBezTo>
                  <a:lnTo>
                    <a:pt x="148" y="3586"/>
                  </a:lnTo>
                  <a:cubicBezTo>
                    <a:pt x="149" y="3586"/>
                    <a:pt x="150" y="3586"/>
                    <a:pt x="151" y="3586"/>
                  </a:cubicBezTo>
                  <a:cubicBezTo>
                    <a:pt x="226" y="3586"/>
                    <a:pt x="288" y="3528"/>
                    <a:pt x="293" y="3452"/>
                  </a:cubicBezTo>
                  <a:cubicBezTo>
                    <a:pt x="293" y="3452"/>
                    <a:pt x="370" y="2156"/>
                    <a:pt x="484" y="152"/>
                  </a:cubicBezTo>
                  <a:cubicBezTo>
                    <a:pt x="488" y="74"/>
                    <a:pt x="428" y="6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826;p64">
              <a:extLst>
                <a:ext uri="{FF2B5EF4-FFF2-40B4-BE49-F238E27FC236}">
                  <a16:creationId xmlns:a16="http://schemas.microsoft.com/office/drawing/2014/main" id="{963F5212-B8CE-4052-9FEA-E4205731511F}"/>
                </a:ext>
              </a:extLst>
            </p:cNvPr>
            <p:cNvSpPr/>
            <p:nvPr/>
          </p:nvSpPr>
          <p:spPr>
            <a:xfrm>
              <a:off x="1388525" y="3764925"/>
              <a:ext cx="536475" cy="1024075"/>
            </a:xfrm>
            <a:custGeom>
              <a:avLst/>
              <a:gdLst/>
              <a:ahLst/>
              <a:cxnLst/>
              <a:rect l="l" t="t" r="r" b="b"/>
              <a:pathLst>
                <a:path w="21459" h="40963" extrusionOk="0">
                  <a:moveTo>
                    <a:pt x="162" y="0"/>
                  </a:moveTo>
                  <a:cubicBezTo>
                    <a:pt x="132" y="0"/>
                    <a:pt x="101" y="10"/>
                    <a:pt x="75" y="30"/>
                  </a:cubicBezTo>
                  <a:cubicBezTo>
                    <a:pt x="13" y="79"/>
                    <a:pt x="1" y="169"/>
                    <a:pt x="50" y="232"/>
                  </a:cubicBezTo>
                  <a:cubicBezTo>
                    <a:pt x="2080" y="2849"/>
                    <a:pt x="4002" y="4997"/>
                    <a:pt x="5762" y="6616"/>
                  </a:cubicBezTo>
                  <a:cubicBezTo>
                    <a:pt x="7496" y="8211"/>
                    <a:pt x="9961" y="10347"/>
                    <a:pt x="12346" y="12413"/>
                  </a:cubicBezTo>
                  <a:cubicBezTo>
                    <a:pt x="16041" y="15613"/>
                    <a:pt x="20606" y="19568"/>
                    <a:pt x="20988" y="20340"/>
                  </a:cubicBezTo>
                  <a:cubicBezTo>
                    <a:pt x="20281" y="20363"/>
                    <a:pt x="19601" y="20713"/>
                    <a:pt x="19241" y="21244"/>
                  </a:cubicBezTo>
                  <a:cubicBezTo>
                    <a:pt x="18958" y="21663"/>
                    <a:pt x="18900" y="22140"/>
                    <a:pt x="19080" y="22589"/>
                  </a:cubicBezTo>
                  <a:cubicBezTo>
                    <a:pt x="19272" y="23071"/>
                    <a:pt x="19035" y="29712"/>
                    <a:pt x="18429" y="40811"/>
                  </a:cubicBezTo>
                  <a:cubicBezTo>
                    <a:pt x="18425" y="40891"/>
                    <a:pt x="18485" y="40958"/>
                    <a:pt x="18563" y="40963"/>
                  </a:cubicBezTo>
                  <a:lnTo>
                    <a:pt x="18571" y="40963"/>
                  </a:lnTo>
                  <a:cubicBezTo>
                    <a:pt x="18648" y="40963"/>
                    <a:pt x="18711" y="40902"/>
                    <a:pt x="18715" y="40827"/>
                  </a:cubicBezTo>
                  <a:cubicBezTo>
                    <a:pt x="19350" y="29195"/>
                    <a:pt x="19563" y="23023"/>
                    <a:pt x="19346" y="22482"/>
                  </a:cubicBezTo>
                  <a:cubicBezTo>
                    <a:pt x="19203" y="22125"/>
                    <a:pt x="19250" y="21742"/>
                    <a:pt x="19478" y="21405"/>
                  </a:cubicBezTo>
                  <a:cubicBezTo>
                    <a:pt x="19800" y="20930"/>
                    <a:pt x="20422" y="20624"/>
                    <a:pt x="21062" y="20624"/>
                  </a:cubicBezTo>
                  <a:cubicBezTo>
                    <a:pt x="21217" y="20624"/>
                    <a:pt x="21269" y="20529"/>
                    <a:pt x="21285" y="20488"/>
                  </a:cubicBezTo>
                  <a:cubicBezTo>
                    <a:pt x="21458" y="20024"/>
                    <a:pt x="19360" y="18110"/>
                    <a:pt x="12533" y="12196"/>
                  </a:cubicBezTo>
                  <a:cubicBezTo>
                    <a:pt x="10151" y="10132"/>
                    <a:pt x="7687" y="7997"/>
                    <a:pt x="5956" y="6405"/>
                  </a:cubicBezTo>
                  <a:cubicBezTo>
                    <a:pt x="4207" y="4795"/>
                    <a:pt x="2296" y="2659"/>
                    <a:pt x="277" y="56"/>
                  </a:cubicBezTo>
                  <a:cubicBezTo>
                    <a:pt x="248" y="20"/>
                    <a:pt x="205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827;p64">
              <a:extLst>
                <a:ext uri="{FF2B5EF4-FFF2-40B4-BE49-F238E27FC236}">
                  <a16:creationId xmlns:a16="http://schemas.microsoft.com/office/drawing/2014/main" id="{C96FE48F-BC7C-4DE0-876C-A6D14DB581C2}"/>
                </a:ext>
              </a:extLst>
            </p:cNvPr>
            <p:cNvSpPr/>
            <p:nvPr/>
          </p:nvSpPr>
          <p:spPr>
            <a:xfrm>
              <a:off x="1232575" y="3456725"/>
              <a:ext cx="117725" cy="243750"/>
            </a:xfrm>
            <a:custGeom>
              <a:avLst/>
              <a:gdLst/>
              <a:ahLst/>
              <a:cxnLst/>
              <a:rect l="l" t="t" r="r" b="b"/>
              <a:pathLst>
                <a:path w="4709" h="9750" extrusionOk="0">
                  <a:moveTo>
                    <a:pt x="1824" y="0"/>
                  </a:moveTo>
                  <a:cubicBezTo>
                    <a:pt x="1788" y="0"/>
                    <a:pt x="1751" y="14"/>
                    <a:pt x="1723" y="43"/>
                  </a:cubicBezTo>
                  <a:cubicBezTo>
                    <a:pt x="1546" y="218"/>
                    <a:pt x="0" y="1796"/>
                    <a:pt x="227" y="2670"/>
                  </a:cubicBezTo>
                  <a:cubicBezTo>
                    <a:pt x="269" y="2835"/>
                    <a:pt x="396" y="3053"/>
                    <a:pt x="758" y="3157"/>
                  </a:cubicBezTo>
                  <a:cubicBezTo>
                    <a:pt x="915" y="3202"/>
                    <a:pt x="1096" y="3252"/>
                    <a:pt x="1290" y="3305"/>
                  </a:cubicBezTo>
                  <a:cubicBezTo>
                    <a:pt x="2199" y="3559"/>
                    <a:pt x="4329" y="4151"/>
                    <a:pt x="4420" y="4436"/>
                  </a:cubicBezTo>
                  <a:cubicBezTo>
                    <a:pt x="4420" y="4436"/>
                    <a:pt x="4395" y="4477"/>
                    <a:pt x="4245" y="4527"/>
                  </a:cubicBezTo>
                  <a:cubicBezTo>
                    <a:pt x="2988" y="4946"/>
                    <a:pt x="1962" y="6163"/>
                    <a:pt x="1920" y="6215"/>
                  </a:cubicBezTo>
                  <a:cubicBezTo>
                    <a:pt x="1880" y="6262"/>
                    <a:pt x="1875" y="6330"/>
                    <a:pt x="1909" y="6383"/>
                  </a:cubicBezTo>
                  <a:cubicBezTo>
                    <a:pt x="1918" y="6397"/>
                    <a:pt x="2789" y="7773"/>
                    <a:pt x="4155" y="9690"/>
                  </a:cubicBezTo>
                  <a:cubicBezTo>
                    <a:pt x="4182" y="9727"/>
                    <a:pt x="4226" y="9749"/>
                    <a:pt x="4272" y="9749"/>
                  </a:cubicBezTo>
                  <a:cubicBezTo>
                    <a:pt x="4274" y="9749"/>
                    <a:pt x="4275" y="9749"/>
                    <a:pt x="4277" y="9749"/>
                  </a:cubicBezTo>
                  <a:cubicBezTo>
                    <a:pt x="4305" y="9749"/>
                    <a:pt x="4331" y="9740"/>
                    <a:pt x="4354" y="9725"/>
                  </a:cubicBezTo>
                  <a:cubicBezTo>
                    <a:pt x="4418" y="9679"/>
                    <a:pt x="4433" y="9589"/>
                    <a:pt x="4387" y="9525"/>
                  </a:cubicBezTo>
                  <a:cubicBezTo>
                    <a:pt x="3225" y="7895"/>
                    <a:pt x="2422" y="6655"/>
                    <a:pt x="2207" y="6321"/>
                  </a:cubicBezTo>
                  <a:cubicBezTo>
                    <a:pt x="2453" y="6048"/>
                    <a:pt x="3330" y="5133"/>
                    <a:pt x="4335" y="4800"/>
                  </a:cubicBezTo>
                  <a:cubicBezTo>
                    <a:pt x="4427" y="4769"/>
                    <a:pt x="4709" y="4674"/>
                    <a:pt x="4702" y="4442"/>
                  </a:cubicBezTo>
                  <a:cubicBezTo>
                    <a:pt x="4692" y="4028"/>
                    <a:pt x="3618" y="3658"/>
                    <a:pt x="1365" y="3031"/>
                  </a:cubicBezTo>
                  <a:cubicBezTo>
                    <a:pt x="1173" y="2977"/>
                    <a:pt x="994" y="2927"/>
                    <a:pt x="836" y="2883"/>
                  </a:cubicBezTo>
                  <a:cubicBezTo>
                    <a:pt x="647" y="2829"/>
                    <a:pt x="539" y="2735"/>
                    <a:pt x="504" y="2599"/>
                  </a:cubicBezTo>
                  <a:cubicBezTo>
                    <a:pt x="346" y="1992"/>
                    <a:pt x="1477" y="694"/>
                    <a:pt x="1925" y="245"/>
                  </a:cubicBezTo>
                  <a:cubicBezTo>
                    <a:pt x="1982" y="189"/>
                    <a:pt x="1982" y="98"/>
                    <a:pt x="1925" y="43"/>
                  </a:cubicBezTo>
                  <a:cubicBezTo>
                    <a:pt x="1898" y="14"/>
                    <a:pt x="1861" y="0"/>
                    <a:pt x="1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828;p64">
              <a:extLst>
                <a:ext uri="{FF2B5EF4-FFF2-40B4-BE49-F238E27FC236}">
                  <a16:creationId xmlns:a16="http://schemas.microsoft.com/office/drawing/2014/main" id="{2FD49523-F01A-4FB2-8A5F-72AAAEB6A362}"/>
                </a:ext>
              </a:extLst>
            </p:cNvPr>
            <p:cNvSpPr/>
            <p:nvPr/>
          </p:nvSpPr>
          <p:spPr>
            <a:xfrm>
              <a:off x="1356275" y="3508075"/>
              <a:ext cx="414600" cy="356425"/>
            </a:xfrm>
            <a:custGeom>
              <a:avLst/>
              <a:gdLst/>
              <a:ahLst/>
              <a:cxnLst/>
              <a:rect l="l" t="t" r="r" b="b"/>
              <a:pathLst>
                <a:path w="16584" h="14257" extrusionOk="0">
                  <a:moveTo>
                    <a:pt x="162" y="1"/>
                  </a:moveTo>
                  <a:cubicBezTo>
                    <a:pt x="105" y="1"/>
                    <a:pt x="51" y="35"/>
                    <a:pt x="30" y="92"/>
                  </a:cubicBezTo>
                  <a:cubicBezTo>
                    <a:pt x="0" y="165"/>
                    <a:pt x="38" y="248"/>
                    <a:pt x="111" y="276"/>
                  </a:cubicBezTo>
                  <a:cubicBezTo>
                    <a:pt x="4753" y="2093"/>
                    <a:pt x="16175" y="14092"/>
                    <a:pt x="16291" y="14212"/>
                  </a:cubicBezTo>
                  <a:cubicBezTo>
                    <a:pt x="16317" y="14240"/>
                    <a:pt x="16354" y="14257"/>
                    <a:pt x="16394" y="14257"/>
                  </a:cubicBezTo>
                  <a:lnTo>
                    <a:pt x="16394" y="14257"/>
                  </a:lnTo>
                  <a:cubicBezTo>
                    <a:pt x="16519" y="14256"/>
                    <a:pt x="16584" y="14107"/>
                    <a:pt x="16497" y="14016"/>
                  </a:cubicBezTo>
                  <a:cubicBezTo>
                    <a:pt x="16027" y="13519"/>
                    <a:pt x="4915" y="1850"/>
                    <a:pt x="216" y="11"/>
                  </a:cubicBezTo>
                  <a:cubicBezTo>
                    <a:pt x="198" y="4"/>
                    <a:pt x="180" y="1"/>
                    <a:pt x="162" y="1"/>
                  </a:cubicBezTo>
                  <a:close/>
                  <a:moveTo>
                    <a:pt x="16394" y="14257"/>
                  </a:moveTo>
                  <a:cubicBezTo>
                    <a:pt x="16393" y="14257"/>
                    <a:pt x="16393" y="14257"/>
                    <a:pt x="16393" y="14257"/>
                  </a:cubicBezTo>
                  <a:lnTo>
                    <a:pt x="16394" y="14257"/>
                  </a:lnTo>
                  <a:cubicBezTo>
                    <a:pt x="16394" y="14257"/>
                    <a:pt x="16394" y="14257"/>
                    <a:pt x="16394" y="14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829;p64">
              <a:extLst>
                <a:ext uri="{FF2B5EF4-FFF2-40B4-BE49-F238E27FC236}">
                  <a16:creationId xmlns:a16="http://schemas.microsoft.com/office/drawing/2014/main" id="{50062146-324D-49CF-826D-572505498A06}"/>
                </a:ext>
              </a:extLst>
            </p:cNvPr>
            <p:cNvSpPr/>
            <p:nvPr/>
          </p:nvSpPr>
          <p:spPr>
            <a:xfrm>
              <a:off x="1756100" y="5023375"/>
              <a:ext cx="386275" cy="154825"/>
            </a:xfrm>
            <a:custGeom>
              <a:avLst/>
              <a:gdLst/>
              <a:ahLst/>
              <a:cxnLst/>
              <a:rect l="l" t="t" r="r" b="b"/>
              <a:pathLst>
                <a:path w="15451" h="6193" extrusionOk="0">
                  <a:moveTo>
                    <a:pt x="1767" y="1"/>
                  </a:moveTo>
                  <a:cubicBezTo>
                    <a:pt x="1767" y="1"/>
                    <a:pt x="0" y="5980"/>
                    <a:pt x="618" y="6156"/>
                  </a:cubicBezTo>
                  <a:cubicBezTo>
                    <a:pt x="706" y="6181"/>
                    <a:pt x="1022" y="6192"/>
                    <a:pt x="1501" y="6192"/>
                  </a:cubicBezTo>
                  <a:cubicBezTo>
                    <a:pt x="4383" y="6192"/>
                    <a:pt x="13187" y="5798"/>
                    <a:pt x="14232" y="5751"/>
                  </a:cubicBezTo>
                  <a:cubicBezTo>
                    <a:pt x="15451" y="5696"/>
                    <a:pt x="15424" y="5087"/>
                    <a:pt x="15424" y="5087"/>
                  </a:cubicBezTo>
                  <a:lnTo>
                    <a:pt x="6248" y="106"/>
                  </a:lnTo>
                  <a:lnTo>
                    <a:pt x="1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830;p64">
              <a:extLst>
                <a:ext uri="{FF2B5EF4-FFF2-40B4-BE49-F238E27FC236}">
                  <a16:creationId xmlns:a16="http://schemas.microsoft.com/office/drawing/2014/main" id="{1B4EE93F-D957-4577-84F3-4A193520F7F5}"/>
                </a:ext>
              </a:extLst>
            </p:cNvPr>
            <p:cNvSpPr/>
            <p:nvPr/>
          </p:nvSpPr>
          <p:spPr>
            <a:xfrm>
              <a:off x="1753400" y="5016225"/>
              <a:ext cx="395475" cy="169000"/>
            </a:xfrm>
            <a:custGeom>
              <a:avLst/>
              <a:gdLst/>
              <a:ahLst/>
              <a:cxnLst/>
              <a:rect l="l" t="t" r="r" b="b"/>
              <a:pathLst>
                <a:path w="15819" h="6760" extrusionOk="0">
                  <a:moveTo>
                    <a:pt x="2088" y="578"/>
                  </a:moveTo>
                  <a:lnTo>
                    <a:pt x="6280" y="675"/>
                  </a:lnTo>
                  <a:lnTo>
                    <a:pt x="15172" y="5504"/>
                  </a:lnTo>
                  <a:cubicBezTo>
                    <a:pt x="15063" y="5612"/>
                    <a:pt x="14816" y="5729"/>
                    <a:pt x="14327" y="5751"/>
                  </a:cubicBezTo>
                  <a:cubicBezTo>
                    <a:pt x="9030" y="5988"/>
                    <a:pt x="3542" y="6194"/>
                    <a:pt x="1553" y="6194"/>
                  </a:cubicBezTo>
                  <a:cubicBezTo>
                    <a:pt x="1238" y="6194"/>
                    <a:pt x="1011" y="6189"/>
                    <a:pt x="886" y="6178"/>
                  </a:cubicBezTo>
                  <a:cubicBezTo>
                    <a:pt x="781" y="5609"/>
                    <a:pt x="1403" y="2934"/>
                    <a:pt x="2088" y="578"/>
                  </a:cubicBezTo>
                  <a:close/>
                  <a:moveTo>
                    <a:pt x="1867" y="0"/>
                  </a:moveTo>
                  <a:cubicBezTo>
                    <a:pt x="1746" y="0"/>
                    <a:pt x="1637" y="87"/>
                    <a:pt x="1601" y="206"/>
                  </a:cubicBezTo>
                  <a:cubicBezTo>
                    <a:pt x="1218" y="1502"/>
                    <a:pt x="1" y="5785"/>
                    <a:pt x="402" y="6514"/>
                  </a:cubicBezTo>
                  <a:cubicBezTo>
                    <a:pt x="473" y="6645"/>
                    <a:pt x="576" y="6697"/>
                    <a:pt x="648" y="6718"/>
                  </a:cubicBezTo>
                  <a:cubicBezTo>
                    <a:pt x="753" y="6747"/>
                    <a:pt x="1117" y="6760"/>
                    <a:pt x="1668" y="6760"/>
                  </a:cubicBezTo>
                  <a:cubicBezTo>
                    <a:pt x="4285" y="6760"/>
                    <a:pt x="11116" y="6468"/>
                    <a:pt x="14353" y="6322"/>
                  </a:cubicBezTo>
                  <a:cubicBezTo>
                    <a:pt x="14937" y="6296"/>
                    <a:pt x="15358" y="6146"/>
                    <a:pt x="15604" y="5878"/>
                  </a:cubicBezTo>
                  <a:cubicBezTo>
                    <a:pt x="15819" y="5642"/>
                    <a:pt x="15819" y="5405"/>
                    <a:pt x="15818" y="5360"/>
                  </a:cubicBezTo>
                  <a:cubicBezTo>
                    <a:pt x="15813" y="5260"/>
                    <a:pt x="15756" y="5169"/>
                    <a:pt x="15669" y="5122"/>
                  </a:cubicBezTo>
                  <a:lnTo>
                    <a:pt x="6493" y="139"/>
                  </a:lnTo>
                  <a:cubicBezTo>
                    <a:pt x="6453" y="117"/>
                    <a:pt x="6408" y="106"/>
                    <a:pt x="6364" y="105"/>
                  </a:cubicBezTo>
                  <a:lnTo>
                    <a:pt x="1882" y="1"/>
                  </a:lnTo>
                  <a:cubicBezTo>
                    <a:pt x="1877" y="1"/>
                    <a:pt x="1872" y="0"/>
                    <a:pt x="186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831;p64">
              <a:extLst>
                <a:ext uri="{FF2B5EF4-FFF2-40B4-BE49-F238E27FC236}">
                  <a16:creationId xmlns:a16="http://schemas.microsoft.com/office/drawing/2014/main" id="{306172CC-886F-4FBF-8643-E7C890C833C4}"/>
                </a:ext>
              </a:extLst>
            </p:cNvPr>
            <p:cNvSpPr/>
            <p:nvPr/>
          </p:nvSpPr>
          <p:spPr>
            <a:xfrm>
              <a:off x="809075" y="2574200"/>
              <a:ext cx="578200" cy="951525"/>
            </a:xfrm>
            <a:custGeom>
              <a:avLst/>
              <a:gdLst/>
              <a:ahLst/>
              <a:cxnLst/>
              <a:rect l="l" t="t" r="r" b="b"/>
              <a:pathLst>
                <a:path w="23128" h="38061" extrusionOk="0">
                  <a:moveTo>
                    <a:pt x="22751" y="0"/>
                  </a:moveTo>
                  <a:lnTo>
                    <a:pt x="1614" y="16244"/>
                  </a:lnTo>
                  <a:cubicBezTo>
                    <a:pt x="443" y="17144"/>
                    <a:pt x="0" y="18707"/>
                    <a:pt x="526" y="20089"/>
                  </a:cubicBezTo>
                  <a:lnTo>
                    <a:pt x="7376" y="38060"/>
                  </a:lnTo>
                  <a:lnTo>
                    <a:pt x="11013" y="37491"/>
                  </a:lnTo>
                  <a:lnTo>
                    <a:pt x="8806" y="22084"/>
                  </a:lnTo>
                  <a:cubicBezTo>
                    <a:pt x="8609" y="20713"/>
                    <a:pt x="9279" y="19361"/>
                    <a:pt x="10490" y="18687"/>
                  </a:cubicBezTo>
                  <a:lnTo>
                    <a:pt x="20390" y="13170"/>
                  </a:lnTo>
                  <a:cubicBezTo>
                    <a:pt x="20390" y="13170"/>
                    <a:pt x="23128" y="1568"/>
                    <a:pt x="22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832;p64">
              <a:extLst>
                <a:ext uri="{FF2B5EF4-FFF2-40B4-BE49-F238E27FC236}">
                  <a16:creationId xmlns:a16="http://schemas.microsoft.com/office/drawing/2014/main" id="{8BA25CBE-315F-4ED4-A38F-61309313E8C7}"/>
                </a:ext>
              </a:extLst>
            </p:cNvPr>
            <p:cNvSpPr/>
            <p:nvPr/>
          </p:nvSpPr>
          <p:spPr>
            <a:xfrm>
              <a:off x="801125" y="2567025"/>
              <a:ext cx="593200" cy="965875"/>
            </a:xfrm>
            <a:custGeom>
              <a:avLst/>
              <a:gdLst/>
              <a:ahLst/>
              <a:cxnLst/>
              <a:rect l="l" t="t" r="r" b="b"/>
              <a:pathLst>
                <a:path w="23728" h="38635" extrusionOk="0">
                  <a:moveTo>
                    <a:pt x="22820" y="839"/>
                  </a:moveTo>
                  <a:cubicBezTo>
                    <a:pt x="22762" y="3024"/>
                    <a:pt x="21164" y="10262"/>
                    <a:pt x="20458" y="13268"/>
                  </a:cubicBezTo>
                  <a:lnTo>
                    <a:pt x="10668" y="18724"/>
                  </a:lnTo>
                  <a:cubicBezTo>
                    <a:pt x="9364" y="19451"/>
                    <a:pt x="8628" y="20933"/>
                    <a:pt x="8840" y="22412"/>
                  </a:cubicBezTo>
                  <a:lnTo>
                    <a:pt x="11007" y="37539"/>
                  </a:lnTo>
                  <a:lnTo>
                    <a:pt x="7878" y="38030"/>
                  </a:lnTo>
                  <a:lnTo>
                    <a:pt x="1113" y="20273"/>
                  </a:lnTo>
                  <a:cubicBezTo>
                    <a:pt x="627" y="19000"/>
                    <a:pt x="1027" y="17587"/>
                    <a:pt x="2108" y="16757"/>
                  </a:cubicBezTo>
                  <a:lnTo>
                    <a:pt x="22820" y="839"/>
                  </a:lnTo>
                  <a:close/>
                  <a:moveTo>
                    <a:pt x="23069" y="0"/>
                  </a:moveTo>
                  <a:cubicBezTo>
                    <a:pt x="23009" y="0"/>
                    <a:pt x="22948" y="19"/>
                    <a:pt x="22895" y="59"/>
                  </a:cubicBezTo>
                  <a:lnTo>
                    <a:pt x="1758" y="16303"/>
                  </a:lnTo>
                  <a:cubicBezTo>
                    <a:pt x="475" y="17290"/>
                    <a:pt x="1" y="18966"/>
                    <a:pt x="576" y="20477"/>
                  </a:cubicBezTo>
                  <a:lnTo>
                    <a:pt x="7427" y="38450"/>
                  </a:lnTo>
                  <a:cubicBezTo>
                    <a:pt x="7468" y="38562"/>
                    <a:pt x="7575" y="38635"/>
                    <a:pt x="7694" y="38635"/>
                  </a:cubicBezTo>
                  <a:cubicBezTo>
                    <a:pt x="7709" y="38635"/>
                    <a:pt x="7723" y="38633"/>
                    <a:pt x="7739" y="38631"/>
                  </a:cubicBezTo>
                  <a:lnTo>
                    <a:pt x="11376" y="38062"/>
                  </a:lnTo>
                  <a:cubicBezTo>
                    <a:pt x="11530" y="38037"/>
                    <a:pt x="11636" y="37893"/>
                    <a:pt x="11614" y="37737"/>
                  </a:cubicBezTo>
                  <a:lnTo>
                    <a:pt x="9407" y="22332"/>
                  </a:lnTo>
                  <a:cubicBezTo>
                    <a:pt x="9229" y="21085"/>
                    <a:pt x="9848" y="19836"/>
                    <a:pt x="10948" y="19224"/>
                  </a:cubicBezTo>
                  <a:lnTo>
                    <a:pt x="20848" y="13707"/>
                  </a:lnTo>
                  <a:cubicBezTo>
                    <a:pt x="20918" y="13668"/>
                    <a:pt x="20968" y="13602"/>
                    <a:pt x="20988" y="13523"/>
                  </a:cubicBezTo>
                  <a:cubicBezTo>
                    <a:pt x="21268" y="12329"/>
                    <a:pt x="23728" y="1809"/>
                    <a:pt x="23348" y="219"/>
                  </a:cubicBezTo>
                  <a:cubicBezTo>
                    <a:pt x="23315" y="83"/>
                    <a:pt x="23194" y="0"/>
                    <a:pt x="23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833;p64">
              <a:extLst>
                <a:ext uri="{FF2B5EF4-FFF2-40B4-BE49-F238E27FC236}">
                  <a16:creationId xmlns:a16="http://schemas.microsoft.com/office/drawing/2014/main" id="{CE59A921-3816-4E2A-8E87-125C74E7BE11}"/>
                </a:ext>
              </a:extLst>
            </p:cNvPr>
            <p:cNvSpPr/>
            <p:nvPr/>
          </p:nvSpPr>
          <p:spPr>
            <a:xfrm>
              <a:off x="809075" y="2574200"/>
              <a:ext cx="578200" cy="951525"/>
            </a:xfrm>
            <a:custGeom>
              <a:avLst/>
              <a:gdLst/>
              <a:ahLst/>
              <a:cxnLst/>
              <a:rect l="l" t="t" r="r" b="b"/>
              <a:pathLst>
                <a:path w="23128" h="38061" extrusionOk="0">
                  <a:moveTo>
                    <a:pt x="22751" y="0"/>
                  </a:moveTo>
                  <a:lnTo>
                    <a:pt x="1614" y="16244"/>
                  </a:lnTo>
                  <a:cubicBezTo>
                    <a:pt x="443" y="17144"/>
                    <a:pt x="0" y="18707"/>
                    <a:pt x="526" y="20089"/>
                  </a:cubicBezTo>
                  <a:lnTo>
                    <a:pt x="7376" y="38060"/>
                  </a:lnTo>
                  <a:lnTo>
                    <a:pt x="9156" y="37782"/>
                  </a:lnTo>
                  <a:cubicBezTo>
                    <a:pt x="7384" y="33811"/>
                    <a:pt x="1160" y="19801"/>
                    <a:pt x="1058" y="18558"/>
                  </a:cubicBezTo>
                  <a:cubicBezTo>
                    <a:pt x="946" y="17231"/>
                    <a:pt x="6608" y="12765"/>
                    <a:pt x="9508" y="12765"/>
                  </a:cubicBezTo>
                  <a:cubicBezTo>
                    <a:pt x="9774" y="12765"/>
                    <a:pt x="10017" y="12803"/>
                    <a:pt x="10230" y="12884"/>
                  </a:cubicBezTo>
                  <a:cubicBezTo>
                    <a:pt x="11778" y="13475"/>
                    <a:pt x="13862" y="14961"/>
                    <a:pt x="15254" y="16033"/>
                  </a:cubicBezTo>
                  <a:lnTo>
                    <a:pt x="20390" y="13170"/>
                  </a:lnTo>
                  <a:cubicBezTo>
                    <a:pt x="20390" y="13170"/>
                    <a:pt x="23128" y="1568"/>
                    <a:pt x="2275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834;p64">
              <a:extLst>
                <a:ext uri="{FF2B5EF4-FFF2-40B4-BE49-F238E27FC236}">
                  <a16:creationId xmlns:a16="http://schemas.microsoft.com/office/drawing/2014/main" id="{32F50FE8-CA56-4DE0-B0E1-463921BBAD9A}"/>
                </a:ext>
              </a:extLst>
            </p:cNvPr>
            <p:cNvSpPr/>
            <p:nvPr/>
          </p:nvSpPr>
          <p:spPr>
            <a:xfrm>
              <a:off x="809075" y="2574200"/>
              <a:ext cx="578200" cy="951525"/>
            </a:xfrm>
            <a:custGeom>
              <a:avLst/>
              <a:gdLst/>
              <a:ahLst/>
              <a:cxnLst/>
              <a:rect l="l" t="t" r="r" b="b"/>
              <a:pathLst>
                <a:path w="23128" h="38061" extrusionOk="0">
                  <a:moveTo>
                    <a:pt x="22751" y="0"/>
                  </a:moveTo>
                  <a:lnTo>
                    <a:pt x="1614" y="16244"/>
                  </a:lnTo>
                  <a:cubicBezTo>
                    <a:pt x="443" y="17144"/>
                    <a:pt x="0" y="18707"/>
                    <a:pt x="526" y="20089"/>
                  </a:cubicBezTo>
                  <a:lnTo>
                    <a:pt x="7376" y="38060"/>
                  </a:lnTo>
                  <a:lnTo>
                    <a:pt x="9156" y="37782"/>
                  </a:lnTo>
                  <a:cubicBezTo>
                    <a:pt x="7384" y="33811"/>
                    <a:pt x="1160" y="19801"/>
                    <a:pt x="1058" y="18558"/>
                  </a:cubicBezTo>
                  <a:cubicBezTo>
                    <a:pt x="946" y="17231"/>
                    <a:pt x="6608" y="12765"/>
                    <a:pt x="9508" y="12765"/>
                  </a:cubicBezTo>
                  <a:cubicBezTo>
                    <a:pt x="9774" y="12765"/>
                    <a:pt x="10017" y="12803"/>
                    <a:pt x="10230" y="12884"/>
                  </a:cubicBezTo>
                  <a:cubicBezTo>
                    <a:pt x="11778" y="13475"/>
                    <a:pt x="13862" y="14961"/>
                    <a:pt x="15254" y="16033"/>
                  </a:cubicBezTo>
                  <a:lnTo>
                    <a:pt x="20390" y="13170"/>
                  </a:lnTo>
                  <a:cubicBezTo>
                    <a:pt x="20390" y="13170"/>
                    <a:pt x="23128" y="1568"/>
                    <a:pt x="22751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3835;p64">
              <a:extLst>
                <a:ext uri="{FF2B5EF4-FFF2-40B4-BE49-F238E27FC236}">
                  <a16:creationId xmlns:a16="http://schemas.microsoft.com/office/drawing/2014/main" id="{FD35A111-46D5-4D9B-8953-312187BAFDD4}"/>
                </a:ext>
              </a:extLst>
            </p:cNvPr>
            <p:cNvSpPr/>
            <p:nvPr/>
          </p:nvSpPr>
          <p:spPr>
            <a:xfrm>
              <a:off x="907375" y="2977675"/>
              <a:ext cx="129450" cy="101625"/>
            </a:xfrm>
            <a:custGeom>
              <a:avLst/>
              <a:gdLst/>
              <a:ahLst/>
              <a:cxnLst/>
              <a:rect l="l" t="t" r="r" b="b"/>
              <a:pathLst>
                <a:path w="5178" h="4065" extrusionOk="0">
                  <a:moveTo>
                    <a:pt x="1535" y="1"/>
                  </a:moveTo>
                  <a:cubicBezTo>
                    <a:pt x="1419" y="1"/>
                    <a:pt x="1309" y="72"/>
                    <a:pt x="1265" y="189"/>
                  </a:cubicBezTo>
                  <a:cubicBezTo>
                    <a:pt x="1209" y="342"/>
                    <a:pt x="1293" y="513"/>
                    <a:pt x="1450" y="560"/>
                  </a:cubicBezTo>
                  <a:cubicBezTo>
                    <a:pt x="2560" y="969"/>
                    <a:pt x="3475" y="2117"/>
                    <a:pt x="4021" y="2954"/>
                  </a:cubicBezTo>
                  <a:cubicBezTo>
                    <a:pt x="3177" y="2466"/>
                    <a:pt x="1868" y="1755"/>
                    <a:pt x="428" y="1156"/>
                  </a:cubicBezTo>
                  <a:cubicBezTo>
                    <a:pt x="394" y="1143"/>
                    <a:pt x="359" y="1137"/>
                    <a:pt x="325" y="1137"/>
                  </a:cubicBezTo>
                  <a:cubicBezTo>
                    <a:pt x="212" y="1137"/>
                    <a:pt x="107" y="1203"/>
                    <a:pt x="61" y="1313"/>
                  </a:cubicBezTo>
                  <a:cubicBezTo>
                    <a:pt x="0" y="1456"/>
                    <a:pt x="66" y="1621"/>
                    <a:pt x="208" y="1684"/>
                  </a:cubicBezTo>
                  <a:cubicBezTo>
                    <a:pt x="2615" y="2686"/>
                    <a:pt x="4652" y="4004"/>
                    <a:pt x="4673" y="4017"/>
                  </a:cubicBezTo>
                  <a:cubicBezTo>
                    <a:pt x="4719" y="4047"/>
                    <a:pt x="4773" y="4064"/>
                    <a:pt x="4828" y="4064"/>
                  </a:cubicBezTo>
                  <a:cubicBezTo>
                    <a:pt x="5039" y="4064"/>
                    <a:pt x="5178" y="3844"/>
                    <a:pt x="5087" y="3654"/>
                  </a:cubicBezTo>
                  <a:cubicBezTo>
                    <a:pt x="5031" y="3536"/>
                    <a:pt x="3680" y="773"/>
                    <a:pt x="1647" y="25"/>
                  </a:cubicBezTo>
                  <a:cubicBezTo>
                    <a:pt x="1610" y="9"/>
                    <a:pt x="1572" y="1"/>
                    <a:pt x="1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3836;p64">
              <a:extLst>
                <a:ext uri="{FF2B5EF4-FFF2-40B4-BE49-F238E27FC236}">
                  <a16:creationId xmlns:a16="http://schemas.microsoft.com/office/drawing/2014/main" id="{64792E7A-7666-4F56-9472-047BBF65E6A8}"/>
                </a:ext>
              </a:extLst>
            </p:cNvPr>
            <p:cNvSpPr/>
            <p:nvPr/>
          </p:nvSpPr>
          <p:spPr>
            <a:xfrm>
              <a:off x="993450" y="3511475"/>
              <a:ext cx="177000" cy="271500"/>
            </a:xfrm>
            <a:custGeom>
              <a:avLst/>
              <a:gdLst/>
              <a:ahLst/>
              <a:cxnLst/>
              <a:rect l="l" t="t" r="r" b="b"/>
              <a:pathLst>
                <a:path w="7080" h="10860" extrusionOk="0">
                  <a:moveTo>
                    <a:pt x="3638" y="0"/>
                  </a:moveTo>
                  <a:lnTo>
                    <a:pt x="1" y="569"/>
                  </a:lnTo>
                  <a:cubicBezTo>
                    <a:pt x="1" y="569"/>
                    <a:pt x="52" y="4527"/>
                    <a:pt x="243" y="4870"/>
                  </a:cubicBezTo>
                  <a:cubicBezTo>
                    <a:pt x="434" y="5213"/>
                    <a:pt x="1270" y="6229"/>
                    <a:pt x="1270" y="6229"/>
                  </a:cubicBezTo>
                  <a:lnTo>
                    <a:pt x="2158" y="8385"/>
                  </a:lnTo>
                  <a:lnTo>
                    <a:pt x="3141" y="8779"/>
                  </a:lnTo>
                  <a:lnTo>
                    <a:pt x="3760" y="10859"/>
                  </a:lnTo>
                  <a:lnTo>
                    <a:pt x="4804" y="10636"/>
                  </a:lnTo>
                  <a:lnTo>
                    <a:pt x="4525" y="4414"/>
                  </a:lnTo>
                  <a:lnTo>
                    <a:pt x="5008" y="3427"/>
                  </a:lnTo>
                  <a:lnTo>
                    <a:pt x="6492" y="5205"/>
                  </a:lnTo>
                  <a:lnTo>
                    <a:pt x="7079" y="4564"/>
                  </a:lnTo>
                  <a:lnTo>
                    <a:pt x="5539" y="1560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837;p64">
              <a:extLst>
                <a:ext uri="{FF2B5EF4-FFF2-40B4-BE49-F238E27FC236}">
                  <a16:creationId xmlns:a16="http://schemas.microsoft.com/office/drawing/2014/main" id="{95170247-732B-48E5-8786-1143F031BB81}"/>
                </a:ext>
              </a:extLst>
            </p:cNvPr>
            <p:cNvSpPr/>
            <p:nvPr/>
          </p:nvSpPr>
          <p:spPr>
            <a:xfrm>
              <a:off x="986250" y="3504300"/>
              <a:ext cx="191875" cy="285825"/>
            </a:xfrm>
            <a:custGeom>
              <a:avLst/>
              <a:gdLst/>
              <a:ahLst/>
              <a:cxnLst/>
              <a:rect l="l" t="t" r="r" b="b"/>
              <a:pathLst>
                <a:path w="7675" h="11433" extrusionOk="0">
                  <a:moveTo>
                    <a:pt x="3844" y="590"/>
                  </a:moveTo>
                  <a:lnTo>
                    <a:pt x="5600" y="2029"/>
                  </a:lnTo>
                  <a:lnTo>
                    <a:pt x="7021" y="4805"/>
                  </a:lnTo>
                  <a:lnTo>
                    <a:pt x="6790" y="5057"/>
                  </a:lnTo>
                  <a:lnTo>
                    <a:pt x="5516" y="3531"/>
                  </a:lnTo>
                  <a:cubicBezTo>
                    <a:pt x="5463" y="3465"/>
                    <a:pt x="5383" y="3427"/>
                    <a:pt x="5298" y="3427"/>
                  </a:cubicBezTo>
                  <a:cubicBezTo>
                    <a:pt x="5286" y="3427"/>
                    <a:pt x="5274" y="3428"/>
                    <a:pt x="5261" y="3430"/>
                  </a:cubicBezTo>
                  <a:cubicBezTo>
                    <a:pt x="5165" y="3441"/>
                    <a:pt x="5082" y="3502"/>
                    <a:pt x="5040" y="3589"/>
                  </a:cubicBezTo>
                  <a:lnTo>
                    <a:pt x="4557" y="4576"/>
                  </a:lnTo>
                  <a:cubicBezTo>
                    <a:pt x="4536" y="4619"/>
                    <a:pt x="4526" y="4667"/>
                    <a:pt x="4528" y="4714"/>
                  </a:cubicBezTo>
                  <a:lnTo>
                    <a:pt x="4795" y="10695"/>
                  </a:lnTo>
                  <a:lnTo>
                    <a:pt x="4246" y="10812"/>
                  </a:lnTo>
                  <a:lnTo>
                    <a:pt x="3702" y="8986"/>
                  </a:lnTo>
                  <a:cubicBezTo>
                    <a:pt x="3677" y="8901"/>
                    <a:pt x="3616" y="8834"/>
                    <a:pt x="3535" y="8801"/>
                  </a:cubicBezTo>
                  <a:lnTo>
                    <a:pt x="2664" y="8451"/>
                  </a:lnTo>
                  <a:lnTo>
                    <a:pt x="1823" y="6407"/>
                  </a:lnTo>
                  <a:cubicBezTo>
                    <a:pt x="1811" y="6381"/>
                    <a:pt x="1797" y="6357"/>
                    <a:pt x="1779" y="6335"/>
                  </a:cubicBezTo>
                  <a:cubicBezTo>
                    <a:pt x="1551" y="6057"/>
                    <a:pt x="927" y="5282"/>
                    <a:pt x="787" y="5031"/>
                  </a:cubicBezTo>
                  <a:cubicBezTo>
                    <a:pt x="690" y="4779"/>
                    <a:pt x="607" y="2880"/>
                    <a:pt x="579" y="1103"/>
                  </a:cubicBezTo>
                  <a:lnTo>
                    <a:pt x="3844" y="590"/>
                  </a:lnTo>
                  <a:close/>
                  <a:moveTo>
                    <a:pt x="3925" y="1"/>
                  </a:moveTo>
                  <a:cubicBezTo>
                    <a:pt x="3910" y="1"/>
                    <a:pt x="3896" y="2"/>
                    <a:pt x="3881" y="4"/>
                  </a:cubicBezTo>
                  <a:lnTo>
                    <a:pt x="244" y="573"/>
                  </a:lnTo>
                  <a:cubicBezTo>
                    <a:pt x="103" y="596"/>
                    <a:pt x="1" y="718"/>
                    <a:pt x="3" y="860"/>
                  </a:cubicBezTo>
                  <a:cubicBezTo>
                    <a:pt x="22" y="2365"/>
                    <a:pt x="84" y="4942"/>
                    <a:pt x="281" y="5296"/>
                  </a:cubicBezTo>
                  <a:cubicBezTo>
                    <a:pt x="466" y="5627"/>
                    <a:pt x="1146" y="6466"/>
                    <a:pt x="1309" y="6665"/>
                  </a:cubicBezTo>
                  <a:lnTo>
                    <a:pt x="2181" y="8780"/>
                  </a:lnTo>
                  <a:cubicBezTo>
                    <a:pt x="2209" y="8852"/>
                    <a:pt x="2266" y="8909"/>
                    <a:pt x="2338" y="8937"/>
                  </a:cubicBezTo>
                  <a:lnTo>
                    <a:pt x="3193" y="9280"/>
                  </a:lnTo>
                  <a:lnTo>
                    <a:pt x="3774" y="11228"/>
                  </a:lnTo>
                  <a:cubicBezTo>
                    <a:pt x="3809" y="11349"/>
                    <a:pt x="3921" y="11432"/>
                    <a:pt x="4048" y="11432"/>
                  </a:cubicBezTo>
                  <a:cubicBezTo>
                    <a:pt x="4068" y="11432"/>
                    <a:pt x="4087" y="11431"/>
                    <a:pt x="4108" y="11426"/>
                  </a:cubicBezTo>
                  <a:lnTo>
                    <a:pt x="5151" y="11204"/>
                  </a:lnTo>
                  <a:cubicBezTo>
                    <a:pt x="5288" y="11174"/>
                    <a:pt x="5383" y="11050"/>
                    <a:pt x="5378" y="10910"/>
                  </a:cubicBezTo>
                  <a:lnTo>
                    <a:pt x="5103" y="4761"/>
                  </a:lnTo>
                  <a:lnTo>
                    <a:pt x="5359" y="4236"/>
                  </a:lnTo>
                  <a:lnTo>
                    <a:pt x="6561" y="5675"/>
                  </a:lnTo>
                  <a:cubicBezTo>
                    <a:pt x="6613" y="5739"/>
                    <a:pt x="6690" y="5776"/>
                    <a:pt x="6774" y="5778"/>
                  </a:cubicBezTo>
                  <a:cubicBezTo>
                    <a:pt x="6775" y="5778"/>
                    <a:pt x="6777" y="5778"/>
                    <a:pt x="6778" y="5778"/>
                  </a:cubicBezTo>
                  <a:cubicBezTo>
                    <a:pt x="6859" y="5778"/>
                    <a:pt x="6936" y="5743"/>
                    <a:pt x="6992" y="5684"/>
                  </a:cubicBezTo>
                  <a:lnTo>
                    <a:pt x="7577" y="5043"/>
                  </a:lnTo>
                  <a:cubicBezTo>
                    <a:pt x="7658" y="4956"/>
                    <a:pt x="7675" y="4827"/>
                    <a:pt x="7621" y="4720"/>
                  </a:cubicBezTo>
                  <a:lnTo>
                    <a:pt x="6082" y="1716"/>
                  </a:lnTo>
                  <a:cubicBezTo>
                    <a:pt x="6064" y="1681"/>
                    <a:pt x="6038" y="1650"/>
                    <a:pt x="6009" y="1625"/>
                  </a:cubicBezTo>
                  <a:lnTo>
                    <a:pt x="4107" y="66"/>
                  </a:lnTo>
                  <a:cubicBezTo>
                    <a:pt x="4054" y="24"/>
                    <a:pt x="3990" y="1"/>
                    <a:pt x="39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3838;p64">
              <a:extLst>
                <a:ext uri="{FF2B5EF4-FFF2-40B4-BE49-F238E27FC236}">
                  <a16:creationId xmlns:a16="http://schemas.microsoft.com/office/drawing/2014/main" id="{79E64FE6-55DD-4B3F-8174-A97F9B39E290}"/>
                </a:ext>
              </a:extLst>
            </p:cNvPr>
            <p:cNvSpPr/>
            <p:nvPr/>
          </p:nvSpPr>
          <p:spPr>
            <a:xfrm>
              <a:off x="1066425" y="3656550"/>
              <a:ext cx="5525" cy="74425"/>
            </a:xfrm>
            <a:custGeom>
              <a:avLst/>
              <a:gdLst/>
              <a:ahLst/>
              <a:cxnLst/>
              <a:rect l="l" t="t" r="r" b="b"/>
              <a:pathLst>
                <a:path w="221" h="2977" extrusionOk="0">
                  <a:moveTo>
                    <a:pt x="220" y="2976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3839;p64">
              <a:extLst>
                <a:ext uri="{FF2B5EF4-FFF2-40B4-BE49-F238E27FC236}">
                  <a16:creationId xmlns:a16="http://schemas.microsoft.com/office/drawing/2014/main" id="{08FA44E0-A8A5-4492-8635-CC4E14993C6D}"/>
                </a:ext>
              </a:extLst>
            </p:cNvPr>
            <p:cNvSpPr/>
            <p:nvPr/>
          </p:nvSpPr>
          <p:spPr>
            <a:xfrm>
              <a:off x="1058975" y="3649400"/>
              <a:ext cx="20400" cy="88750"/>
            </a:xfrm>
            <a:custGeom>
              <a:avLst/>
              <a:gdLst/>
              <a:ahLst/>
              <a:cxnLst/>
              <a:rect l="l" t="t" r="r" b="b"/>
              <a:pathLst>
                <a:path w="816" h="3550" extrusionOk="0">
                  <a:moveTo>
                    <a:pt x="303" y="1"/>
                  </a:moveTo>
                  <a:cubicBezTo>
                    <a:pt x="294" y="1"/>
                    <a:pt x="286" y="1"/>
                    <a:pt x="278" y="2"/>
                  </a:cubicBezTo>
                  <a:cubicBezTo>
                    <a:pt x="120" y="13"/>
                    <a:pt x="1" y="152"/>
                    <a:pt x="12" y="310"/>
                  </a:cubicBezTo>
                  <a:lnTo>
                    <a:pt x="234" y="3284"/>
                  </a:lnTo>
                  <a:cubicBezTo>
                    <a:pt x="246" y="3433"/>
                    <a:pt x="370" y="3548"/>
                    <a:pt x="518" y="3549"/>
                  </a:cubicBezTo>
                  <a:lnTo>
                    <a:pt x="540" y="3549"/>
                  </a:lnTo>
                  <a:cubicBezTo>
                    <a:pt x="698" y="3537"/>
                    <a:pt x="816" y="3399"/>
                    <a:pt x="804" y="3242"/>
                  </a:cubicBezTo>
                  <a:lnTo>
                    <a:pt x="584" y="266"/>
                  </a:lnTo>
                  <a:cubicBezTo>
                    <a:pt x="574" y="117"/>
                    <a:pt x="450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3840;p64">
              <a:extLst>
                <a:ext uri="{FF2B5EF4-FFF2-40B4-BE49-F238E27FC236}">
                  <a16:creationId xmlns:a16="http://schemas.microsoft.com/office/drawing/2014/main" id="{F9C59FD8-FA0F-4E8F-9F64-59058DA732AA}"/>
                </a:ext>
              </a:extLst>
            </p:cNvPr>
            <p:cNvSpPr/>
            <p:nvPr/>
          </p:nvSpPr>
          <p:spPr>
            <a:xfrm>
              <a:off x="1035550" y="3653575"/>
              <a:ext cx="11825" cy="67525"/>
            </a:xfrm>
            <a:custGeom>
              <a:avLst/>
              <a:gdLst/>
              <a:ahLst/>
              <a:cxnLst/>
              <a:rect l="l" t="t" r="r" b="b"/>
              <a:pathLst>
                <a:path w="473" h="2701" extrusionOk="0">
                  <a:moveTo>
                    <a:pt x="473" y="2701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3841;p64">
              <a:extLst>
                <a:ext uri="{FF2B5EF4-FFF2-40B4-BE49-F238E27FC236}">
                  <a16:creationId xmlns:a16="http://schemas.microsoft.com/office/drawing/2014/main" id="{45F690F9-D5FF-4869-9F51-200C1A986792}"/>
                </a:ext>
              </a:extLst>
            </p:cNvPr>
            <p:cNvSpPr/>
            <p:nvPr/>
          </p:nvSpPr>
          <p:spPr>
            <a:xfrm>
              <a:off x="1027800" y="3646375"/>
              <a:ext cx="27300" cy="81875"/>
            </a:xfrm>
            <a:custGeom>
              <a:avLst/>
              <a:gdLst/>
              <a:ahLst/>
              <a:cxnLst/>
              <a:rect l="l" t="t" r="r" b="b"/>
              <a:pathLst>
                <a:path w="1092" h="3275" extrusionOk="0">
                  <a:moveTo>
                    <a:pt x="315" y="1"/>
                  </a:moveTo>
                  <a:cubicBezTo>
                    <a:pt x="297" y="1"/>
                    <a:pt x="279" y="3"/>
                    <a:pt x="261" y="6"/>
                  </a:cubicBezTo>
                  <a:cubicBezTo>
                    <a:pt x="106" y="33"/>
                    <a:pt x="1" y="181"/>
                    <a:pt x="28" y="337"/>
                  </a:cubicBezTo>
                  <a:lnTo>
                    <a:pt x="501" y="3037"/>
                  </a:lnTo>
                  <a:cubicBezTo>
                    <a:pt x="525" y="3174"/>
                    <a:pt x="643" y="3274"/>
                    <a:pt x="783" y="3274"/>
                  </a:cubicBezTo>
                  <a:cubicBezTo>
                    <a:pt x="799" y="3274"/>
                    <a:pt x="816" y="3273"/>
                    <a:pt x="831" y="3270"/>
                  </a:cubicBezTo>
                  <a:cubicBezTo>
                    <a:pt x="988" y="3244"/>
                    <a:pt x="1091" y="3095"/>
                    <a:pt x="1064" y="2940"/>
                  </a:cubicBezTo>
                  <a:lnTo>
                    <a:pt x="592" y="238"/>
                  </a:lnTo>
                  <a:cubicBezTo>
                    <a:pt x="569" y="102"/>
                    <a:pt x="449" y="1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3842;p64">
              <a:extLst>
                <a:ext uri="{FF2B5EF4-FFF2-40B4-BE49-F238E27FC236}">
                  <a16:creationId xmlns:a16="http://schemas.microsoft.com/office/drawing/2014/main" id="{D736E620-7763-4207-B9E5-82193F2CF61D}"/>
                </a:ext>
              </a:extLst>
            </p:cNvPr>
            <p:cNvSpPr/>
            <p:nvPr/>
          </p:nvSpPr>
          <p:spPr>
            <a:xfrm>
              <a:off x="1019125" y="3630150"/>
              <a:ext cx="6075" cy="37050"/>
            </a:xfrm>
            <a:custGeom>
              <a:avLst/>
              <a:gdLst/>
              <a:ahLst/>
              <a:cxnLst/>
              <a:rect l="l" t="t" r="r" b="b"/>
              <a:pathLst>
                <a:path w="243" h="1482" extrusionOk="0">
                  <a:moveTo>
                    <a:pt x="243" y="148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3843;p64">
              <a:extLst>
                <a:ext uri="{FF2B5EF4-FFF2-40B4-BE49-F238E27FC236}">
                  <a16:creationId xmlns:a16="http://schemas.microsoft.com/office/drawing/2014/main" id="{619EC6D1-B3E7-48D0-B857-DD07B99ECAFB}"/>
                </a:ext>
              </a:extLst>
            </p:cNvPr>
            <p:cNvSpPr/>
            <p:nvPr/>
          </p:nvSpPr>
          <p:spPr>
            <a:xfrm>
              <a:off x="1011525" y="3623150"/>
              <a:ext cx="21375" cy="51200"/>
            </a:xfrm>
            <a:custGeom>
              <a:avLst/>
              <a:gdLst/>
              <a:ahLst/>
              <a:cxnLst/>
              <a:rect l="l" t="t" r="r" b="b"/>
              <a:pathLst>
                <a:path w="855" h="2048" extrusionOk="0">
                  <a:moveTo>
                    <a:pt x="305" y="0"/>
                  </a:moveTo>
                  <a:cubicBezTo>
                    <a:pt x="290" y="0"/>
                    <a:pt x="275" y="1"/>
                    <a:pt x="260" y="4"/>
                  </a:cubicBezTo>
                  <a:cubicBezTo>
                    <a:pt x="107" y="29"/>
                    <a:pt x="1" y="171"/>
                    <a:pt x="23" y="327"/>
                  </a:cubicBezTo>
                  <a:lnTo>
                    <a:pt x="265" y="1808"/>
                  </a:lnTo>
                  <a:cubicBezTo>
                    <a:pt x="287" y="1946"/>
                    <a:pt x="406" y="2048"/>
                    <a:pt x="547" y="2048"/>
                  </a:cubicBezTo>
                  <a:cubicBezTo>
                    <a:pt x="562" y="2048"/>
                    <a:pt x="577" y="2046"/>
                    <a:pt x="593" y="2044"/>
                  </a:cubicBezTo>
                  <a:cubicBezTo>
                    <a:pt x="749" y="2018"/>
                    <a:pt x="854" y="1872"/>
                    <a:pt x="829" y="1716"/>
                  </a:cubicBezTo>
                  <a:lnTo>
                    <a:pt x="588" y="234"/>
                  </a:lnTo>
                  <a:cubicBezTo>
                    <a:pt x="562" y="97"/>
                    <a:pt x="441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3844;p64">
              <a:extLst>
                <a:ext uri="{FF2B5EF4-FFF2-40B4-BE49-F238E27FC236}">
                  <a16:creationId xmlns:a16="http://schemas.microsoft.com/office/drawing/2014/main" id="{E2B069B0-89DF-46E2-A7C6-49FECBA7E3CE}"/>
                </a:ext>
              </a:extLst>
            </p:cNvPr>
            <p:cNvSpPr/>
            <p:nvPr/>
          </p:nvSpPr>
          <p:spPr>
            <a:xfrm>
              <a:off x="2384550" y="3570950"/>
              <a:ext cx="149000" cy="130800"/>
            </a:xfrm>
            <a:custGeom>
              <a:avLst/>
              <a:gdLst/>
              <a:ahLst/>
              <a:cxnLst/>
              <a:rect l="l" t="t" r="r" b="b"/>
              <a:pathLst>
                <a:path w="5960" h="5232" extrusionOk="0">
                  <a:moveTo>
                    <a:pt x="4049" y="0"/>
                  </a:moveTo>
                  <a:lnTo>
                    <a:pt x="1101" y="236"/>
                  </a:lnTo>
                  <a:lnTo>
                    <a:pt x="0" y="2930"/>
                  </a:lnTo>
                  <a:lnTo>
                    <a:pt x="1525" y="4116"/>
                  </a:lnTo>
                  <a:lnTo>
                    <a:pt x="4897" y="5231"/>
                  </a:lnTo>
                  <a:lnTo>
                    <a:pt x="5960" y="1496"/>
                  </a:lnTo>
                  <a:lnTo>
                    <a:pt x="4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3845;p64">
              <a:extLst>
                <a:ext uri="{FF2B5EF4-FFF2-40B4-BE49-F238E27FC236}">
                  <a16:creationId xmlns:a16="http://schemas.microsoft.com/office/drawing/2014/main" id="{505761FA-1DD8-4479-AFAB-E100EA199D9E}"/>
                </a:ext>
              </a:extLst>
            </p:cNvPr>
            <p:cNvSpPr/>
            <p:nvPr/>
          </p:nvSpPr>
          <p:spPr>
            <a:xfrm>
              <a:off x="2376725" y="3563800"/>
              <a:ext cx="164525" cy="145100"/>
            </a:xfrm>
            <a:custGeom>
              <a:avLst/>
              <a:gdLst/>
              <a:ahLst/>
              <a:cxnLst/>
              <a:rect l="l" t="t" r="r" b="b"/>
              <a:pathLst>
                <a:path w="6581" h="5804" extrusionOk="0">
                  <a:moveTo>
                    <a:pt x="4273" y="581"/>
                  </a:moveTo>
                  <a:lnTo>
                    <a:pt x="5946" y="1888"/>
                  </a:lnTo>
                  <a:lnTo>
                    <a:pt x="5018" y="5151"/>
                  </a:lnTo>
                  <a:lnTo>
                    <a:pt x="1974" y="4146"/>
                  </a:lnTo>
                  <a:lnTo>
                    <a:pt x="661" y="3122"/>
                  </a:lnTo>
                  <a:lnTo>
                    <a:pt x="1613" y="792"/>
                  </a:lnTo>
                  <a:lnTo>
                    <a:pt x="4273" y="581"/>
                  </a:lnTo>
                  <a:close/>
                  <a:moveTo>
                    <a:pt x="4361" y="1"/>
                  </a:moveTo>
                  <a:cubicBezTo>
                    <a:pt x="4354" y="1"/>
                    <a:pt x="4347" y="1"/>
                    <a:pt x="4340" y="2"/>
                  </a:cubicBezTo>
                  <a:lnTo>
                    <a:pt x="1392" y="236"/>
                  </a:lnTo>
                  <a:cubicBezTo>
                    <a:pt x="1285" y="245"/>
                    <a:pt x="1190" y="313"/>
                    <a:pt x="1149" y="413"/>
                  </a:cubicBezTo>
                  <a:lnTo>
                    <a:pt x="49" y="3107"/>
                  </a:lnTo>
                  <a:cubicBezTo>
                    <a:pt x="1" y="3226"/>
                    <a:pt x="36" y="3362"/>
                    <a:pt x="138" y="3441"/>
                  </a:cubicBezTo>
                  <a:lnTo>
                    <a:pt x="1661" y="4628"/>
                  </a:lnTo>
                  <a:cubicBezTo>
                    <a:pt x="1687" y="4649"/>
                    <a:pt x="1717" y="4664"/>
                    <a:pt x="1749" y="4673"/>
                  </a:cubicBezTo>
                  <a:lnTo>
                    <a:pt x="5120" y="5789"/>
                  </a:lnTo>
                  <a:cubicBezTo>
                    <a:pt x="5150" y="5798"/>
                    <a:pt x="5181" y="5803"/>
                    <a:pt x="5210" y="5803"/>
                  </a:cubicBezTo>
                  <a:lnTo>
                    <a:pt x="5211" y="5803"/>
                  </a:lnTo>
                  <a:cubicBezTo>
                    <a:pt x="5338" y="5803"/>
                    <a:pt x="5451" y="5719"/>
                    <a:pt x="5486" y="5596"/>
                  </a:cubicBezTo>
                  <a:lnTo>
                    <a:pt x="6548" y="1860"/>
                  </a:lnTo>
                  <a:cubicBezTo>
                    <a:pt x="6580" y="1748"/>
                    <a:pt x="6540" y="1628"/>
                    <a:pt x="6449" y="1556"/>
                  </a:cubicBezTo>
                  <a:lnTo>
                    <a:pt x="4539" y="62"/>
                  </a:lnTo>
                  <a:cubicBezTo>
                    <a:pt x="4488" y="21"/>
                    <a:pt x="4425" y="1"/>
                    <a:pt x="4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3846;p64">
              <a:extLst>
                <a:ext uri="{FF2B5EF4-FFF2-40B4-BE49-F238E27FC236}">
                  <a16:creationId xmlns:a16="http://schemas.microsoft.com/office/drawing/2014/main" id="{433D0F12-F4B9-424D-8C94-9E7F42A75272}"/>
                </a:ext>
              </a:extLst>
            </p:cNvPr>
            <p:cNvSpPr/>
            <p:nvPr/>
          </p:nvSpPr>
          <p:spPr>
            <a:xfrm>
              <a:off x="2502950" y="3601225"/>
              <a:ext cx="85450" cy="63625"/>
            </a:xfrm>
            <a:custGeom>
              <a:avLst/>
              <a:gdLst/>
              <a:ahLst/>
              <a:cxnLst/>
              <a:rect l="l" t="t" r="r" b="b"/>
              <a:pathLst>
                <a:path w="3418" h="2545" extrusionOk="0">
                  <a:moveTo>
                    <a:pt x="565" y="0"/>
                  </a:moveTo>
                  <a:lnTo>
                    <a:pt x="1" y="1188"/>
                  </a:lnTo>
                  <a:lnTo>
                    <a:pt x="2852" y="2544"/>
                  </a:lnTo>
                  <a:lnTo>
                    <a:pt x="3418" y="135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3847;p64">
              <a:extLst>
                <a:ext uri="{FF2B5EF4-FFF2-40B4-BE49-F238E27FC236}">
                  <a16:creationId xmlns:a16="http://schemas.microsoft.com/office/drawing/2014/main" id="{C3B3190D-BF81-4952-BAC1-3775B13E3A97}"/>
                </a:ext>
              </a:extLst>
            </p:cNvPr>
            <p:cNvSpPr/>
            <p:nvPr/>
          </p:nvSpPr>
          <p:spPr>
            <a:xfrm>
              <a:off x="2494725" y="3594075"/>
              <a:ext cx="101750" cy="77950"/>
            </a:xfrm>
            <a:custGeom>
              <a:avLst/>
              <a:gdLst/>
              <a:ahLst/>
              <a:cxnLst/>
              <a:rect l="l" t="t" r="r" b="b"/>
              <a:pathLst>
                <a:path w="4070" h="3118" extrusionOk="0">
                  <a:moveTo>
                    <a:pt x="1028" y="667"/>
                  </a:moveTo>
                  <a:lnTo>
                    <a:pt x="3363" y="1778"/>
                  </a:lnTo>
                  <a:lnTo>
                    <a:pt x="3044" y="2449"/>
                  </a:lnTo>
                  <a:lnTo>
                    <a:pt x="709" y="1340"/>
                  </a:lnTo>
                  <a:lnTo>
                    <a:pt x="1028" y="667"/>
                  </a:lnTo>
                  <a:close/>
                  <a:moveTo>
                    <a:pt x="892" y="1"/>
                  </a:moveTo>
                  <a:cubicBezTo>
                    <a:pt x="785" y="1"/>
                    <a:pt x="683" y="61"/>
                    <a:pt x="634" y="163"/>
                  </a:cubicBezTo>
                  <a:lnTo>
                    <a:pt x="68" y="1351"/>
                  </a:lnTo>
                  <a:cubicBezTo>
                    <a:pt x="1" y="1495"/>
                    <a:pt x="62" y="1665"/>
                    <a:pt x="204" y="1733"/>
                  </a:cubicBezTo>
                  <a:lnTo>
                    <a:pt x="3057" y="3089"/>
                  </a:lnTo>
                  <a:cubicBezTo>
                    <a:pt x="3094" y="3108"/>
                    <a:pt x="3137" y="3117"/>
                    <a:pt x="3180" y="3117"/>
                  </a:cubicBezTo>
                  <a:cubicBezTo>
                    <a:pt x="3212" y="3117"/>
                    <a:pt x="3244" y="3112"/>
                    <a:pt x="3275" y="3100"/>
                  </a:cubicBezTo>
                  <a:cubicBezTo>
                    <a:pt x="3347" y="3075"/>
                    <a:pt x="3406" y="3022"/>
                    <a:pt x="3438" y="2954"/>
                  </a:cubicBezTo>
                  <a:lnTo>
                    <a:pt x="4002" y="1765"/>
                  </a:lnTo>
                  <a:cubicBezTo>
                    <a:pt x="4070" y="1623"/>
                    <a:pt x="4009" y="1452"/>
                    <a:pt x="3867" y="1384"/>
                  </a:cubicBezTo>
                  <a:lnTo>
                    <a:pt x="1016" y="29"/>
                  </a:lnTo>
                  <a:cubicBezTo>
                    <a:pt x="976" y="10"/>
                    <a:pt x="933" y="1"/>
                    <a:pt x="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3848;p64">
              <a:extLst>
                <a:ext uri="{FF2B5EF4-FFF2-40B4-BE49-F238E27FC236}">
                  <a16:creationId xmlns:a16="http://schemas.microsoft.com/office/drawing/2014/main" id="{98C92DC5-374C-4708-917D-0AF259DEB9F7}"/>
                </a:ext>
              </a:extLst>
            </p:cNvPr>
            <p:cNvSpPr/>
            <p:nvPr/>
          </p:nvSpPr>
          <p:spPr>
            <a:xfrm>
              <a:off x="2486750" y="3630475"/>
              <a:ext cx="85475" cy="63650"/>
            </a:xfrm>
            <a:custGeom>
              <a:avLst/>
              <a:gdLst/>
              <a:ahLst/>
              <a:cxnLst/>
              <a:rect l="l" t="t" r="r" b="b"/>
              <a:pathLst>
                <a:path w="3419" h="2546" extrusionOk="0">
                  <a:moveTo>
                    <a:pt x="566" y="0"/>
                  </a:moveTo>
                  <a:lnTo>
                    <a:pt x="0" y="1190"/>
                  </a:lnTo>
                  <a:lnTo>
                    <a:pt x="2853" y="2545"/>
                  </a:lnTo>
                  <a:lnTo>
                    <a:pt x="3418" y="135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3849;p64">
              <a:extLst>
                <a:ext uri="{FF2B5EF4-FFF2-40B4-BE49-F238E27FC236}">
                  <a16:creationId xmlns:a16="http://schemas.microsoft.com/office/drawing/2014/main" id="{7076046B-B9B7-4948-98D4-8943175227B1}"/>
                </a:ext>
              </a:extLst>
            </p:cNvPr>
            <p:cNvSpPr/>
            <p:nvPr/>
          </p:nvSpPr>
          <p:spPr>
            <a:xfrm>
              <a:off x="2478475" y="3623325"/>
              <a:ext cx="101800" cy="77950"/>
            </a:xfrm>
            <a:custGeom>
              <a:avLst/>
              <a:gdLst/>
              <a:ahLst/>
              <a:cxnLst/>
              <a:rect l="l" t="t" r="r" b="b"/>
              <a:pathLst>
                <a:path w="4072" h="3118" extrusionOk="0">
                  <a:moveTo>
                    <a:pt x="1029" y="668"/>
                  </a:moveTo>
                  <a:lnTo>
                    <a:pt x="3364" y="1778"/>
                  </a:lnTo>
                  <a:lnTo>
                    <a:pt x="3045" y="2451"/>
                  </a:lnTo>
                  <a:lnTo>
                    <a:pt x="708" y="1340"/>
                  </a:lnTo>
                  <a:lnTo>
                    <a:pt x="1029" y="668"/>
                  </a:lnTo>
                  <a:close/>
                  <a:moveTo>
                    <a:pt x="893" y="1"/>
                  </a:moveTo>
                  <a:cubicBezTo>
                    <a:pt x="786" y="1"/>
                    <a:pt x="684" y="61"/>
                    <a:pt x="634" y="164"/>
                  </a:cubicBezTo>
                  <a:lnTo>
                    <a:pt x="70" y="1353"/>
                  </a:lnTo>
                  <a:cubicBezTo>
                    <a:pt x="1" y="1495"/>
                    <a:pt x="62" y="1666"/>
                    <a:pt x="205" y="1734"/>
                  </a:cubicBezTo>
                  <a:lnTo>
                    <a:pt x="3056" y="3089"/>
                  </a:lnTo>
                  <a:cubicBezTo>
                    <a:pt x="3095" y="3108"/>
                    <a:pt x="3137" y="3117"/>
                    <a:pt x="3179" y="3117"/>
                  </a:cubicBezTo>
                  <a:cubicBezTo>
                    <a:pt x="3289" y="3117"/>
                    <a:pt x="3391" y="3053"/>
                    <a:pt x="3438" y="2954"/>
                  </a:cubicBezTo>
                  <a:lnTo>
                    <a:pt x="4003" y="1766"/>
                  </a:lnTo>
                  <a:cubicBezTo>
                    <a:pt x="4071" y="1623"/>
                    <a:pt x="4010" y="1452"/>
                    <a:pt x="3867" y="1385"/>
                  </a:cubicBezTo>
                  <a:lnTo>
                    <a:pt x="1016" y="29"/>
                  </a:lnTo>
                  <a:cubicBezTo>
                    <a:pt x="976" y="10"/>
                    <a:pt x="934" y="1"/>
                    <a:pt x="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3850;p64">
              <a:extLst>
                <a:ext uri="{FF2B5EF4-FFF2-40B4-BE49-F238E27FC236}">
                  <a16:creationId xmlns:a16="http://schemas.microsoft.com/office/drawing/2014/main" id="{DFEBC67B-86B4-4F1A-B15E-29BCF9B1D7BF}"/>
                </a:ext>
              </a:extLst>
            </p:cNvPr>
            <p:cNvSpPr/>
            <p:nvPr/>
          </p:nvSpPr>
          <p:spPr>
            <a:xfrm>
              <a:off x="2459100" y="3651475"/>
              <a:ext cx="85450" cy="63625"/>
            </a:xfrm>
            <a:custGeom>
              <a:avLst/>
              <a:gdLst/>
              <a:ahLst/>
              <a:cxnLst/>
              <a:rect l="l" t="t" r="r" b="b"/>
              <a:pathLst>
                <a:path w="3418" h="2545" extrusionOk="0">
                  <a:moveTo>
                    <a:pt x="566" y="1"/>
                  </a:moveTo>
                  <a:lnTo>
                    <a:pt x="0" y="1189"/>
                  </a:lnTo>
                  <a:lnTo>
                    <a:pt x="2852" y="2545"/>
                  </a:lnTo>
                  <a:lnTo>
                    <a:pt x="3417" y="1357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3851;p64">
              <a:extLst>
                <a:ext uri="{FF2B5EF4-FFF2-40B4-BE49-F238E27FC236}">
                  <a16:creationId xmlns:a16="http://schemas.microsoft.com/office/drawing/2014/main" id="{3E91AD2E-A79F-4345-A893-07975112FA28}"/>
                </a:ext>
              </a:extLst>
            </p:cNvPr>
            <p:cNvSpPr/>
            <p:nvPr/>
          </p:nvSpPr>
          <p:spPr>
            <a:xfrm>
              <a:off x="2450900" y="3644325"/>
              <a:ext cx="101750" cy="77950"/>
            </a:xfrm>
            <a:custGeom>
              <a:avLst/>
              <a:gdLst/>
              <a:ahLst/>
              <a:cxnLst/>
              <a:rect l="l" t="t" r="r" b="b"/>
              <a:pathLst>
                <a:path w="4070" h="3118" extrusionOk="0">
                  <a:moveTo>
                    <a:pt x="1027" y="668"/>
                  </a:moveTo>
                  <a:lnTo>
                    <a:pt x="3362" y="1779"/>
                  </a:lnTo>
                  <a:lnTo>
                    <a:pt x="3043" y="2450"/>
                  </a:lnTo>
                  <a:lnTo>
                    <a:pt x="708" y="1339"/>
                  </a:lnTo>
                  <a:lnTo>
                    <a:pt x="1027" y="668"/>
                  </a:lnTo>
                  <a:close/>
                  <a:moveTo>
                    <a:pt x="893" y="0"/>
                  </a:moveTo>
                  <a:cubicBezTo>
                    <a:pt x="785" y="0"/>
                    <a:pt x="683" y="61"/>
                    <a:pt x="633" y="164"/>
                  </a:cubicBezTo>
                  <a:lnTo>
                    <a:pt x="68" y="1352"/>
                  </a:lnTo>
                  <a:cubicBezTo>
                    <a:pt x="0" y="1494"/>
                    <a:pt x="61" y="1666"/>
                    <a:pt x="204" y="1734"/>
                  </a:cubicBezTo>
                  <a:lnTo>
                    <a:pt x="3056" y="3090"/>
                  </a:lnTo>
                  <a:cubicBezTo>
                    <a:pt x="3094" y="3108"/>
                    <a:pt x="3136" y="3118"/>
                    <a:pt x="3179" y="3118"/>
                  </a:cubicBezTo>
                  <a:cubicBezTo>
                    <a:pt x="3211" y="3118"/>
                    <a:pt x="3244" y="3112"/>
                    <a:pt x="3275" y="3101"/>
                  </a:cubicBezTo>
                  <a:cubicBezTo>
                    <a:pt x="3345" y="3076"/>
                    <a:pt x="3404" y="3023"/>
                    <a:pt x="3436" y="2954"/>
                  </a:cubicBezTo>
                  <a:lnTo>
                    <a:pt x="4001" y="1766"/>
                  </a:lnTo>
                  <a:cubicBezTo>
                    <a:pt x="4069" y="1622"/>
                    <a:pt x="4009" y="1452"/>
                    <a:pt x="3867" y="1384"/>
                  </a:cubicBezTo>
                  <a:lnTo>
                    <a:pt x="1015" y="28"/>
                  </a:lnTo>
                  <a:cubicBezTo>
                    <a:pt x="976" y="9"/>
                    <a:pt x="934" y="0"/>
                    <a:pt x="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3852;p64">
              <a:extLst>
                <a:ext uri="{FF2B5EF4-FFF2-40B4-BE49-F238E27FC236}">
                  <a16:creationId xmlns:a16="http://schemas.microsoft.com/office/drawing/2014/main" id="{695EC0D2-FE6B-429B-9B95-55A59179D21F}"/>
                </a:ext>
              </a:extLst>
            </p:cNvPr>
            <p:cNvSpPr/>
            <p:nvPr/>
          </p:nvSpPr>
          <p:spPr>
            <a:xfrm>
              <a:off x="2456725" y="3682875"/>
              <a:ext cx="64725" cy="48800"/>
            </a:xfrm>
            <a:custGeom>
              <a:avLst/>
              <a:gdLst/>
              <a:ahLst/>
              <a:cxnLst/>
              <a:rect l="l" t="t" r="r" b="b"/>
              <a:pathLst>
                <a:path w="2589" h="1952" extrusionOk="0">
                  <a:moveTo>
                    <a:pt x="444" y="1"/>
                  </a:moveTo>
                  <a:lnTo>
                    <a:pt x="1" y="931"/>
                  </a:lnTo>
                  <a:lnTo>
                    <a:pt x="2145" y="1951"/>
                  </a:lnTo>
                  <a:lnTo>
                    <a:pt x="2588" y="1020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3853;p64">
              <a:extLst>
                <a:ext uri="{FF2B5EF4-FFF2-40B4-BE49-F238E27FC236}">
                  <a16:creationId xmlns:a16="http://schemas.microsoft.com/office/drawing/2014/main" id="{F9610938-7AB2-4C0E-900D-1B7315F95ADD}"/>
                </a:ext>
              </a:extLst>
            </p:cNvPr>
            <p:cNvSpPr/>
            <p:nvPr/>
          </p:nvSpPr>
          <p:spPr>
            <a:xfrm>
              <a:off x="2448525" y="3675750"/>
              <a:ext cx="81025" cy="63100"/>
            </a:xfrm>
            <a:custGeom>
              <a:avLst/>
              <a:gdLst/>
              <a:ahLst/>
              <a:cxnLst/>
              <a:rect l="l" t="t" r="r" b="b"/>
              <a:pathLst>
                <a:path w="3241" h="2524" extrusionOk="0">
                  <a:moveTo>
                    <a:pt x="905" y="667"/>
                  </a:moveTo>
                  <a:lnTo>
                    <a:pt x="2533" y="1441"/>
                  </a:lnTo>
                  <a:lnTo>
                    <a:pt x="2337" y="1855"/>
                  </a:lnTo>
                  <a:lnTo>
                    <a:pt x="708" y="1082"/>
                  </a:lnTo>
                  <a:lnTo>
                    <a:pt x="905" y="667"/>
                  </a:lnTo>
                  <a:close/>
                  <a:moveTo>
                    <a:pt x="769" y="0"/>
                  </a:moveTo>
                  <a:cubicBezTo>
                    <a:pt x="662" y="0"/>
                    <a:pt x="560" y="60"/>
                    <a:pt x="511" y="163"/>
                  </a:cubicBezTo>
                  <a:lnTo>
                    <a:pt x="68" y="1095"/>
                  </a:lnTo>
                  <a:cubicBezTo>
                    <a:pt x="1" y="1237"/>
                    <a:pt x="61" y="1407"/>
                    <a:pt x="204" y="1475"/>
                  </a:cubicBezTo>
                  <a:lnTo>
                    <a:pt x="2348" y="2495"/>
                  </a:lnTo>
                  <a:cubicBezTo>
                    <a:pt x="2387" y="2513"/>
                    <a:pt x="2428" y="2522"/>
                    <a:pt x="2471" y="2524"/>
                  </a:cubicBezTo>
                  <a:cubicBezTo>
                    <a:pt x="2582" y="2522"/>
                    <a:pt x="2682" y="2459"/>
                    <a:pt x="2729" y="2359"/>
                  </a:cubicBezTo>
                  <a:lnTo>
                    <a:pt x="3172" y="1429"/>
                  </a:lnTo>
                  <a:cubicBezTo>
                    <a:pt x="3240" y="1286"/>
                    <a:pt x="3179" y="1115"/>
                    <a:pt x="3037" y="1047"/>
                  </a:cubicBezTo>
                  <a:lnTo>
                    <a:pt x="892" y="28"/>
                  </a:lnTo>
                  <a:cubicBezTo>
                    <a:pt x="853" y="9"/>
                    <a:pt x="811" y="0"/>
                    <a:pt x="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3854;p64">
              <a:extLst>
                <a:ext uri="{FF2B5EF4-FFF2-40B4-BE49-F238E27FC236}">
                  <a16:creationId xmlns:a16="http://schemas.microsoft.com/office/drawing/2014/main" id="{00ACF8D2-5FC6-4DB8-B6A3-2B8BB6DD8478}"/>
                </a:ext>
              </a:extLst>
            </p:cNvPr>
            <p:cNvSpPr/>
            <p:nvPr/>
          </p:nvSpPr>
          <p:spPr>
            <a:xfrm>
              <a:off x="2437900" y="3570950"/>
              <a:ext cx="108775" cy="117150"/>
            </a:xfrm>
            <a:custGeom>
              <a:avLst/>
              <a:gdLst/>
              <a:ahLst/>
              <a:cxnLst/>
              <a:rect l="l" t="t" r="r" b="b"/>
              <a:pathLst>
                <a:path w="4351" h="4686" extrusionOk="0">
                  <a:moveTo>
                    <a:pt x="1915" y="0"/>
                  </a:moveTo>
                  <a:lnTo>
                    <a:pt x="0" y="2370"/>
                  </a:lnTo>
                  <a:cubicBezTo>
                    <a:pt x="416" y="2654"/>
                    <a:pt x="902" y="2742"/>
                    <a:pt x="1342" y="2742"/>
                  </a:cubicBezTo>
                  <a:cubicBezTo>
                    <a:pt x="2050" y="2742"/>
                    <a:pt x="2641" y="2515"/>
                    <a:pt x="2641" y="2515"/>
                  </a:cubicBezTo>
                  <a:lnTo>
                    <a:pt x="2641" y="2515"/>
                  </a:lnTo>
                  <a:lnTo>
                    <a:pt x="2532" y="4013"/>
                  </a:lnTo>
                  <a:lnTo>
                    <a:pt x="3178" y="4686"/>
                  </a:lnTo>
                  <a:lnTo>
                    <a:pt x="4351" y="1471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3855;p64">
              <a:extLst>
                <a:ext uri="{FF2B5EF4-FFF2-40B4-BE49-F238E27FC236}">
                  <a16:creationId xmlns:a16="http://schemas.microsoft.com/office/drawing/2014/main" id="{126C2083-79E5-4134-9DA5-11A530FD7076}"/>
                </a:ext>
              </a:extLst>
            </p:cNvPr>
            <p:cNvSpPr/>
            <p:nvPr/>
          </p:nvSpPr>
          <p:spPr>
            <a:xfrm>
              <a:off x="2429625" y="3563800"/>
              <a:ext cx="124975" cy="131450"/>
            </a:xfrm>
            <a:custGeom>
              <a:avLst/>
              <a:gdLst/>
              <a:ahLst/>
              <a:cxnLst/>
              <a:rect l="l" t="t" r="r" b="b"/>
              <a:pathLst>
                <a:path w="4999" h="5258" extrusionOk="0">
                  <a:moveTo>
                    <a:pt x="2247" y="1"/>
                  </a:moveTo>
                  <a:cubicBezTo>
                    <a:pt x="2150" y="1"/>
                    <a:pt x="2055" y="50"/>
                    <a:pt x="2001" y="139"/>
                  </a:cubicBezTo>
                  <a:cubicBezTo>
                    <a:pt x="1919" y="273"/>
                    <a:pt x="1962" y="450"/>
                    <a:pt x="2098" y="531"/>
                  </a:cubicBezTo>
                  <a:lnTo>
                    <a:pt x="4333" y="1880"/>
                  </a:lnTo>
                  <a:lnTo>
                    <a:pt x="3398" y="4442"/>
                  </a:lnTo>
                  <a:lnTo>
                    <a:pt x="3159" y="4192"/>
                  </a:lnTo>
                  <a:lnTo>
                    <a:pt x="3258" y="2821"/>
                  </a:lnTo>
                  <a:cubicBezTo>
                    <a:pt x="3266" y="2724"/>
                    <a:pt x="3222" y="2629"/>
                    <a:pt x="3144" y="2571"/>
                  </a:cubicBezTo>
                  <a:cubicBezTo>
                    <a:pt x="3094" y="2533"/>
                    <a:pt x="3034" y="2514"/>
                    <a:pt x="2973" y="2514"/>
                  </a:cubicBezTo>
                  <a:cubicBezTo>
                    <a:pt x="2939" y="2514"/>
                    <a:pt x="2904" y="2520"/>
                    <a:pt x="2871" y="2533"/>
                  </a:cubicBezTo>
                  <a:cubicBezTo>
                    <a:pt x="2862" y="2536"/>
                    <a:pt x="2314" y="2740"/>
                    <a:pt x="1672" y="2740"/>
                  </a:cubicBezTo>
                  <a:cubicBezTo>
                    <a:pt x="1280" y="2740"/>
                    <a:pt x="853" y="2664"/>
                    <a:pt x="494" y="2419"/>
                  </a:cubicBezTo>
                  <a:cubicBezTo>
                    <a:pt x="443" y="2382"/>
                    <a:pt x="385" y="2365"/>
                    <a:pt x="327" y="2365"/>
                  </a:cubicBezTo>
                  <a:cubicBezTo>
                    <a:pt x="236" y="2365"/>
                    <a:pt x="146" y="2409"/>
                    <a:pt x="90" y="2490"/>
                  </a:cubicBezTo>
                  <a:cubicBezTo>
                    <a:pt x="0" y="2622"/>
                    <a:pt x="36" y="2804"/>
                    <a:pt x="171" y="2892"/>
                  </a:cubicBezTo>
                  <a:cubicBezTo>
                    <a:pt x="645" y="3215"/>
                    <a:pt x="1188" y="3314"/>
                    <a:pt x="1676" y="3314"/>
                  </a:cubicBezTo>
                  <a:cubicBezTo>
                    <a:pt x="2057" y="3314"/>
                    <a:pt x="2404" y="3254"/>
                    <a:pt x="2658" y="3193"/>
                  </a:cubicBezTo>
                  <a:lnTo>
                    <a:pt x="2658" y="3193"/>
                  </a:lnTo>
                  <a:lnTo>
                    <a:pt x="2580" y="4278"/>
                  </a:lnTo>
                  <a:cubicBezTo>
                    <a:pt x="2574" y="4358"/>
                    <a:pt x="2602" y="4438"/>
                    <a:pt x="2657" y="4496"/>
                  </a:cubicBezTo>
                  <a:lnTo>
                    <a:pt x="3302" y="5169"/>
                  </a:lnTo>
                  <a:cubicBezTo>
                    <a:pt x="3356" y="5225"/>
                    <a:pt x="3431" y="5257"/>
                    <a:pt x="3509" y="5257"/>
                  </a:cubicBezTo>
                  <a:cubicBezTo>
                    <a:pt x="3529" y="5257"/>
                    <a:pt x="3549" y="5256"/>
                    <a:pt x="3568" y="5252"/>
                  </a:cubicBezTo>
                  <a:cubicBezTo>
                    <a:pt x="3664" y="5232"/>
                    <a:pt x="3744" y="5162"/>
                    <a:pt x="3778" y="5070"/>
                  </a:cubicBezTo>
                  <a:lnTo>
                    <a:pt x="4951" y="1856"/>
                  </a:lnTo>
                  <a:cubicBezTo>
                    <a:pt x="4999" y="1728"/>
                    <a:pt x="4947" y="1584"/>
                    <a:pt x="4831" y="1514"/>
                  </a:cubicBezTo>
                  <a:lnTo>
                    <a:pt x="2393" y="41"/>
                  </a:lnTo>
                  <a:cubicBezTo>
                    <a:pt x="2347" y="14"/>
                    <a:pt x="2297" y="1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3856;p64">
              <a:extLst>
                <a:ext uri="{FF2B5EF4-FFF2-40B4-BE49-F238E27FC236}">
                  <a16:creationId xmlns:a16="http://schemas.microsoft.com/office/drawing/2014/main" id="{33E16D3E-94C2-4111-B093-D745A300D95D}"/>
                </a:ext>
              </a:extLst>
            </p:cNvPr>
            <p:cNvSpPr/>
            <p:nvPr/>
          </p:nvSpPr>
          <p:spPr>
            <a:xfrm>
              <a:off x="1166800" y="4801025"/>
              <a:ext cx="327325" cy="176250"/>
            </a:xfrm>
            <a:custGeom>
              <a:avLst/>
              <a:gdLst/>
              <a:ahLst/>
              <a:cxnLst/>
              <a:rect l="l" t="t" r="r" b="b"/>
              <a:pathLst>
                <a:path w="13093" h="7050" extrusionOk="0">
                  <a:moveTo>
                    <a:pt x="2786" y="1"/>
                  </a:moveTo>
                  <a:lnTo>
                    <a:pt x="431" y="2919"/>
                  </a:lnTo>
                  <a:cubicBezTo>
                    <a:pt x="0" y="3452"/>
                    <a:pt x="153" y="4246"/>
                    <a:pt x="753" y="4578"/>
                  </a:cubicBezTo>
                  <a:cubicBezTo>
                    <a:pt x="1545" y="5015"/>
                    <a:pt x="2567" y="5506"/>
                    <a:pt x="3164" y="5506"/>
                  </a:cubicBezTo>
                  <a:cubicBezTo>
                    <a:pt x="3179" y="5506"/>
                    <a:pt x="3194" y="5505"/>
                    <a:pt x="3208" y="5505"/>
                  </a:cubicBezTo>
                  <a:cubicBezTo>
                    <a:pt x="3229" y="5504"/>
                    <a:pt x="3249" y="5503"/>
                    <a:pt x="3270" y="5503"/>
                  </a:cubicBezTo>
                  <a:cubicBezTo>
                    <a:pt x="4281" y="5503"/>
                    <a:pt x="5178" y="6613"/>
                    <a:pt x="5861" y="6613"/>
                  </a:cubicBezTo>
                  <a:cubicBezTo>
                    <a:pt x="5870" y="6613"/>
                    <a:pt x="5879" y="6613"/>
                    <a:pt x="5888" y="6612"/>
                  </a:cubicBezTo>
                  <a:cubicBezTo>
                    <a:pt x="5908" y="6611"/>
                    <a:pt x="5931" y="6611"/>
                    <a:pt x="5956" y="6611"/>
                  </a:cubicBezTo>
                  <a:cubicBezTo>
                    <a:pt x="6774" y="6611"/>
                    <a:pt x="10286" y="7049"/>
                    <a:pt x="11661" y="7049"/>
                  </a:cubicBezTo>
                  <a:cubicBezTo>
                    <a:pt x="11737" y="7049"/>
                    <a:pt x="11806" y="7048"/>
                    <a:pt x="11868" y="7045"/>
                  </a:cubicBezTo>
                  <a:cubicBezTo>
                    <a:pt x="13093" y="6990"/>
                    <a:pt x="12712" y="6306"/>
                    <a:pt x="12712" y="6306"/>
                  </a:cubicBezTo>
                  <a:lnTo>
                    <a:pt x="8928" y="4021"/>
                  </a:lnTo>
                  <a:lnTo>
                    <a:pt x="6857" y="1813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3857;p64">
              <a:extLst>
                <a:ext uri="{FF2B5EF4-FFF2-40B4-BE49-F238E27FC236}">
                  <a16:creationId xmlns:a16="http://schemas.microsoft.com/office/drawing/2014/main" id="{1598C24D-3153-46FC-9672-E683D6448B3A}"/>
                </a:ext>
              </a:extLst>
            </p:cNvPr>
            <p:cNvSpPr/>
            <p:nvPr/>
          </p:nvSpPr>
          <p:spPr>
            <a:xfrm>
              <a:off x="1158425" y="4793850"/>
              <a:ext cx="337250" cy="190600"/>
            </a:xfrm>
            <a:custGeom>
              <a:avLst/>
              <a:gdLst/>
              <a:ahLst/>
              <a:cxnLst/>
              <a:rect l="l" t="t" r="r" b="b"/>
              <a:pathLst>
                <a:path w="13490" h="7624" extrusionOk="0">
                  <a:moveTo>
                    <a:pt x="3206" y="639"/>
                  </a:moveTo>
                  <a:lnTo>
                    <a:pt x="7022" y="2337"/>
                  </a:lnTo>
                  <a:lnTo>
                    <a:pt x="9054" y="4503"/>
                  </a:lnTo>
                  <a:cubicBezTo>
                    <a:pt x="9072" y="4522"/>
                    <a:pt x="9092" y="4538"/>
                    <a:pt x="9115" y="4553"/>
                  </a:cubicBezTo>
                  <a:lnTo>
                    <a:pt x="12814" y="6786"/>
                  </a:lnTo>
                  <a:cubicBezTo>
                    <a:pt x="12822" y="6815"/>
                    <a:pt x="12818" y="6844"/>
                    <a:pt x="12806" y="6870"/>
                  </a:cubicBezTo>
                  <a:cubicBezTo>
                    <a:pt x="12791" y="6895"/>
                    <a:pt x="12691" y="7025"/>
                    <a:pt x="12191" y="7047"/>
                  </a:cubicBezTo>
                  <a:cubicBezTo>
                    <a:pt x="12135" y="7049"/>
                    <a:pt x="12073" y="7050"/>
                    <a:pt x="12004" y="7050"/>
                  </a:cubicBezTo>
                  <a:cubicBezTo>
                    <a:pt x="11245" y="7050"/>
                    <a:pt x="9747" y="6908"/>
                    <a:pt x="8527" y="6790"/>
                  </a:cubicBezTo>
                  <a:cubicBezTo>
                    <a:pt x="7495" y="6692"/>
                    <a:pt x="6665" y="6612"/>
                    <a:pt x="6292" y="6612"/>
                  </a:cubicBezTo>
                  <a:lnTo>
                    <a:pt x="6291" y="6612"/>
                  </a:lnTo>
                  <a:cubicBezTo>
                    <a:pt x="6261" y="6612"/>
                    <a:pt x="6234" y="6612"/>
                    <a:pt x="6210" y="6613"/>
                  </a:cubicBezTo>
                  <a:cubicBezTo>
                    <a:pt x="6206" y="6613"/>
                    <a:pt x="6202" y="6614"/>
                    <a:pt x="6199" y="6614"/>
                  </a:cubicBezTo>
                  <a:cubicBezTo>
                    <a:pt x="5988" y="6614"/>
                    <a:pt x="5649" y="6407"/>
                    <a:pt x="5304" y="6185"/>
                  </a:cubicBezTo>
                  <a:cubicBezTo>
                    <a:pt x="4806" y="5865"/>
                    <a:pt x="4248" y="5504"/>
                    <a:pt x="3608" y="5504"/>
                  </a:cubicBezTo>
                  <a:cubicBezTo>
                    <a:pt x="3582" y="5504"/>
                    <a:pt x="3556" y="5505"/>
                    <a:pt x="3530" y="5506"/>
                  </a:cubicBezTo>
                  <a:cubicBezTo>
                    <a:pt x="3529" y="5506"/>
                    <a:pt x="3527" y="5506"/>
                    <a:pt x="3525" y="5506"/>
                  </a:cubicBezTo>
                  <a:cubicBezTo>
                    <a:pt x="3285" y="5506"/>
                    <a:pt x="2666" y="5410"/>
                    <a:pt x="1226" y="4614"/>
                  </a:cubicBezTo>
                  <a:cubicBezTo>
                    <a:pt x="1016" y="4499"/>
                    <a:pt x="867" y="4295"/>
                    <a:pt x="822" y="4059"/>
                  </a:cubicBezTo>
                  <a:cubicBezTo>
                    <a:pt x="775" y="3821"/>
                    <a:pt x="836" y="3573"/>
                    <a:pt x="989" y="3385"/>
                  </a:cubicBezTo>
                  <a:lnTo>
                    <a:pt x="3206" y="639"/>
                  </a:lnTo>
                  <a:close/>
                  <a:moveTo>
                    <a:pt x="3121" y="0"/>
                  </a:moveTo>
                  <a:cubicBezTo>
                    <a:pt x="3037" y="0"/>
                    <a:pt x="2954" y="38"/>
                    <a:pt x="2898" y="107"/>
                  </a:cubicBezTo>
                  <a:lnTo>
                    <a:pt x="544" y="3025"/>
                  </a:lnTo>
                  <a:cubicBezTo>
                    <a:pt x="1" y="3696"/>
                    <a:pt x="194" y="4696"/>
                    <a:pt x="950" y="5115"/>
                  </a:cubicBezTo>
                  <a:cubicBezTo>
                    <a:pt x="2092" y="5745"/>
                    <a:pt x="2947" y="6079"/>
                    <a:pt x="3479" y="6079"/>
                  </a:cubicBezTo>
                  <a:cubicBezTo>
                    <a:pt x="3506" y="6079"/>
                    <a:pt x="3531" y="6078"/>
                    <a:pt x="3556" y="6076"/>
                  </a:cubicBezTo>
                  <a:cubicBezTo>
                    <a:pt x="3570" y="6076"/>
                    <a:pt x="3585" y="6076"/>
                    <a:pt x="3599" y="6076"/>
                  </a:cubicBezTo>
                  <a:cubicBezTo>
                    <a:pt x="4067" y="6076"/>
                    <a:pt x="4541" y="6374"/>
                    <a:pt x="4995" y="6666"/>
                  </a:cubicBezTo>
                  <a:cubicBezTo>
                    <a:pt x="5397" y="6924"/>
                    <a:pt x="5783" y="7187"/>
                    <a:pt x="6159" y="7187"/>
                  </a:cubicBezTo>
                  <a:cubicBezTo>
                    <a:pt x="6184" y="7187"/>
                    <a:pt x="6210" y="7186"/>
                    <a:pt x="6236" y="7184"/>
                  </a:cubicBezTo>
                  <a:cubicBezTo>
                    <a:pt x="6249" y="7183"/>
                    <a:pt x="6263" y="7183"/>
                    <a:pt x="6279" y="7183"/>
                  </a:cubicBezTo>
                  <a:cubicBezTo>
                    <a:pt x="6608" y="7183"/>
                    <a:pt x="7514" y="7269"/>
                    <a:pt x="8472" y="7361"/>
                  </a:cubicBezTo>
                  <a:cubicBezTo>
                    <a:pt x="9762" y="7484"/>
                    <a:pt x="11209" y="7623"/>
                    <a:pt x="12001" y="7623"/>
                  </a:cubicBezTo>
                  <a:cubicBezTo>
                    <a:pt x="12078" y="7623"/>
                    <a:pt x="12151" y="7622"/>
                    <a:pt x="12215" y="7618"/>
                  </a:cubicBezTo>
                  <a:cubicBezTo>
                    <a:pt x="12778" y="7592"/>
                    <a:pt x="13145" y="7435"/>
                    <a:pt x="13305" y="7146"/>
                  </a:cubicBezTo>
                  <a:cubicBezTo>
                    <a:pt x="13489" y="6818"/>
                    <a:pt x="13316" y="6490"/>
                    <a:pt x="13297" y="6453"/>
                  </a:cubicBezTo>
                  <a:cubicBezTo>
                    <a:pt x="13273" y="6410"/>
                    <a:pt x="13237" y="6374"/>
                    <a:pt x="13195" y="6348"/>
                  </a:cubicBezTo>
                  <a:lnTo>
                    <a:pt x="9443" y="4082"/>
                  </a:lnTo>
                  <a:lnTo>
                    <a:pt x="7399" y="1902"/>
                  </a:lnTo>
                  <a:cubicBezTo>
                    <a:pt x="7374" y="1875"/>
                    <a:pt x="7342" y="1852"/>
                    <a:pt x="7307" y="1837"/>
                  </a:cubicBezTo>
                  <a:lnTo>
                    <a:pt x="3238" y="25"/>
                  </a:lnTo>
                  <a:cubicBezTo>
                    <a:pt x="3200" y="8"/>
                    <a:pt x="3161" y="0"/>
                    <a:pt x="3121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3858;p64">
              <a:extLst>
                <a:ext uri="{FF2B5EF4-FFF2-40B4-BE49-F238E27FC236}">
                  <a16:creationId xmlns:a16="http://schemas.microsoft.com/office/drawing/2014/main" id="{01CE877A-9478-4950-BC18-947F62CB220D}"/>
                </a:ext>
              </a:extLst>
            </p:cNvPr>
            <p:cNvSpPr/>
            <p:nvPr/>
          </p:nvSpPr>
          <p:spPr>
            <a:xfrm>
              <a:off x="1166800" y="4872150"/>
              <a:ext cx="327325" cy="105125"/>
            </a:xfrm>
            <a:custGeom>
              <a:avLst/>
              <a:gdLst/>
              <a:ahLst/>
              <a:cxnLst/>
              <a:rect l="l" t="t" r="r" b="b"/>
              <a:pathLst>
                <a:path w="13093" h="4205" extrusionOk="0">
                  <a:moveTo>
                    <a:pt x="489" y="1"/>
                  </a:moveTo>
                  <a:lnTo>
                    <a:pt x="431" y="74"/>
                  </a:lnTo>
                  <a:cubicBezTo>
                    <a:pt x="0" y="607"/>
                    <a:pt x="153" y="1401"/>
                    <a:pt x="753" y="1733"/>
                  </a:cubicBezTo>
                  <a:cubicBezTo>
                    <a:pt x="1545" y="2170"/>
                    <a:pt x="2567" y="2661"/>
                    <a:pt x="3164" y="2661"/>
                  </a:cubicBezTo>
                  <a:cubicBezTo>
                    <a:pt x="3179" y="2661"/>
                    <a:pt x="3194" y="2660"/>
                    <a:pt x="3208" y="2660"/>
                  </a:cubicBezTo>
                  <a:cubicBezTo>
                    <a:pt x="3229" y="2659"/>
                    <a:pt x="3249" y="2658"/>
                    <a:pt x="3270" y="2658"/>
                  </a:cubicBezTo>
                  <a:cubicBezTo>
                    <a:pt x="4281" y="2658"/>
                    <a:pt x="5178" y="3768"/>
                    <a:pt x="5861" y="3768"/>
                  </a:cubicBezTo>
                  <a:cubicBezTo>
                    <a:pt x="5870" y="3768"/>
                    <a:pt x="5879" y="3768"/>
                    <a:pt x="5888" y="3767"/>
                  </a:cubicBezTo>
                  <a:cubicBezTo>
                    <a:pt x="5908" y="3766"/>
                    <a:pt x="5931" y="3766"/>
                    <a:pt x="5956" y="3766"/>
                  </a:cubicBezTo>
                  <a:cubicBezTo>
                    <a:pt x="6774" y="3766"/>
                    <a:pt x="10286" y="4204"/>
                    <a:pt x="11661" y="4204"/>
                  </a:cubicBezTo>
                  <a:cubicBezTo>
                    <a:pt x="11737" y="4204"/>
                    <a:pt x="11806" y="4203"/>
                    <a:pt x="11868" y="4200"/>
                  </a:cubicBezTo>
                  <a:cubicBezTo>
                    <a:pt x="13093" y="4145"/>
                    <a:pt x="12712" y="3461"/>
                    <a:pt x="12712" y="3461"/>
                  </a:cubicBezTo>
                  <a:lnTo>
                    <a:pt x="12635" y="3415"/>
                  </a:lnTo>
                  <a:cubicBezTo>
                    <a:pt x="10887" y="3378"/>
                    <a:pt x="7173" y="3181"/>
                    <a:pt x="5292" y="2215"/>
                  </a:cubicBezTo>
                  <a:cubicBezTo>
                    <a:pt x="3626" y="1360"/>
                    <a:pt x="1747" y="821"/>
                    <a:pt x="4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3859;p64">
              <a:extLst>
                <a:ext uri="{FF2B5EF4-FFF2-40B4-BE49-F238E27FC236}">
                  <a16:creationId xmlns:a16="http://schemas.microsoft.com/office/drawing/2014/main" id="{D0F3DB20-1CB8-4986-9A06-862992E8A7D4}"/>
                </a:ext>
              </a:extLst>
            </p:cNvPr>
            <p:cNvSpPr/>
            <p:nvPr/>
          </p:nvSpPr>
          <p:spPr>
            <a:xfrm>
              <a:off x="1158425" y="4865000"/>
              <a:ext cx="337275" cy="119450"/>
            </a:xfrm>
            <a:custGeom>
              <a:avLst/>
              <a:gdLst/>
              <a:ahLst/>
              <a:cxnLst/>
              <a:rect l="l" t="t" r="r" b="b"/>
              <a:pathLst>
                <a:path w="13491" h="4778" extrusionOk="0">
                  <a:moveTo>
                    <a:pt x="900" y="671"/>
                  </a:moveTo>
                  <a:cubicBezTo>
                    <a:pt x="1598" y="1086"/>
                    <a:pt x="2436" y="1428"/>
                    <a:pt x="3316" y="1790"/>
                  </a:cubicBezTo>
                  <a:cubicBezTo>
                    <a:pt x="4042" y="2086"/>
                    <a:pt x="4790" y="2394"/>
                    <a:pt x="5496" y="2755"/>
                  </a:cubicBezTo>
                  <a:cubicBezTo>
                    <a:pt x="7344" y="3705"/>
                    <a:pt x="10815" y="3933"/>
                    <a:pt x="12818" y="3984"/>
                  </a:cubicBezTo>
                  <a:cubicBezTo>
                    <a:pt x="12816" y="3997"/>
                    <a:pt x="12813" y="4011"/>
                    <a:pt x="12806" y="4024"/>
                  </a:cubicBezTo>
                  <a:cubicBezTo>
                    <a:pt x="12791" y="4049"/>
                    <a:pt x="12691" y="4179"/>
                    <a:pt x="12191" y="4201"/>
                  </a:cubicBezTo>
                  <a:cubicBezTo>
                    <a:pt x="12135" y="4203"/>
                    <a:pt x="12073" y="4204"/>
                    <a:pt x="12004" y="4204"/>
                  </a:cubicBezTo>
                  <a:cubicBezTo>
                    <a:pt x="11245" y="4204"/>
                    <a:pt x="9747" y="4062"/>
                    <a:pt x="8527" y="3944"/>
                  </a:cubicBezTo>
                  <a:cubicBezTo>
                    <a:pt x="7495" y="3846"/>
                    <a:pt x="6665" y="3766"/>
                    <a:pt x="6292" y="3766"/>
                  </a:cubicBezTo>
                  <a:lnTo>
                    <a:pt x="6291" y="3766"/>
                  </a:lnTo>
                  <a:cubicBezTo>
                    <a:pt x="6261" y="3766"/>
                    <a:pt x="6234" y="3766"/>
                    <a:pt x="6210" y="3767"/>
                  </a:cubicBezTo>
                  <a:cubicBezTo>
                    <a:pt x="6207" y="3767"/>
                    <a:pt x="6204" y="3767"/>
                    <a:pt x="6200" y="3767"/>
                  </a:cubicBezTo>
                  <a:cubicBezTo>
                    <a:pt x="5989" y="3767"/>
                    <a:pt x="5650" y="3561"/>
                    <a:pt x="5304" y="3339"/>
                  </a:cubicBezTo>
                  <a:cubicBezTo>
                    <a:pt x="4805" y="3018"/>
                    <a:pt x="4246" y="2657"/>
                    <a:pt x="3605" y="2657"/>
                  </a:cubicBezTo>
                  <a:cubicBezTo>
                    <a:pt x="3580" y="2657"/>
                    <a:pt x="3555" y="2658"/>
                    <a:pt x="3530" y="2659"/>
                  </a:cubicBezTo>
                  <a:cubicBezTo>
                    <a:pt x="3527" y="2659"/>
                    <a:pt x="3524" y="2659"/>
                    <a:pt x="3521" y="2659"/>
                  </a:cubicBezTo>
                  <a:cubicBezTo>
                    <a:pt x="3277" y="2659"/>
                    <a:pt x="2656" y="2558"/>
                    <a:pt x="1226" y="1768"/>
                  </a:cubicBezTo>
                  <a:cubicBezTo>
                    <a:pt x="1016" y="1653"/>
                    <a:pt x="867" y="1449"/>
                    <a:pt x="822" y="1213"/>
                  </a:cubicBezTo>
                  <a:cubicBezTo>
                    <a:pt x="785" y="1029"/>
                    <a:pt x="813" y="838"/>
                    <a:pt x="900" y="671"/>
                  </a:cubicBezTo>
                  <a:close/>
                  <a:moveTo>
                    <a:pt x="825" y="0"/>
                  </a:moveTo>
                  <a:cubicBezTo>
                    <a:pt x="741" y="0"/>
                    <a:pt x="658" y="37"/>
                    <a:pt x="602" y="107"/>
                  </a:cubicBezTo>
                  <a:lnTo>
                    <a:pt x="544" y="179"/>
                  </a:lnTo>
                  <a:cubicBezTo>
                    <a:pt x="1" y="850"/>
                    <a:pt x="194" y="1850"/>
                    <a:pt x="950" y="2269"/>
                  </a:cubicBezTo>
                  <a:cubicBezTo>
                    <a:pt x="2092" y="2899"/>
                    <a:pt x="2947" y="3233"/>
                    <a:pt x="3479" y="3233"/>
                  </a:cubicBezTo>
                  <a:cubicBezTo>
                    <a:pt x="3506" y="3233"/>
                    <a:pt x="3531" y="3232"/>
                    <a:pt x="3556" y="3230"/>
                  </a:cubicBezTo>
                  <a:cubicBezTo>
                    <a:pt x="3570" y="3230"/>
                    <a:pt x="3585" y="3230"/>
                    <a:pt x="3599" y="3230"/>
                  </a:cubicBezTo>
                  <a:cubicBezTo>
                    <a:pt x="4067" y="3230"/>
                    <a:pt x="4541" y="3528"/>
                    <a:pt x="4995" y="3820"/>
                  </a:cubicBezTo>
                  <a:cubicBezTo>
                    <a:pt x="5397" y="4078"/>
                    <a:pt x="5783" y="4341"/>
                    <a:pt x="6159" y="4341"/>
                  </a:cubicBezTo>
                  <a:cubicBezTo>
                    <a:pt x="6184" y="4341"/>
                    <a:pt x="6210" y="4340"/>
                    <a:pt x="6236" y="4338"/>
                  </a:cubicBezTo>
                  <a:cubicBezTo>
                    <a:pt x="6249" y="4337"/>
                    <a:pt x="6263" y="4337"/>
                    <a:pt x="6279" y="4337"/>
                  </a:cubicBezTo>
                  <a:cubicBezTo>
                    <a:pt x="6608" y="4337"/>
                    <a:pt x="7514" y="4423"/>
                    <a:pt x="8472" y="4515"/>
                  </a:cubicBezTo>
                  <a:cubicBezTo>
                    <a:pt x="9762" y="4638"/>
                    <a:pt x="11209" y="4777"/>
                    <a:pt x="12001" y="4777"/>
                  </a:cubicBezTo>
                  <a:cubicBezTo>
                    <a:pt x="12078" y="4777"/>
                    <a:pt x="12151" y="4776"/>
                    <a:pt x="12217" y="4771"/>
                  </a:cubicBezTo>
                  <a:cubicBezTo>
                    <a:pt x="12779" y="4746"/>
                    <a:pt x="13146" y="4589"/>
                    <a:pt x="13306" y="4300"/>
                  </a:cubicBezTo>
                  <a:cubicBezTo>
                    <a:pt x="13491" y="3971"/>
                    <a:pt x="13318" y="3643"/>
                    <a:pt x="13298" y="3607"/>
                  </a:cubicBezTo>
                  <a:cubicBezTo>
                    <a:pt x="13274" y="3564"/>
                    <a:pt x="13238" y="3526"/>
                    <a:pt x="13196" y="3501"/>
                  </a:cubicBezTo>
                  <a:lnTo>
                    <a:pt x="13118" y="3455"/>
                  </a:lnTo>
                  <a:cubicBezTo>
                    <a:pt x="13075" y="3429"/>
                    <a:pt x="13027" y="3415"/>
                    <a:pt x="12977" y="3414"/>
                  </a:cubicBezTo>
                  <a:cubicBezTo>
                    <a:pt x="11426" y="3382"/>
                    <a:pt x="7617" y="3201"/>
                    <a:pt x="5759" y="2246"/>
                  </a:cubicBezTo>
                  <a:cubicBezTo>
                    <a:pt x="5031" y="1873"/>
                    <a:pt x="4270" y="1560"/>
                    <a:pt x="3534" y="1259"/>
                  </a:cubicBezTo>
                  <a:cubicBezTo>
                    <a:pt x="2578" y="868"/>
                    <a:pt x="1674" y="499"/>
                    <a:pt x="981" y="47"/>
                  </a:cubicBezTo>
                  <a:cubicBezTo>
                    <a:pt x="933" y="15"/>
                    <a:pt x="879" y="0"/>
                    <a:pt x="82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3860;p64">
              <a:extLst>
                <a:ext uri="{FF2B5EF4-FFF2-40B4-BE49-F238E27FC236}">
                  <a16:creationId xmlns:a16="http://schemas.microsoft.com/office/drawing/2014/main" id="{3A4D75CA-BF9B-4815-AAA4-B6AF12903442}"/>
                </a:ext>
              </a:extLst>
            </p:cNvPr>
            <p:cNvSpPr/>
            <p:nvPr/>
          </p:nvSpPr>
          <p:spPr>
            <a:xfrm>
              <a:off x="1766750" y="5135800"/>
              <a:ext cx="375625" cy="42400"/>
            </a:xfrm>
            <a:custGeom>
              <a:avLst/>
              <a:gdLst/>
              <a:ahLst/>
              <a:cxnLst/>
              <a:rect l="l" t="t" r="r" b="b"/>
              <a:pathLst>
                <a:path w="15025" h="1696" extrusionOk="0">
                  <a:moveTo>
                    <a:pt x="13914" y="1"/>
                  </a:moveTo>
                  <a:cubicBezTo>
                    <a:pt x="11577" y="213"/>
                    <a:pt x="8054" y="475"/>
                    <a:pt x="4896" y="475"/>
                  </a:cubicBezTo>
                  <a:cubicBezTo>
                    <a:pt x="3116" y="475"/>
                    <a:pt x="1453" y="392"/>
                    <a:pt x="183" y="170"/>
                  </a:cubicBezTo>
                  <a:lnTo>
                    <a:pt x="183" y="170"/>
                  </a:lnTo>
                  <a:cubicBezTo>
                    <a:pt x="38" y="991"/>
                    <a:pt x="1" y="1604"/>
                    <a:pt x="192" y="1659"/>
                  </a:cubicBezTo>
                  <a:cubicBezTo>
                    <a:pt x="280" y="1684"/>
                    <a:pt x="596" y="1695"/>
                    <a:pt x="1075" y="1695"/>
                  </a:cubicBezTo>
                  <a:cubicBezTo>
                    <a:pt x="3957" y="1695"/>
                    <a:pt x="12761" y="1301"/>
                    <a:pt x="13806" y="1254"/>
                  </a:cubicBezTo>
                  <a:cubicBezTo>
                    <a:pt x="15025" y="1199"/>
                    <a:pt x="14998" y="590"/>
                    <a:pt x="14998" y="590"/>
                  </a:cubicBezTo>
                  <a:lnTo>
                    <a:pt x="1391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3861;p64">
              <a:extLst>
                <a:ext uri="{FF2B5EF4-FFF2-40B4-BE49-F238E27FC236}">
                  <a16:creationId xmlns:a16="http://schemas.microsoft.com/office/drawing/2014/main" id="{E45460C4-DD14-4A26-8BFB-6AB22C991B14}"/>
                </a:ext>
              </a:extLst>
            </p:cNvPr>
            <p:cNvSpPr/>
            <p:nvPr/>
          </p:nvSpPr>
          <p:spPr>
            <a:xfrm>
              <a:off x="1758850" y="5128675"/>
              <a:ext cx="390025" cy="56550"/>
            </a:xfrm>
            <a:custGeom>
              <a:avLst/>
              <a:gdLst/>
              <a:ahLst/>
              <a:cxnLst/>
              <a:rect l="l" t="t" r="r" b="b"/>
              <a:pathLst>
                <a:path w="15601" h="2262" extrusionOk="0">
                  <a:moveTo>
                    <a:pt x="14169" y="579"/>
                  </a:moveTo>
                  <a:lnTo>
                    <a:pt x="14954" y="1006"/>
                  </a:lnTo>
                  <a:cubicBezTo>
                    <a:pt x="14845" y="1114"/>
                    <a:pt x="14598" y="1230"/>
                    <a:pt x="14109" y="1252"/>
                  </a:cubicBezTo>
                  <a:cubicBezTo>
                    <a:pt x="8797" y="1491"/>
                    <a:pt x="3292" y="1695"/>
                    <a:pt x="1318" y="1695"/>
                  </a:cubicBezTo>
                  <a:cubicBezTo>
                    <a:pt x="1015" y="1695"/>
                    <a:pt x="795" y="1690"/>
                    <a:pt x="672" y="1680"/>
                  </a:cubicBezTo>
                  <a:cubicBezTo>
                    <a:pt x="658" y="1580"/>
                    <a:pt x="650" y="1335"/>
                    <a:pt x="735" y="783"/>
                  </a:cubicBezTo>
                  <a:cubicBezTo>
                    <a:pt x="1978" y="972"/>
                    <a:pt x="3544" y="1044"/>
                    <a:pt x="5208" y="1044"/>
                  </a:cubicBezTo>
                  <a:cubicBezTo>
                    <a:pt x="8354" y="1044"/>
                    <a:pt x="11849" y="787"/>
                    <a:pt x="14169" y="579"/>
                  </a:cubicBezTo>
                  <a:close/>
                  <a:moveTo>
                    <a:pt x="14225" y="0"/>
                  </a:moveTo>
                  <a:cubicBezTo>
                    <a:pt x="14218" y="0"/>
                    <a:pt x="14211" y="1"/>
                    <a:pt x="14204" y="1"/>
                  </a:cubicBezTo>
                  <a:cubicBezTo>
                    <a:pt x="11894" y="210"/>
                    <a:pt x="8363" y="473"/>
                    <a:pt x="5206" y="473"/>
                  </a:cubicBezTo>
                  <a:cubicBezTo>
                    <a:pt x="3445" y="473"/>
                    <a:pt x="1800" y="391"/>
                    <a:pt x="548" y="173"/>
                  </a:cubicBezTo>
                  <a:cubicBezTo>
                    <a:pt x="528" y="169"/>
                    <a:pt x="509" y="167"/>
                    <a:pt x="491" y="167"/>
                  </a:cubicBezTo>
                  <a:cubicBezTo>
                    <a:pt x="355" y="167"/>
                    <a:pt x="240" y="269"/>
                    <a:pt x="216" y="405"/>
                  </a:cubicBezTo>
                  <a:cubicBezTo>
                    <a:pt x="0" y="1639"/>
                    <a:pt x="57" y="2114"/>
                    <a:pt x="430" y="2220"/>
                  </a:cubicBezTo>
                  <a:cubicBezTo>
                    <a:pt x="535" y="2249"/>
                    <a:pt x="899" y="2262"/>
                    <a:pt x="1450" y="2262"/>
                  </a:cubicBezTo>
                  <a:cubicBezTo>
                    <a:pt x="4067" y="2262"/>
                    <a:pt x="10898" y="1970"/>
                    <a:pt x="14135" y="1824"/>
                  </a:cubicBezTo>
                  <a:cubicBezTo>
                    <a:pt x="14719" y="1798"/>
                    <a:pt x="15140" y="1648"/>
                    <a:pt x="15386" y="1380"/>
                  </a:cubicBezTo>
                  <a:cubicBezTo>
                    <a:pt x="15601" y="1144"/>
                    <a:pt x="15601" y="907"/>
                    <a:pt x="15600" y="862"/>
                  </a:cubicBezTo>
                  <a:cubicBezTo>
                    <a:pt x="15595" y="761"/>
                    <a:pt x="15538" y="671"/>
                    <a:pt x="15450" y="623"/>
                  </a:cubicBezTo>
                  <a:lnTo>
                    <a:pt x="14366" y="34"/>
                  </a:lnTo>
                  <a:cubicBezTo>
                    <a:pt x="14322" y="12"/>
                    <a:pt x="14274" y="0"/>
                    <a:pt x="1422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60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28C4-017D-411A-A1C1-C51281BC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EFE2D-209B-4A89-84E4-84AD1A1C5203}"/>
              </a:ext>
            </a:extLst>
          </p:cNvPr>
          <p:cNvSpPr txBox="1"/>
          <p:nvPr/>
        </p:nvSpPr>
        <p:spPr>
          <a:xfrm>
            <a:off x="785091" y="4533146"/>
            <a:ext cx="7666182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2060"/>
                </a:solidFill>
              </a:rPr>
              <a:t>3. Other Insights: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Approaches to hiding access patterns to hidden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How to achieve “invisibility”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Future direction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F9EFC-1652-4638-BEC8-BAC119269AF1}"/>
              </a:ext>
            </a:extLst>
          </p:cNvPr>
          <p:cNvSpPr txBox="1"/>
          <p:nvPr/>
        </p:nvSpPr>
        <p:spPr>
          <a:xfrm>
            <a:off x="785091" y="1124525"/>
            <a:ext cx="6382327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2060"/>
                </a:solidFill>
              </a:rPr>
              <a:t>1. Dependency on System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Propose “trace-oriented security”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Can reduce/eliminate the dependence on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It comes with a price --- equivalent to </a:t>
            </a:r>
            <a:r>
              <a:rPr lang="en-US" sz="1800" dirty="0" err="1">
                <a:solidFill>
                  <a:srgbClr val="002060"/>
                </a:solidFill>
              </a:rPr>
              <a:t>wORAM</a:t>
            </a:r>
            <a:endParaRPr lang="en-US" sz="18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A3E62-1836-4818-999F-801C6AD5FF44}"/>
              </a:ext>
            </a:extLst>
          </p:cNvPr>
          <p:cNvSpPr txBox="1"/>
          <p:nvPr/>
        </p:nvSpPr>
        <p:spPr>
          <a:xfrm>
            <a:off x="785091" y="2878851"/>
            <a:ext cx="7453746" cy="14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2060"/>
                </a:solidFill>
              </a:rPr>
              <a:t>2. Lack of Unified Security Framework.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Propose a unified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Flexibility to capture restricted adversaries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Allows comparison between existing works</a:t>
            </a:r>
          </a:p>
        </p:txBody>
      </p:sp>
      <p:sp>
        <p:nvSpPr>
          <p:cNvPr id="7" name="Google Shape;1485;p43">
            <a:extLst>
              <a:ext uri="{FF2B5EF4-FFF2-40B4-BE49-F238E27FC236}">
                <a16:creationId xmlns:a16="http://schemas.microsoft.com/office/drawing/2014/main" id="{FE0E5DFC-E62A-4EB2-BA8F-930DBC0ECDD8}"/>
              </a:ext>
            </a:extLst>
          </p:cNvPr>
          <p:cNvSpPr/>
          <p:nvPr/>
        </p:nvSpPr>
        <p:spPr>
          <a:xfrm>
            <a:off x="7282604" y="2848304"/>
            <a:ext cx="3804471" cy="3398043"/>
          </a:xfrm>
          <a:custGeom>
            <a:avLst/>
            <a:gdLst/>
            <a:ahLst/>
            <a:cxnLst/>
            <a:rect l="l" t="t" r="r" b="b"/>
            <a:pathLst>
              <a:path w="215185" h="192197" extrusionOk="0">
                <a:moveTo>
                  <a:pt x="130247" y="1"/>
                </a:moveTo>
                <a:cubicBezTo>
                  <a:pt x="124539" y="1"/>
                  <a:pt x="118687" y="698"/>
                  <a:pt x="112746" y="2157"/>
                </a:cubicBezTo>
                <a:cubicBezTo>
                  <a:pt x="82237" y="9644"/>
                  <a:pt x="74490" y="42681"/>
                  <a:pt x="49070" y="57317"/>
                </a:cubicBezTo>
                <a:cubicBezTo>
                  <a:pt x="29561" y="68549"/>
                  <a:pt x="0" y="86876"/>
                  <a:pt x="4730" y="119394"/>
                </a:cubicBezTo>
                <a:cubicBezTo>
                  <a:pt x="6273" y="129991"/>
                  <a:pt x="13289" y="137733"/>
                  <a:pt x="22914" y="142078"/>
                </a:cubicBezTo>
                <a:cubicBezTo>
                  <a:pt x="36077" y="148019"/>
                  <a:pt x="54482" y="145601"/>
                  <a:pt x="66214" y="154273"/>
                </a:cubicBezTo>
                <a:cubicBezTo>
                  <a:pt x="79812" y="164323"/>
                  <a:pt x="91045" y="178511"/>
                  <a:pt x="120605" y="189154"/>
                </a:cubicBezTo>
                <a:cubicBezTo>
                  <a:pt x="126420" y="191247"/>
                  <a:pt x="132420" y="192196"/>
                  <a:pt x="138425" y="192196"/>
                </a:cubicBezTo>
                <a:cubicBezTo>
                  <a:pt x="156564" y="192196"/>
                  <a:pt x="174751" y="183534"/>
                  <a:pt x="188024" y="171564"/>
                </a:cubicBezTo>
                <a:cubicBezTo>
                  <a:pt x="209771" y="151955"/>
                  <a:pt x="215185" y="120333"/>
                  <a:pt x="212731" y="92256"/>
                </a:cubicBezTo>
                <a:cubicBezTo>
                  <a:pt x="210981" y="72254"/>
                  <a:pt x="204424" y="52744"/>
                  <a:pt x="192850" y="35630"/>
                </a:cubicBezTo>
                <a:cubicBezTo>
                  <a:pt x="178024" y="13706"/>
                  <a:pt x="155547" y="1"/>
                  <a:pt x="130247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486;p43">
            <a:extLst>
              <a:ext uri="{FF2B5EF4-FFF2-40B4-BE49-F238E27FC236}">
                <a16:creationId xmlns:a16="http://schemas.microsoft.com/office/drawing/2014/main" id="{FB9F1941-FA36-455C-8EE8-87F2F3160748}"/>
              </a:ext>
            </a:extLst>
          </p:cNvPr>
          <p:cNvGrpSpPr/>
          <p:nvPr/>
        </p:nvGrpSpPr>
        <p:grpSpPr>
          <a:xfrm>
            <a:off x="7804624" y="3246652"/>
            <a:ext cx="3526417" cy="3305683"/>
            <a:chOff x="5906263" y="1914018"/>
            <a:chExt cx="3526417" cy="3305683"/>
          </a:xfrm>
        </p:grpSpPr>
        <p:sp>
          <p:nvSpPr>
            <p:cNvPr id="9" name="Google Shape;1487;p43">
              <a:extLst>
                <a:ext uri="{FF2B5EF4-FFF2-40B4-BE49-F238E27FC236}">
                  <a16:creationId xmlns:a16="http://schemas.microsoft.com/office/drawing/2014/main" id="{D06F82AB-723C-4A92-A1AD-BCEECA0A29DB}"/>
                </a:ext>
              </a:extLst>
            </p:cNvPr>
            <p:cNvSpPr/>
            <p:nvPr/>
          </p:nvSpPr>
          <p:spPr>
            <a:xfrm>
              <a:off x="7913703" y="4201404"/>
              <a:ext cx="1452695" cy="1018297"/>
            </a:xfrm>
            <a:custGeom>
              <a:avLst/>
              <a:gdLst/>
              <a:ahLst/>
              <a:cxnLst/>
              <a:rect l="l" t="t" r="r" b="b"/>
              <a:pathLst>
                <a:path w="82166" h="57596" extrusionOk="0">
                  <a:moveTo>
                    <a:pt x="30743" y="0"/>
                  </a:moveTo>
                  <a:lnTo>
                    <a:pt x="26015" y="1773"/>
                  </a:lnTo>
                  <a:cubicBezTo>
                    <a:pt x="26015" y="1773"/>
                    <a:pt x="38809" y="17350"/>
                    <a:pt x="50793" y="31679"/>
                  </a:cubicBezTo>
                  <a:cubicBezTo>
                    <a:pt x="48987" y="31838"/>
                    <a:pt x="47177" y="31941"/>
                    <a:pt x="45406" y="31941"/>
                  </a:cubicBezTo>
                  <a:cubicBezTo>
                    <a:pt x="42293" y="31941"/>
                    <a:pt x="39300" y="31624"/>
                    <a:pt x="36656" y="30742"/>
                  </a:cubicBezTo>
                  <a:cubicBezTo>
                    <a:pt x="24241" y="26603"/>
                    <a:pt x="14190" y="17736"/>
                    <a:pt x="14190" y="17736"/>
                  </a:cubicBezTo>
                  <a:lnTo>
                    <a:pt x="14190" y="17736"/>
                  </a:lnTo>
                  <a:cubicBezTo>
                    <a:pt x="1" y="18918"/>
                    <a:pt x="21284" y="41975"/>
                    <a:pt x="29561" y="48479"/>
                  </a:cubicBezTo>
                  <a:cubicBezTo>
                    <a:pt x="37757" y="54918"/>
                    <a:pt x="44046" y="57596"/>
                    <a:pt x="49730" y="57596"/>
                  </a:cubicBezTo>
                  <a:cubicBezTo>
                    <a:pt x="55542" y="57596"/>
                    <a:pt x="60722" y="54797"/>
                    <a:pt x="66662" y="50359"/>
                  </a:cubicBezTo>
                  <a:cubicBezTo>
                    <a:pt x="68778" y="52771"/>
                    <a:pt x="70303" y="54432"/>
                    <a:pt x="70945" y="54982"/>
                  </a:cubicBezTo>
                  <a:cubicBezTo>
                    <a:pt x="70987" y="55017"/>
                    <a:pt x="71028" y="55052"/>
                    <a:pt x="71070" y="55087"/>
                  </a:cubicBezTo>
                  <a:cubicBezTo>
                    <a:pt x="72181" y="56010"/>
                    <a:pt x="73360" y="56403"/>
                    <a:pt x="74484" y="56403"/>
                  </a:cubicBezTo>
                  <a:cubicBezTo>
                    <a:pt x="78714" y="56403"/>
                    <a:pt x="82165" y="50837"/>
                    <a:pt x="78299" y="47015"/>
                  </a:cubicBezTo>
                  <a:lnTo>
                    <a:pt x="74280" y="43041"/>
                  </a:lnTo>
                  <a:cubicBezTo>
                    <a:pt x="77629" y="38193"/>
                    <a:pt x="76186" y="34620"/>
                    <a:pt x="73311" y="31334"/>
                  </a:cubicBezTo>
                  <a:cubicBezTo>
                    <a:pt x="72333" y="30216"/>
                    <a:pt x="70462" y="29825"/>
                    <a:pt x="68013" y="29825"/>
                  </a:cubicBezTo>
                  <a:cubicBezTo>
                    <a:pt x="66125" y="29825"/>
                    <a:pt x="63893" y="30057"/>
                    <a:pt x="61461" y="30368"/>
                  </a:cubicBezTo>
                  <a:lnTo>
                    <a:pt x="307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8;p43">
              <a:extLst>
                <a:ext uri="{FF2B5EF4-FFF2-40B4-BE49-F238E27FC236}">
                  <a16:creationId xmlns:a16="http://schemas.microsoft.com/office/drawing/2014/main" id="{C342558D-74AA-4BAB-8F9F-DDF76651E15B}"/>
                </a:ext>
              </a:extLst>
            </p:cNvPr>
            <p:cNvSpPr/>
            <p:nvPr/>
          </p:nvSpPr>
          <p:spPr>
            <a:xfrm>
              <a:off x="5906263" y="1956875"/>
              <a:ext cx="2881239" cy="2667664"/>
            </a:xfrm>
            <a:custGeom>
              <a:avLst/>
              <a:gdLst/>
              <a:ahLst/>
              <a:cxnLst/>
              <a:rect l="l" t="t" r="r" b="b"/>
              <a:pathLst>
                <a:path w="162966" h="150886" extrusionOk="0">
                  <a:moveTo>
                    <a:pt x="91496" y="1"/>
                  </a:moveTo>
                  <a:cubicBezTo>
                    <a:pt x="91131" y="1"/>
                    <a:pt x="90769" y="47"/>
                    <a:pt x="90421" y="145"/>
                  </a:cubicBezTo>
                  <a:lnTo>
                    <a:pt x="2597" y="24864"/>
                  </a:lnTo>
                  <a:cubicBezTo>
                    <a:pt x="750" y="25384"/>
                    <a:pt x="1" y="27153"/>
                    <a:pt x="925" y="28815"/>
                  </a:cubicBezTo>
                  <a:lnTo>
                    <a:pt x="67528" y="148674"/>
                  </a:lnTo>
                  <a:cubicBezTo>
                    <a:pt x="68278" y="150022"/>
                    <a:pt x="69897" y="150886"/>
                    <a:pt x="71469" y="150886"/>
                  </a:cubicBezTo>
                  <a:cubicBezTo>
                    <a:pt x="71834" y="150886"/>
                    <a:pt x="72197" y="150839"/>
                    <a:pt x="72545" y="150741"/>
                  </a:cubicBezTo>
                  <a:lnTo>
                    <a:pt x="160369" y="126022"/>
                  </a:lnTo>
                  <a:cubicBezTo>
                    <a:pt x="162216" y="125502"/>
                    <a:pt x="162965" y="123734"/>
                    <a:pt x="162041" y="122072"/>
                  </a:cubicBezTo>
                  <a:lnTo>
                    <a:pt x="95438" y="2212"/>
                  </a:lnTo>
                  <a:cubicBezTo>
                    <a:pt x="94688" y="863"/>
                    <a:pt x="93068" y="1"/>
                    <a:pt x="91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89;p43">
              <a:extLst>
                <a:ext uri="{FF2B5EF4-FFF2-40B4-BE49-F238E27FC236}">
                  <a16:creationId xmlns:a16="http://schemas.microsoft.com/office/drawing/2014/main" id="{A86664EA-B979-4BE4-B631-997123AF15D9}"/>
                </a:ext>
              </a:extLst>
            </p:cNvPr>
            <p:cNvSpPr/>
            <p:nvPr/>
          </p:nvSpPr>
          <p:spPr>
            <a:xfrm>
              <a:off x="5907995" y="1951677"/>
              <a:ext cx="2877756" cy="2678078"/>
            </a:xfrm>
            <a:custGeom>
              <a:avLst/>
              <a:gdLst/>
              <a:ahLst/>
              <a:cxnLst/>
              <a:rect l="l" t="t" r="r" b="b"/>
              <a:pathLst>
                <a:path w="162769" h="151475" extrusionOk="0">
                  <a:moveTo>
                    <a:pt x="91392" y="589"/>
                  </a:moveTo>
                  <a:cubicBezTo>
                    <a:pt x="91396" y="589"/>
                    <a:pt x="91401" y="589"/>
                    <a:pt x="91405" y="589"/>
                  </a:cubicBezTo>
                  <a:cubicBezTo>
                    <a:pt x="92871" y="589"/>
                    <a:pt x="94384" y="1394"/>
                    <a:pt x="95080" y="2650"/>
                  </a:cubicBezTo>
                  <a:lnTo>
                    <a:pt x="161685" y="122510"/>
                  </a:lnTo>
                  <a:cubicBezTo>
                    <a:pt x="162083" y="123227"/>
                    <a:pt x="162152" y="123984"/>
                    <a:pt x="161879" y="124642"/>
                  </a:cubicBezTo>
                  <a:cubicBezTo>
                    <a:pt x="161601" y="125310"/>
                    <a:pt x="161000" y="125803"/>
                    <a:pt x="160190" y="126031"/>
                  </a:cubicBezTo>
                  <a:lnTo>
                    <a:pt x="72367" y="150751"/>
                  </a:lnTo>
                  <a:cubicBezTo>
                    <a:pt x="72043" y="150842"/>
                    <a:pt x="71705" y="150885"/>
                    <a:pt x="71365" y="150885"/>
                  </a:cubicBezTo>
                  <a:cubicBezTo>
                    <a:pt x="69900" y="150885"/>
                    <a:pt x="68386" y="150081"/>
                    <a:pt x="67688" y="148826"/>
                  </a:cubicBezTo>
                  <a:lnTo>
                    <a:pt x="1085" y="28964"/>
                  </a:lnTo>
                  <a:cubicBezTo>
                    <a:pt x="687" y="28247"/>
                    <a:pt x="616" y="27490"/>
                    <a:pt x="891" y="26833"/>
                  </a:cubicBezTo>
                  <a:cubicBezTo>
                    <a:pt x="1169" y="26164"/>
                    <a:pt x="1768" y="25671"/>
                    <a:pt x="2579" y="25443"/>
                  </a:cubicBezTo>
                  <a:lnTo>
                    <a:pt x="90403" y="723"/>
                  </a:lnTo>
                  <a:cubicBezTo>
                    <a:pt x="90725" y="634"/>
                    <a:pt x="91058" y="589"/>
                    <a:pt x="91392" y="589"/>
                  </a:cubicBezTo>
                  <a:close/>
                  <a:moveTo>
                    <a:pt x="91389" y="0"/>
                  </a:moveTo>
                  <a:cubicBezTo>
                    <a:pt x="91000" y="0"/>
                    <a:pt x="90614" y="50"/>
                    <a:pt x="90243" y="154"/>
                  </a:cubicBezTo>
                  <a:lnTo>
                    <a:pt x="2419" y="24874"/>
                  </a:lnTo>
                  <a:cubicBezTo>
                    <a:pt x="1431" y="25152"/>
                    <a:pt x="694" y="25767"/>
                    <a:pt x="344" y="26605"/>
                  </a:cubicBezTo>
                  <a:cubicBezTo>
                    <a:pt x="1" y="27433"/>
                    <a:pt x="80" y="28373"/>
                    <a:pt x="567" y="29251"/>
                  </a:cubicBezTo>
                  <a:lnTo>
                    <a:pt x="67172" y="149114"/>
                  </a:lnTo>
                  <a:cubicBezTo>
                    <a:pt x="67971" y="150551"/>
                    <a:pt x="69705" y="151475"/>
                    <a:pt x="71382" y="151475"/>
                  </a:cubicBezTo>
                  <a:cubicBezTo>
                    <a:pt x="71768" y="151475"/>
                    <a:pt x="72154" y="151423"/>
                    <a:pt x="72526" y="151320"/>
                  </a:cubicBezTo>
                  <a:lnTo>
                    <a:pt x="160350" y="126600"/>
                  </a:lnTo>
                  <a:cubicBezTo>
                    <a:pt x="161339" y="126323"/>
                    <a:pt x="162075" y="125708"/>
                    <a:pt x="162424" y="124869"/>
                  </a:cubicBezTo>
                  <a:cubicBezTo>
                    <a:pt x="162769" y="124042"/>
                    <a:pt x="162690" y="123101"/>
                    <a:pt x="162202" y="122223"/>
                  </a:cubicBezTo>
                  <a:lnTo>
                    <a:pt x="95598" y="2363"/>
                  </a:lnTo>
                  <a:cubicBezTo>
                    <a:pt x="94799" y="925"/>
                    <a:pt x="93066" y="0"/>
                    <a:pt x="91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90;p43">
              <a:extLst>
                <a:ext uri="{FF2B5EF4-FFF2-40B4-BE49-F238E27FC236}">
                  <a16:creationId xmlns:a16="http://schemas.microsoft.com/office/drawing/2014/main" id="{BD22B689-35DA-4892-9AC6-C2311D5BCBF1}"/>
                </a:ext>
              </a:extLst>
            </p:cNvPr>
            <p:cNvSpPr/>
            <p:nvPr/>
          </p:nvSpPr>
          <p:spPr>
            <a:xfrm>
              <a:off x="6005854" y="2016916"/>
              <a:ext cx="2662360" cy="2512134"/>
            </a:xfrm>
            <a:custGeom>
              <a:avLst/>
              <a:gdLst/>
              <a:ahLst/>
              <a:cxnLst/>
              <a:rect l="l" t="t" r="r" b="b"/>
              <a:pathLst>
                <a:path w="150586" h="142089" extrusionOk="0">
                  <a:moveTo>
                    <a:pt x="84908" y="1"/>
                  </a:moveTo>
                  <a:lnTo>
                    <a:pt x="0" y="23900"/>
                  </a:lnTo>
                  <a:lnTo>
                    <a:pt x="65677" y="142089"/>
                  </a:lnTo>
                  <a:lnTo>
                    <a:pt x="150585" y="118190"/>
                  </a:lnTo>
                  <a:lnTo>
                    <a:pt x="84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91;p43">
              <a:extLst>
                <a:ext uri="{FF2B5EF4-FFF2-40B4-BE49-F238E27FC236}">
                  <a16:creationId xmlns:a16="http://schemas.microsoft.com/office/drawing/2014/main" id="{FF746732-C12A-43B0-83B2-8C58169E675F}"/>
                </a:ext>
              </a:extLst>
            </p:cNvPr>
            <p:cNvSpPr/>
            <p:nvPr/>
          </p:nvSpPr>
          <p:spPr>
            <a:xfrm>
              <a:off x="5998093" y="2010781"/>
              <a:ext cx="2677884" cy="2524439"/>
            </a:xfrm>
            <a:custGeom>
              <a:avLst/>
              <a:gdLst/>
              <a:ahLst/>
              <a:cxnLst/>
              <a:rect l="l" t="t" r="r" b="b"/>
              <a:pathLst>
                <a:path w="151464" h="142785" extrusionOk="0">
                  <a:moveTo>
                    <a:pt x="85203" y="695"/>
                  </a:moveTo>
                  <a:lnTo>
                    <a:pt x="150583" y="118353"/>
                  </a:lnTo>
                  <a:lnTo>
                    <a:pt x="66261" y="142088"/>
                  </a:lnTo>
                  <a:lnTo>
                    <a:pt x="880" y="24430"/>
                  </a:lnTo>
                  <a:lnTo>
                    <a:pt x="85203" y="695"/>
                  </a:lnTo>
                  <a:close/>
                  <a:moveTo>
                    <a:pt x="85492" y="0"/>
                  </a:moveTo>
                  <a:lnTo>
                    <a:pt x="0" y="24064"/>
                  </a:lnTo>
                  <a:lnTo>
                    <a:pt x="65858" y="142579"/>
                  </a:lnTo>
                  <a:lnTo>
                    <a:pt x="65971" y="142785"/>
                  </a:lnTo>
                  <a:lnTo>
                    <a:pt x="151103" y="118823"/>
                  </a:lnTo>
                  <a:lnTo>
                    <a:pt x="151463" y="118721"/>
                  </a:lnTo>
                  <a:lnTo>
                    <a:pt x="85607" y="206"/>
                  </a:lnTo>
                  <a:lnTo>
                    <a:pt x="854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92;p43">
              <a:extLst>
                <a:ext uri="{FF2B5EF4-FFF2-40B4-BE49-F238E27FC236}">
                  <a16:creationId xmlns:a16="http://schemas.microsoft.com/office/drawing/2014/main" id="{A6C757A3-03E7-4A81-AA78-ADBD857C8312}"/>
                </a:ext>
              </a:extLst>
            </p:cNvPr>
            <p:cNvSpPr/>
            <p:nvPr/>
          </p:nvSpPr>
          <p:spPr>
            <a:xfrm>
              <a:off x="7062393" y="2426650"/>
              <a:ext cx="116600" cy="32832"/>
            </a:xfrm>
            <a:custGeom>
              <a:avLst/>
              <a:gdLst/>
              <a:ahLst/>
              <a:cxnLst/>
              <a:rect l="l" t="t" r="r" b="b"/>
              <a:pathLst>
                <a:path w="6595" h="1857" extrusionOk="0">
                  <a:moveTo>
                    <a:pt x="1" y="1856"/>
                  </a:moveTo>
                  <a:lnTo>
                    <a:pt x="6594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93;p43">
              <a:extLst>
                <a:ext uri="{FF2B5EF4-FFF2-40B4-BE49-F238E27FC236}">
                  <a16:creationId xmlns:a16="http://schemas.microsoft.com/office/drawing/2014/main" id="{E5088729-8479-4587-982D-B95740046613}"/>
                </a:ext>
              </a:extLst>
            </p:cNvPr>
            <p:cNvSpPr/>
            <p:nvPr/>
          </p:nvSpPr>
          <p:spPr>
            <a:xfrm>
              <a:off x="7060944" y="2421717"/>
              <a:ext cx="119446" cy="42821"/>
            </a:xfrm>
            <a:custGeom>
              <a:avLst/>
              <a:gdLst/>
              <a:ahLst/>
              <a:cxnLst/>
              <a:rect l="l" t="t" r="r" b="b"/>
              <a:pathLst>
                <a:path w="6756" h="2422" extrusionOk="0">
                  <a:moveTo>
                    <a:pt x="6596" y="0"/>
                  </a:moveTo>
                  <a:lnTo>
                    <a:pt x="1" y="1852"/>
                  </a:lnTo>
                  <a:lnTo>
                    <a:pt x="161" y="2421"/>
                  </a:lnTo>
                  <a:lnTo>
                    <a:pt x="6755" y="569"/>
                  </a:lnTo>
                  <a:lnTo>
                    <a:pt x="65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94;p43">
              <a:extLst>
                <a:ext uri="{FF2B5EF4-FFF2-40B4-BE49-F238E27FC236}">
                  <a16:creationId xmlns:a16="http://schemas.microsoft.com/office/drawing/2014/main" id="{5BE53C4F-8EE6-4D5F-A165-30B3D2531825}"/>
                </a:ext>
              </a:extLst>
            </p:cNvPr>
            <p:cNvSpPr/>
            <p:nvPr/>
          </p:nvSpPr>
          <p:spPr>
            <a:xfrm>
              <a:off x="6253958" y="2484853"/>
              <a:ext cx="718215" cy="202171"/>
            </a:xfrm>
            <a:custGeom>
              <a:avLst/>
              <a:gdLst/>
              <a:ahLst/>
              <a:cxnLst/>
              <a:rect l="l" t="t" r="r" b="b"/>
              <a:pathLst>
                <a:path w="40623" h="11435" extrusionOk="0">
                  <a:moveTo>
                    <a:pt x="0" y="11434"/>
                  </a:moveTo>
                  <a:lnTo>
                    <a:pt x="4062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95;p43">
              <a:extLst>
                <a:ext uri="{FF2B5EF4-FFF2-40B4-BE49-F238E27FC236}">
                  <a16:creationId xmlns:a16="http://schemas.microsoft.com/office/drawing/2014/main" id="{AB4C0E72-F1BC-4458-B410-3EC65A54F273}"/>
                </a:ext>
              </a:extLst>
            </p:cNvPr>
            <p:cNvSpPr/>
            <p:nvPr/>
          </p:nvSpPr>
          <p:spPr>
            <a:xfrm>
              <a:off x="6252473" y="2480061"/>
              <a:ext cx="721132" cy="211859"/>
            </a:xfrm>
            <a:custGeom>
              <a:avLst/>
              <a:gdLst/>
              <a:ahLst/>
              <a:cxnLst/>
              <a:rect l="l" t="t" r="r" b="b"/>
              <a:pathLst>
                <a:path w="40788" h="11983" extrusionOk="0">
                  <a:moveTo>
                    <a:pt x="40627" y="0"/>
                  </a:moveTo>
                  <a:lnTo>
                    <a:pt x="0" y="11413"/>
                  </a:lnTo>
                  <a:lnTo>
                    <a:pt x="160" y="11982"/>
                  </a:lnTo>
                  <a:lnTo>
                    <a:pt x="40787" y="570"/>
                  </a:lnTo>
                  <a:lnTo>
                    <a:pt x="40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96;p43">
              <a:extLst>
                <a:ext uri="{FF2B5EF4-FFF2-40B4-BE49-F238E27FC236}">
                  <a16:creationId xmlns:a16="http://schemas.microsoft.com/office/drawing/2014/main" id="{F6F79C3F-3821-41F2-BA96-4FAB17F36A79}"/>
                </a:ext>
              </a:extLst>
            </p:cNvPr>
            <p:cNvSpPr/>
            <p:nvPr/>
          </p:nvSpPr>
          <p:spPr>
            <a:xfrm>
              <a:off x="6934532" y="2507819"/>
              <a:ext cx="289545" cy="81522"/>
            </a:xfrm>
            <a:custGeom>
              <a:avLst/>
              <a:gdLst/>
              <a:ahLst/>
              <a:cxnLst/>
              <a:rect l="l" t="t" r="r" b="b"/>
              <a:pathLst>
                <a:path w="16377" h="4611" extrusionOk="0">
                  <a:moveTo>
                    <a:pt x="1" y="4611"/>
                  </a:moveTo>
                  <a:lnTo>
                    <a:pt x="1637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97;p43">
              <a:extLst>
                <a:ext uri="{FF2B5EF4-FFF2-40B4-BE49-F238E27FC236}">
                  <a16:creationId xmlns:a16="http://schemas.microsoft.com/office/drawing/2014/main" id="{371B6D39-B875-4A8E-A56E-3FEB265F7C02}"/>
                </a:ext>
              </a:extLst>
            </p:cNvPr>
            <p:cNvSpPr/>
            <p:nvPr/>
          </p:nvSpPr>
          <p:spPr>
            <a:xfrm>
              <a:off x="6933064" y="2502922"/>
              <a:ext cx="292445" cy="91423"/>
            </a:xfrm>
            <a:custGeom>
              <a:avLst/>
              <a:gdLst/>
              <a:ahLst/>
              <a:cxnLst/>
              <a:rect l="l" t="t" r="r" b="b"/>
              <a:pathLst>
                <a:path w="16541" h="5171" extrusionOk="0">
                  <a:moveTo>
                    <a:pt x="16381" y="0"/>
                  </a:moveTo>
                  <a:lnTo>
                    <a:pt x="1" y="4602"/>
                  </a:lnTo>
                  <a:lnTo>
                    <a:pt x="161" y="5171"/>
                  </a:lnTo>
                  <a:lnTo>
                    <a:pt x="16540" y="570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98;p43">
              <a:extLst>
                <a:ext uri="{FF2B5EF4-FFF2-40B4-BE49-F238E27FC236}">
                  <a16:creationId xmlns:a16="http://schemas.microsoft.com/office/drawing/2014/main" id="{762E7B8A-DD9E-4AAB-8E1F-7A38F96CB850}"/>
                </a:ext>
              </a:extLst>
            </p:cNvPr>
            <p:cNvSpPr/>
            <p:nvPr/>
          </p:nvSpPr>
          <p:spPr>
            <a:xfrm>
              <a:off x="6490817" y="2611548"/>
              <a:ext cx="364756" cy="102668"/>
            </a:xfrm>
            <a:custGeom>
              <a:avLst/>
              <a:gdLst/>
              <a:ahLst/>
              <a:cxnLst/>
              <a:rect l="l" t="t" r="r" b="b"/>
              <a:pathLst>
                <a:path w="20631" h="5807" extrusionOk="0">
                  <a:moveTo>
                    <a:pt x="1" y="5807"/>
                  </a:moveTo>
                  <a:lnTo>
                    <a:pt x="206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99;p43">
              <a:extLst>
                <a:ext uri="{FF2B5EF4-FFF2-40B4-BE49-F238E27FC236}">
                  <a16:creationId xmlns:a16="http://schemas.microsoft.com/office/drawing/2014/main" id="{C49201BB-82BC-4B0A-BB10-4F9616726FE6}"/>
                </a:ext>
              </a:extLst>
            </p:cNvPr>
            <p:cNvSpPr/>
            <p:nvPr/>
          </p:nvSpPr>
          <p:spPr>
            <a:xfrm>
              <a:off x="6489367" y="2606650"/>
              <a:ext cx="367638" cy="112551"/>
            </a:xfrm>
            <a:custGeom>
              <a:avLst/>
              <a:gdLst/>
              <a:ahLst/>
              <a:cxnLst/>
              <a:rect l="l" t="t" r="r" b="b"/>
              <a:pathLst>
                <a:path w="20794" h="6366" extrusionOk="0">
                  <a:moveTo>
                    <a:pt x="20634" y="0"/>
                  </a:moveTo>
                  <a:lnTo>
                    <a:pt x="1" y="5797"/>
                  </a:lnTo>
                  <a:lnTo>
                    <a:pt x="161" y="6366"/>
                  </a:lnTo>
                  <a:lnTo>
                    <a:pt x="20793" y="570"/>
                  </a:lnTo>
                  <a:lnTo>
                    <a:pt x="2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00;p43">
              <a:extLst>
                <a:ext uri="{FF2B5EF4-FFF2-40B4-BE49-F238E27FC236}">
                  <a16:creationId xmlns:a16="http://schemas.microsoft.com/office/drawing/2014/main" id="{9027B059-EF41-48A9-A1B8-1E3A016D93C5}"/>
                </a:ext>
              </a:extLst>
            </p:cNvPr>
            <p:cNvSpPr/>
            <p:nvPr/>
          </p:nvSpPr>
          <p:spPr>
            <a:xfrm>
              <a:off x="6299059" y="2733257"/>
              <a:ext cx="124114" cy="34936"/>
            </a:xfrm>
            <a:custGeom>
              <a:avLst/>
              <a:gdLst/>
              <a:ahLst/>
              <a:cxnLst/>
              <a:rect l="l" t="t" r="r" b="b"/>
              <a:pathLst>
                <a:path w="7020" h="1976" extrusionOk="0">
                  <a:moveTo>
                    <a:pt x="0" y="1976"/>
                  </a:moveTo>
                  <a:lnTo>
                    <a:pt x="701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01;p43">
              <a:extLst>
                <a:ext uri="{FF2B5EF4-FFF2-40B4-BE49-F238E27FC236}">
                  <a16:creationId xmlns:a16="http://schemas.microsoft.com/office/drawing/2014/main" id="{46ED6622-8174-4AD1-AA8F-85AEBC251D9B}"/>
                </a:ext>
              </a:extLst>
            </p:cNvPr>
            <p:cNvSpPr/>
            <p:nvPr/>
          </p:nvSpPr>
          <p:spPr>
            <a:xfrm>
              <a:off x="6297610" y="2728289"/>
              <a:ext cx="126942" cy="44960"/>
            </a:xfrm>
            <a:custGeom>
              <a:avLst/>
              <a:gdLst/>
              <a:ahLst/>
              <a:cxnLst/>
              <a:rect l="l" t="t" r="r" b="b"/>
              <a:pathLst>
                <a:path w="7180" h="2543" extrusionOk="0">
                  <a:moveTo>
                    <a:pt x="7019" y="1"/>
                  </a:moveTo>
                  <a:lnTo>
                    <a:pt x="0" y="1972"/>
                  </a:lnTo>
                  <a:lnTo>
                    <a:pt x="160" y="2543"/>
                  </a:lnTo>
                  <a:lnTo>
                    <a:pt x="7179" y="570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02;p43">
              <a:extLst>
                <a:ext uri="{FF2B5EF4-FFF2-40B4-BE49-F238E27FC236}">
                  <a16:creationId xmlns:a16="http://schemas.microsoft.com/office/drawing/2014/main" id="{96EEBD91-6123-4493-8D99-E1312EA95C22}"/>
                </a:ext>
              </a:extLst>
            </p:cNvPr>
            <p:cNvSpPr/>
            <p:nvPr/>
          </p:nvSpPr>
          <p:spPr>
            <a:xfrm>
              <a:off x="6705151" y="2588988"/>
              <a:ext cx="564027" cy="158784"/>
            </a:xfrm>
            <a:custGeom>
              <a:avLst/>
              <a:gdLst/>
              <a:ahLst/>
              <a:cxnLst/>
              <a:rect l="l" t="t" r="r" b="b"/>
              <a:pathLst>
                <a:path w="31902" h="8981" extrusionOk="0">
                  <a:moveTo>
                    <a:pt x="1" y="8980"/>
                  </a:moveTo>
                  <a:lnTo>
                    <a:pt x="31902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03;p43">
              <a:extLst>
                <a:ext uri="{FF2B5EF4-FFF2-40B4-BE49-F238E27FC236}">
                  <a16:creationId xmlns:a16="http://schemas.microsoft.com/office/drawing/2014/main" id="{62C23BF1-48B1-4B6B-9AE2-D03039527AE5}"/>
                </a:ext>
              </a:extLst>
            </p:cNvPr>
            <p:cNvSpPr/>
            <p:nvPr/>
          </p:nvSpPr>
          <p:spPr>
            <a:xfrm>
              <a:off x="6703666" y="2584161"/>
              <a:ext cx="566962" cy="168543"/>
            </a:xfrm>
            <a:custGeom>
              <a:avLst/>
              <a:gdLst/>
              <a:ahLst/>
              <a:cxnLst/>
              <a:rect l="l" t="t" r="r" b="b"/>
              <a:pathLst>
                <a:path w="32068" h="9533" extrusionOk="0">
                  <a:moveTo>
                    <a:pt x="31908" y="0"/>
                  </a:moveTo>
                  <a:lnTo>
                    <a:pt x="0" y="8963"/>
                  </a:lnTo>
                  <a:lnTo>
                    <a:pt x="160" y="9533"/>
                  </a:lnTo>
                  <a:lnTo>
                    <a:pt x="32067" y="570"/>
                  </a:lnTo>
                  <a:lnTo>
                    <a:pt x="31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04;p43">
              <a:extLst>
                <a:ext uri="{FF2B5EF4-FFF2-40B4-BE49-F238E27FC236}">
                  <a16:creationId xmlns:a16="http://schemas.microsoft.com/office/drawing/2014/main" id="{ABF0BC98-78DC-4C49-8500-7CD4E02D4C77}"/>
                </a:ext>
              </a:extLst>
            </p:cNvPr>
            <p:cNvSpPr/>
            <p:nvPr/>
          </p:nvSpPr>
          <p:spPr>
            <a:xfrm>
              <a:off x="6344143" y="2782672"/>
              <a:ext cx="236930" cy="66707"/>
            </a:xfrm>
            <a:custGeom>
              <a:avLst/>
              <a:gdLst/>
              <a:ahLst/>
              <a:cxnLst/>
              <a:rect l="l" t="t" r="r" b="b"/>
              <a:pathLst>
                <a:path w="13401" h="3773" extrusionOk="0">
                  <a:moveTo>
                    <a:pt x="1" y="3772"/>
                  </a:moveTo>
                  <a:lnTo>
                    <a:pt x="134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05;p43">
              <a:extLst>
                <a:ext uri="{FF2B5EF4-FFF2-40B4-BE49-F238E27FC236}">
                  <a16:creationId xmlns:a16="http://schemas.microsoft.com/office/drawing/2014/main" id="{20353C95-EF12-48A6-A0ED-FE315DDF5012}"/>
                </a:ext>
              </a:extLst>
            </p:cNvPr>
            <p:cNvSpPr/>
            <p:nvPr/>
          </p:nvSpPr>
          <p:spPr>
            <a:xfrm>
              <a:off x="6342711" y="2777757"/>
              <a:ext cx="239741" cy="76625"/>
            </a:xfrm>
            <a:custGeom>
              <a:avLst/>
              <a:gdLst/>
              <a:ahLst/>
              <a:cxnLst/>
              <a:rect l="l" t="t" r="r" b="b"/>
              <a:pathLst>
                <a:path w="13560" h="4334" extrusionOk="0">
                  <a:moveTo>
                    <a:pt x="13400" y="0"/>
                  </a:moveTo>
                  <a:lnTo>
                    <a:pt x="0" y="3765"/>
                  </a:lnTo>
                  <a:lnTo>
                    <a:pt x="160" y="4334"/>
                  </a:lnTo>
                  <a:lnTo>
                    <a:pt x="13560" y="569"/>
                  </a:lnTo>
                  <a:lnTo>
                    <a:pt x="134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06;p43">
              <a:extLst>
                <a:ext uri="{FF2B5EF4-FFF2-40B4-BE49-F238E27FC236}">
                  <a16:creationId xmlns:a16="http://schemas.microsoft.com/office/drawing/2014/main" id="{2BEDB8E9-F193-4F85-867D-2A18A1933626}"/>
                </a:ext>
              </a:extLst>
            </p:cNvPr>
            <p:cNvSpPr/>
            <p:nvPr/>
          </p:nvSpPr>
          <p:spPr>
            <a:xfrm>
              <a:off x="7362511" y="2333742"/>
              <a:ext cx="249536" cy="184349"/>
            </a:xfrm>
            <a:custGeom>
              <a:avLst/>
              <a:gdLst/>
              <a:ahLst/>
              <a:cxnLst/>
              <a:rect l="l" t="t" r="r" b="b"/>
              <a:pathLst>
                <a:path w="14114" h="10427" extrusionOk="0">
                  <a:moveTo>
                    <a:pt x="6072" y="0"/>
                  </a:moveTo>
                  <a:cubicBezTo>
                    <a:pt x="5468" y="0"/>
                    <a:pt x="4869" y="78"/>
                    <a:pt x="4293" y="240"/>
                  </a:cubicBezTo>
                  <a:cubicBezTo>
                    <a:pt x="1240" y="1100"/>
                    <a:pt x="1" y="4023"/>
                    <a:pt x="1528" y="6770"/>
                  </a:cubicBezTo>
                  <a:cubicBezTo>
                    <a:pt x="2766" y="8999"/>
                    <a:pt x="5444" y="10427"/>
                    <a:pt x="8041" y="10427"/>
                  </a:cubicBezTo>
                  <a:cubicBezTo>
                    <a:pt x="8645" y="10427"/>
                    <a:pt x="9245" y="10349"/>
                    <a:pt x="9821" y="10187"/>
                  </a:cubicBezTo>
                  <a:cubicBezTo>
                    <a:pt x="12876" y="9329"/>
                    <a:pt x="14113" y="6404"/>
                    <a:pt x="12587" y="3657"/>
                  </a:cubicBezTo>
                  <a:cubicBezTo>
                    <a:pt x="11348" y="1429"/>
                    <a:pt x="8670" y="0"/>
                    <a:pt x="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07;p43">
              <a:extLst>
                <a:ext uri="{FF2B5EF4-FFF2-40B4-BE49-F238E27FC236}">
                  <a16:creationId xmlns:a16="http://schemas.microsoft.com/office/drawing/2014/main" id="{49825331-D62E-4F88-AE64-164A8CBFE933}"/>
                </a:ext>
              </a:extLst>
            </p:cNvPr>
            <p:cNvSpPr/>
            <p:nvPr/>
          </p:nvSpPr>
          <p:spPr>
            <a:xfrm>
              <a:off x="7368947" y="2328544"/>
              <a:ext cx="236700" cy="194728"/>
            </a:xfrm>
            <a:custGeom>
              <a:avLst/>
              <a:gdLst/>
              <a:ahLst/>
              <a:cxnLst/>
              <a:rect l="l" t="t" r="r" b="b"/>
              <a:pathLst>
                <a:path w="13388" h="11014" extrusionOk="0">
                  <a:moveTo>
                    <a:pt x="5698" y="589"/>
                  </a:moveTo>
                  <a:cubicBezTo>
                    <a:pt x="5702" y="589"/>
                    <a:pt x="5707" y="589"/>
                    <a:pt x="5712" y="589"/>
                  </a:cubicBezTo>
                  <a:cubicBezTo>
                    <a:pt x="8205" y="589"/>
                    <a:pt x="10779" y="1960"/>
                    <a:pt x="11965" y="4095"/>
                  </a:cubicBezTo>
                  <a:cubicBezTo>
                    <a:pt x="12654" y="5333"/>
                    <a:pt x="12771" y="6646"/>
                    <a:pt x="12294" y="7788"/>
                  </a:cubicBezTo>
                  <a:cubicBezTo>
                    <a:pt x="11812" y="8948"/>
                    <a:pt x="10775" y="9803"/>
                    <a:pt x="9377" y="10197"/>
                  </a:cubicBezTo>
                  <a:cubicBezTo>
                    <a:pt x="8827" y="10351"/>
                    <a:pt x="8254" y="10425"/>
                    <a:pt x="7676" y="10425"/>
                  </a:cubicBezTo>
                  <a:cubicBezTo>
                    <a:pt x="5185" y="10425"/>
                    <a:pt x="2609" y="9056"/>
                    <a:pt x="1422" y="6921"/>
                  </a:cubicBezTo>
                  <a:cubicBezTo>
                    <a:pt x="734" y="5682"/>
                    <a:pt x="616" y="4369"/>
                    <a:pt x="1092" y="3227"/>
                  </a:cubicBezTo>
                  <a:cubicBezTo>
                    <a:pt x="1576" y="2067"/>
                    <a:pt x="2612" y="1212"/>
                    <a:pt x="4010" y="818"/>
                  </a:cubicBezTo>
                  <a:cubicBezTo>
                    <a:pt x="4560" y="666"/>
                    <a:pt x="5127" y="589"/>
                    <a:pt x="5698" y="589"/>
                  </a:cubicBezTo>
                  <a:close/>
                  <a:moveTo>
                    <a:pt x="5696" y="1"/>
                  </a:moveTo>
                  <a:cubicBezTo>
                    <a:pt x="5069" y="1"/>
                    <a:pt x="4447" y="81"/>
                    <a:pt x="3850" y="249"/>
                  </a:cubicBezTo>
                  <a:cubicBezTo>
                    <a:pt x="2275" y="692"/>
                    <a:pt x="1101" y="1669"/>
                    <a:pt x="547" y="3000"/>
                  </a:cubicBezTo>
                  <a:cubicBezTo>
                    <a:pt x="1" y="4313"/>
                    <a:pt x="128" y="5806"/>
                    <a:pt x="906" y="7208"/>
                  </a:cubicBezTo>
                  <a:cubicBezTo>
                    <a:pt x="2194" y="9526"/>
                    <a:pt x="4988" y="11014"/>
                    <a:pt x="7692" y="11014"/>
                  </a:cubicBezTo>
                  <a:cubicBezTo>
                    <a:pt x="7701" y="11014"/>
                    <a:pt x="7710" y="11014"/>
                    <a:pt x="7720" y="11014"/>
                  </a:cubicBezTo>
                  <a:cubicBezTo>
                    <a:pt x="8334" y="11014"/>
                    <a:pt x="8945" y="10931"/>
                    <a:pt x="9538" y="10766"/>
                  </a:cubicBezTo>
                  <a:cubicBezTo>
                    <a:pt x="11113" y="10323"/>
                    <a:pt x="12286" y="9346"/>
                    <a:pt x="12840" y="8016"/>
                  </a:cubicBezTo>
                  <a:cubicBezTo>
                    <a:pt x="13388" y="6703"/>
                    <a:pt x="13260" y="5208"/>
                    <a:pt x="12483" y="3808"/>
                  </a:cubicBezTo>
                  <a:cubicBezTo>
                    <a:pt x="11193" y="1489"/>
                    <a:pt x="8399" y="1"/>
                    <a:pt x="5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08;p43">
              <a:extLst>
                <a:ext uri="{FF2B5EF4-FFF2-40B4-BE49-F238E27FC236}">
                  <a16:creationId xmlns:a16="http://schemas.microsoft.com/office/drawing/2014/main" id="{9AA3E19D-69D6-4324-8EBB-164F0245E8D1}"/>
                </a:ext>
              </a:extLst>
            </p:cNvPr>
            <p:cNvSpPr/>
            <p:nvPr/>
          </p:nvSpPr>
          <p:spPr>
            <a:xfrm>
              <a:off x="6455050" y="3016101"/>
              <a:ext cx="116582" cy="32832"/>
            </a:xfrm>
            <a:custGeom>
              <a:avLst/>
              <a:gdLst/>
              <a:ahLst/>
              <a:cxnLst/>
              <a:rect l="l" t="t" r="r" b="b"/>
              <a:pathLst>
                <a:path w="6594" h="1857" extrusionOk="0">
                  <a:moveTo>
                    <a:pt x="6594" y="1"/>
                  </a:moveTo>
                  <a:lnTo>
                    <a:pt x="0" y="18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09;p43">
              <a:extLst>
                <a:ext uri="{FF2B5EF4-FFF2-40B4-BE49-F238E27FC236}">
                  <a16:creationId xmlns:a16="http://schemas.microsoft.com/office/drawing/2014/main" id="{1FA26701-2C1D-4B50-B33F-A9E1CF276578}"/>
                </a:ext>
              </a:extLst>
            </p:cNvPr>
            <p:cNvSpPr/>
            <p:nvPr/>
          </p:nvSpPr>
          <p:spPr>
            <a:xfrm>
              <a:off x="6453600" y="3011133"/>
              <a:ext cx="119411" cy="42839"/>
            </a:xfrm>
            <a:custGeom>
              <a:avLst/>
              <a:gdLst/>
              <a:ahLst/>
              <a:cxnLst/>
              <a:rect l="l" t="t" r="r" b="b"/>
              <a:pathLst>
                <a:path w="6754" h="2423" extrusionOk="0">
                  <a:moveTo>
                    <a:pt x="6594" y="1"/>
                  </a:moveTo>
                  <a:lnTo>
                    <a:pt x="1" y="1853"/>
                  </a:lnTo>
                  <a:lnTo>
                    <a:pt x="160" y="2422"/>
                  </a:lnTo>
                  <a:lnTo>
                    <a:pt x="6754" y="570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10;p43">
              <a:extLst>
                <a:ext uri="{FF2B5EF4-FFF2-40B4-BE49-F238E27FC236}">
                  <a16:creationId xmlns:a16="http://schemas.microsoft.com/office/drawing/2014/main" id="{69D3DEB3-A57C-424B-9042-DAFED20C7708}"/>
                </a:ext>
              </a:extLst>
            </p:cNvPr>
            <p:cNvSpPr/>
            <p:nvPr/>
          </p:nvSpPr>
          <p:spPr>
            <a:xfrm>
              <a:off x="6661853" y="2788542"/>
              <a:ext cx="718232" cy="202188"/>
            </a:xfrm>
            <a:custGeom>
              <a:avLst/>
              <a:gdLst/>
              <a:ahLst/>
              <a:cxnLst/>
              <a:rect l="l" t="t" r="r" b="b"/>
              <a:pathLst>
                <a:path w="40624" h="11436" extrusionOk="0">
                  <a:moveTo>
                    <a:pt x="40623" y="1"/>
                  </a:moveTo>
                  <a:lnTo>
                    <a:pt x="1" y="114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11;p43">
              <a:extLst>
                <a:ext uri="{FF2B5EF4-FFF2-40B4-BE49-F238E27FC236}">
                  <a16:creationId xmlns:a16="http://schemas.microsoft.com/office/drawing/2014/main" id="{481B1570-7EAE-4269-8CE7-0196345F0516}"/>
                </a:ext>
              </a:extLst>
            </p:cNvPr>
            <p:cNvSpPr/>
            <p:nvPr/>
          </p:nvSpPr>
          <p:spPr>
            <a:xfrm>
              <a:off x="6656407" y="2780869"/>
              <a:ext cx="719099" cy="211506"/>
            </a:xfrm>
            <a:custGeom>
              <a:avLst/>
              <a:gdLst/>
              <a:ahLst/>
              <a:cxnLst/>
              <a:rect l="l" t="t" r="r" b="b"/>
              <a:pathLst>
                <a:path w="40673" h="11963" extrusionOk="0">
                  <a:moveTo>
                    <a:pt x="40513" y="0"/>
                  </a:moveTo>
                  <a:lnTo>
                    <a:pt x="0" y="11395"/>
                  </a:lnTo>
                  <a:lnTo>
                    <a:pt x="160" y="11962"/>
                  </a:lnTo>
                  <a:lnTo>
                    <a:pt x="40673" y="568"/>
                  </a:lnTo>
                  <a:lnTo>
                    <a:pt x="405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12;p43">
              <a:extLst>
                <a:ext uri="{FF2B5EF4-FFF2-40B4-BE49-F238E27FC236}">
                  <a16:creationId xmlns:a16="http://schemas.microsoft.com/office/drawing/2014/main" id="{107CCC9D-3D2A-4D8C-9C99-9D788F4A3255}"/>
                </a:ext>
              </a:extLst>
            </p:cNvPr>
            <p:cNvSpPr/>
            <p:nvPr/>
          </p:nvSpPr>
          <p:spPr>
            <a:xfrm>
              <a:off x="6500169" y="3048579"/>
              <a:ext cx="289545" cy="81505"/>
            </a:xfrm>
            <a:custGeom>
              <a:avLst/>
              <a:gdLst/>
              <a:ahLst/>
              <a:cxnLst/>
              <a:rect l="l" t="t" r="r" b="b"/>
              <a:pathLst>
                <a:path w="16377" h="4610" extrusionOk="0">
                  <a:moveTo>
                    <a:pt x="16376" y="1"/>
                  </a:moveTo>
                  <a:lnTo>
                    <a:pt x="0" y="46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13;p43">
              <a:extLst>
                <a:ext uri="{FF2B5EF4-FFF2-40B4-BE49-F238E27FC236}">
                  <a16:creationId xmlns:a16="http://schemas.microsoft.com/office/drawing/2014/main" id="{ADD4C443-F636-4375-92D5-4605863913FE}"/>
                </a:ext>
              </a:extLst>
            </p:cNvPr>
            <p:cNvSpPr/>
            <p:nvPr/>
          </p:nvSpPr>
          <p:spPr>
            <a:xfrm>
              <a:off x="6498684" y="3043682"/>
              <a:ext cx="292427" cy="91423"/>
            </a:xfrm>
            <a:custGeom>
              <a:avLst/>
              <a:gdLst/>
              <a:ahLst/>
              <a:cxnLst/>
              <a:rect l="l" t="t" r="r" b="b"/>
              <a:pathLst>
                <a:path w="16540" h="5171" extrusionOk="0">
                  <a:moveTo>
                    <a:pt x="16380" y="1"/>
                  </a:moveTo>
                  <a:lnTo>
                    <a:pt x="0" y="4601"/>
                  </a:lnTo>
                  <a:lnTo>
                    <a:pt x="160" y="5170"/>
                  </a:lnTo>
                  <a:lnTo>
                    <a:pt x="16540" y="570"/>
                  </a:lnTo>
                  <a:lnTo>
                    <a:pt x="16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14;p43">
              <a:extLst>
                <a:ext uri="{FF2B5EF4-FFF2-40B4-BE49-F238E27FC236}">
                  <a16:creationId xmlns:a16="http://schemas.microsoft.com/office/drawing/2014/main" id="{D4A6E43A-F862-4B13-A272-1EE4B1BA6831}"/>
                </a:ext>
              </a:extLst>
            </p:cNvPr>
            <p:cNvSpPr/>
            <p:nvPr/>
          </p:nvSpPr>
          <p:spPr>
            <a:xfrm>
              <a:off x="6868656" y="2923688"/>
              <a:ext cx="364756" cy="102703"/>
            </a:xfrm>
            <a:custGeom>
              <a:avLst/>
              <a:gdLst/>
              <a:ahLst/>
              <a:cxnLst/>
              <a:rect l="l" t="t" r="r" b="b"/>
              <a:pathLst>
                <a:path w="20631" h="5809" extrusionOk="0">
                  <a:moveTo>
                    <a:pt x="20630" y="0"/>
                  </a:moveTo>
                  <a:lnTo>
                    <a:pt x="0" y="58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15;p43">
              <a:extLst>
                <a:ext uri="{FF2B5EF4-FFF2-40B4-BE49-F238E27FC236}">
                  <a16:creationId xmlns:a16="http://schemas.microsoft.com/office/drawing/2014/main" id="{41C6FABE-645B-4C8D-8020-1D3525706121}"/>
                </a:ext>
              </a:extLst>
            </p:cNvPr>
            <p:cNvSpPr/>
            <p:nvPr/>
          </p:nvSpPr>
          <p:spPr>
            <a:xfrm>
              <a:off x="6867188" y="2918826"/>
              <a:ext cx="367620" cy="112551"/>
            </a:xfrm>
            <a:custGeom>
              <a:avLst/>
              <a:gdLst/>
              <a:ahLst/>
              <a:cxnLst/>
              <a:rect l="l" t="t" r="r" b="b"/>
              <a:pathLst>
                <a:path w="20793" h="6366" extrusionOk="0">
                  <a:moveTo>
                    <a:pt x="20633" y="1"/>
                  </a:moveTo>
                  <a:lnTo>
                    <a:pt x="0" y="5796"/>
                  </a:lnTo>
                  <a:lnTo>
                    <a:pt x="160" y="6365"/>
                  </a:lnTo>
                  <a:lnTo>
                    <a:pt x="20793" y="570"/>
                  </a:lnTo>
                  <a:lnTo>
                    <a:pt x="206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16;p43">
              <a:extLst>
                <a:ext uri="{FF2B5EF4-FFF2-40B4-BE49-F238E27FC236}">
                  <a16:creationId xmlns:a16="http://schemas.microsoft.com/office/drawing/2014/main" id="{A9245D06-570B-47E4-A774-98E268259BD4}"/>
                </a:ext>
              </a:extLst>
            </p:cNvPr>
            <p:cNvSpPr/>
            <p:nvPr/>
          </p:nvSpPr>
          <p:spPr>
            <a:xfrm>
              <a:off x="7301091" y="2869729"/>
              <a:ext cx="124078" cy="34936"/>
            </a:xfrm>
            <a:custGeom>
              <a:avLst/>
              <a:gdLst/>
              <a:ahLst/>
              <a:cxnLst/>
              <a:rect l="l" t="t" r="r" b="b"/>
              <a:pathLst>
                <a:path w="7018" h="1976" extrusionOk="0">
                  <a:moveTo>
                    <a:pt x="7018" y="0"/>
                  </a:moveTo>
                  <a:lnTo>
                    <a:pt x="0" y="19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17;p43">
              <a:extLst>
                <a:ext uri="{FF2B5EF4-FFF2-40B4-BE49-F238E27FC236}">
                  <a16:creationId xmlns:a16="http://schemas.microsoft.com/office/drawing/2014/main" id="{0984DDFB-7830-4C8F-8330-F7094E211EE5}"/>
                </a:ext>
              </a:extLst>
            </p:cNvPr>
            <p:cNvSpPr/>
            <p:nvPr/>
          </p:nvSpPr>
          <p:spPr>
            <a:xfrm>
              <a:off x="7299659" y="2864672"/>
              <a:ext cx="126942" cy="45031"/>
            </a:xfrm>
            <a:custGeom>
              <a:avLst/>
              <a:gdLst/>
              <a:ahLst/>
              <a:cxnLst/>
              <a:rect l="l" t="t" r="r" b="b"/>
              <a:pathLst>
                <a:path w="7180" h="2547" extrusionOk="0">
                  <a:moveTo>
                    <a:pt x="7020" y="1"/>
                  </a:moveTo>
                  <a:lnTo>
                    <a:pt x="0" y="1977"/>
                  </a:lnTo>
                  <a:lnTo>
                    <a:pt x="160" y="2546"/>
                  </a:lnTo>
                  <a:lnTo>
                    <a:pt x="7179" y="571"/>
                  </a:lnTo>
                  <a:lnTo>
                    <a:pt x="70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18;p43">
              <a:extLst>
                <a:ext uri="{FF2B5EF4-FFF2-40B4-BE49-F238E27FC236}">
                  <a16:creationId xmlns:a16="http://schemas.microsoft.com/office/drawing/2014/main" id="{8DA6A5E1-5DB7-4F51-9BE2-266BB28B40DF}"/>
                </a:ext>
              </a:extLst>
            </p:cNvPr>
            <p:cNvSpPr/>
            <p:nvPr/>
          </p:nvSpPr>
          <p:spPr>
            <a:xfrm>
              <a:off x="6545271" y="3052504"/>
              <a:ext cx="564045" cy="158766"/>
            </a:xfrm>
            <a:custGeom>
              <a:avLst/>
              <a:gdLst/>
              <a:ahLst/>
              <a:cxnLst/>
              <a:rect l="l" t="t" r="r" b="b"/>
              <a:pathLst>
                <a:path w="31903" h="8980" extrusionOk="0">
                  <a:moveTo>
                    <a:pt x="31902" y="0"/>
                  </a:moveTo>
                  <a:lnTo>
                    <a:pt x="0" y="89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19;p43">
              <a:extLst>
                <a:ext uri="{FF2B5EF4-FFF2-40B4-BE49-F238E27FC236}">
                  <a16:creationId xmlns:a16="http://schemas.microsoft.com/office/drawing/2014/main" id="{2DF6EE74-06E4-4268-BDCC-572EF3466787}"/>
                </a:ext>
              </a:extLst>
            </p:cNvPr>
            <p:cNvSpPr/>
            <p:nvPr/>
          </p:nvSpPr>
          <p:spPr>
            <a:xfrm>
              <a:off x="6543768" y="3047678"/>
              <a:ext cx="566962" cy="168543"/>
            </a:xfrm>
            <a:custGeom>
              <a:avLst/>
              <a:gdLst/>
              <a:ahLst/>
              <a:cxnLst/>
              <a:rect l="l" t="t" r="r" b="b"/>
              <a:pathLst>
                <a:path w="32068" h="9533" extrusionOk="0">
                  <a:moveTo>
                    <a:pt x="31908" y="0"/>
                  </a:moveTo>
                  <a:lnTo>
                    <a:pt x="1" y="8963"/>
                  </a:lnTo>
                  <a:lnTo>
                    <a:pt x="161" y="9532"/>
                  </a:lnTo>
                  <a:lnTo>
                    <a:pt x="32068" y="569"/>
                  </a:lnTo>
                  <a:lnTo>
                    <a:pt x="31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20;p43">
              <a:extLst>
                <a:ext uri="{FF2B5EF4-FFF2-40B4-BE49-F238E27FC236}">
                  <a16:creationId xmlns:a16="http://schemas.microsoft.com/office/drawing/2014/main" id="{F19C7178-B574-480D-BEE2-5C1FFF7378D0}"/>
                </a:ext>
              </a:extLst>
            </p:cNvPr>
            <p:cNvSpPr/>
            <p:nvPr/>
          </p:nvSpPr>
          <p:spPr>
            <a:xfrm>
              <a:off x="7233394" y="2950880"/>
              <a:ext cx="236894" cy="66707"/>
            </a:xfrm>
            <a:custGeom>
              <a:avLst/>
              <a:gdLst/>
              <a:ahLst/>
              <a:cxnLst/>
              <a:rect l="l" t="t" r="r" b="b"/>
              <a:pathLst>
                <a:path w="13399" h="3773" extrusionOk="0">
                  <a:moveTo>
                    <a:pt x="13399" y="1"/>
                  </a:moveTo>
                  <a:lnTo>
                    <a:pt x="0" y="377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21;p43">
              <a:extLst>
                <a:ext uri="{FF2B5EF4-FFF2-40B4-BE49-F238E27FC236}">
                  <a16:creationId xmlns:a16="http://schemas.microsoft.com/office/drawing/2014/main" id="{5104BFE6-C04D-46FD-97AA-73CD4FEE930D}"/>
                </a:ext>
              </a:extLst>
            </p:cNvPr>
            <p:cNvSpPr/>
            <p:nvPr/>
          </p:nvSpPr>
          <p:spPr>
            <a:xfrm>
              <a:off x="7231962" y="2945859"/>
              <a:ext cx="239758" cy="76767"/>
            </a:xfrm>
            <a:custGeom>
              <a:avLst/>
              <a:gdLst/>
              <a:ahLst/>
              <a:cxnLst/>
              <a:rect l="l" t="t" r="r" b="b"/>
              <a:pathLst>
                <a:path w="13561" h="4342" extrusionOk="0">
                  <a:moveTo>
                    <a:pt x="13399" y="0"/>
                  </a:moveTo>
                  <a:lnTo>
                    <a:pt x="1" y="3772"/>
                  </a:lnTo>
                  <a:lnTo>
                    <a:pt x="161" y="4341"/>
                  </a:lnTo>
                  <a:lnTo>
                    <a:pt x="13560" y="569"/>
                  </a:lnTo>
                  <a:lnTo>
                    <a:pt x="133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22;p43">
              <a:extLst>
                <a:ext uri="{FF2B5EF4-FFF2-40B4-BE49-F238E27FC236}">
                  <a16:creationId xmlns:a16="http://schemas.microsoft.com/office/drawing/2014/main" id="{D5C707DB-BA5C-4E31-A38F-BB579F56DD57}"/>
                </a:ext>
              </a:extLst>
            </p:cNvPr>
            <p:cNvSpPr/>
            <p:nvPr/>
          </p:nvSpPr>
          <p:spPr>
            <a:xfrm>
              <a:off x="7563639" y="2695634"/>
              <a:ext cx="249518" cy="184367"/>
            </a:xfrm>
            <a:custGeom>
              <a:avLst/>
              <a:gdLst/>
              <a:ahLst/>
              <a:cxnLst/>
              <a:rect l="l" t="t" r="r" b="b"/>
              <a:pathLst>
                <a:path w="14113" h="10428" extrusionOk="0">
                  <a:moveTo>
                    <a:pt x="6071" y="1"/>
                  </a:moveTo>
                  <a:cubicBezTo>
                    <a:pt x="5467" y="1"/>
                    <a:pt x="4868" y="78"/>
                    <a:pt x="4292" y="240"/>
                  </a:cubicBezTo>
                  <a:cubicBezTo>
                    <a:pt x="1238" y="1100"/>
                    <a:pt x="0" y="4023"/>
                    <a:pt x="1526" y="6770"/>
                  </a:cubicBezTo>
                  <a:cubicBezTo>
                    <a:pt x="2765" y="9000"/>
                    <a:pt x="5444" y="10427"/>
                    <a:pt x="8042" y="10427"/>
                  </a:cubicBezTo>
                  <a:cubicBezTo>
                    <a:pt x="8646" y="10427"/>
                    <a:pt x="9245" y="10350"/>
                    <a:pt x="9820" y="10189"/>
                  </a:cubicBezTo>
                  <a:cubicBezTo>
                    <a:pt x="12875" y="9329"/>
                    <a:pt x="14112" y="6405"/>
                    <a:pt x="12585" y="3658"/>
                  </a:cubicBezTo>
                  <a:cubicBezTo>
                    <a:pt x="11347" y="1429"/>
                    <a:pt x="8669" y="1"/>
                    <a:pt x="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23;p43">
              <a:extLst>
                <a:ext uri="{FF2B5EF4-FFF2-40B4-BE49-F238E27FC236}">
                  <a16:creationId xmlns:a16="http://schemas.microsoft.com/office/drawing/2014/main" id="{B9D07C97-D64F-4DFE-813E-3199DB1E5CF8}"/>
                </a:ext>
              </a:extLst>
            </p:cNvPr>
            <p:cNvSpPr/>
            <p:nvPr/>
          </p:nvSpPr>
          <p:spPr>
            <a:xfrm>
              <a:off x="7570039" y="2690471"/>
              <a:ext cx="236700" cy="194728"/>
            </a:xfrm>
            <a:custGeom>
              <a:avLst/>
              <a:gdLst/>
              <a:ahLst/>
              <a:cxnLst/>
              <a:rect l="l" t="t" r="r" b="b"/>
              <a:pathLst>
                <a:path w="13388" h="11014" extrusionOk="0">
                  <a:moveTo>
                    <a:pt x="5686" y="588"/>
                  </a:moveTo>
                  <a:cubicBezTo>
                    <a:pt x="5695" y="588"/>
                    <a:pt x="5704" y="588"/>
                    <a:pt x="5713" y="589"/>
                  </a:cubicBezTo>
                  <a:cubicBezTo>
                    <a:pt x="8205" y="589"/>
                    <a:pt x="10779" y="1958"/>
                    <a:pt x="11964" y="4094"/>
                  </a:cubicBezTo>
                  <a:cubicBezTo>
                    <a:pt x="12654" y="5331"/>
                    <a:pt x="12771" y="6644"/>
                    <a:pt x="12295" y="7786"/>
                  </a:cubicBezTo>
                  <a:cubicBezTo>
                    <a:pt x="11812" y="8946"/>
                    <a:pt x="10777" y="9801"/>
                    <a:pt x="9378" y="10195"/>
                  </a:cubicBezTo>
                  <a:cubicBezTo>
                    <a:pt x="8827" y="10350"/>
                    <a:pt x="8253" y="10424"/>
                    <a:pt x="7675" y="10424"/>
                  </a:cubicBezTo>
                  <a:cubicBezTo>
                    <a:pt x="5184" y="10424"/>
                    <a:pt x="2609" y="9053"/>
                    <a:pt x="1423" y="6919"/>
                  </a:cubicBezTo>
                  <a:cubicBezTo>
                    <a:pt x="735" y="5680"/>
                    <a:pt x="618" y="4368"/>
                    <a:pt x="1094" y="3225"/>
                  </a:cubicBezTo>
                  <a:cubicBezTo>
                    <a:pt x="1576" y="2065"/>
                    <a:pt x="2612" y="1210"/>
                    <a:pt x="4011" y="816"/>
                  </a:cubicBezTo>
                  <a:cubicBezTo>
                    <a:pt x="4556" y="665"/>
                    <a:pt x="5119" y="588"/>
                    <a:pt x="5686" y="588"/>
                  </a:cubicBezTo>
                  <a:close/>
                  <a:moveTo>
                    <a:pt x="5695" y="0"/>
                  </a:moveTo>
                  <a:cubicBezTo>
                    <a:pt x="5068" y="0"/>
                    <a:pt x="4447" y="80"/>
                    <a:pt x="3850" y="249"/>
                  </a:cubicBezTo>
                  <a:cubicBezTo>
                    <a:pt x="2275" y="692"/>
                    <a:pt x="1101" y="1669"/>
                    <a:pt x="547" y="2998"/>
                  </a:cubicBezTo>
                  <a:cubicBezTo>
                    <a:pt x="1" y="4313"/>
                    <a:pt x="128" y="5806"/>
                    <a:pt x="906" y="7207"/>
                  </a:cubicBezTo>
                  <a:cubicBezTo>
                    <a:pt x="2194" y="9525"/>
                    <a:pt x="4989" y="11013"/>
                    <a:pt x="7692" y="11013"/>
                  </a:cubicBezTo>
                  <a:cubicBezTo>
                    <a:pt x="7701" y="11013"/>
                    <a:pt x="7710" y="11013"/>
                    <a:pt x="7719" y="11013"/>
                  </a:cubicBezTo>
                  <a:cubicBezTo>
                    <a:pt x="8335" y="11013"/>
                    <a:pt x="8946" y="10929"/>
                    <a:pt x="9538" y="10765"/>
                  </a:cubicBezTo>
                  <a:cubicBezTo>
                    <a:pt x="11114" y="10322"/>
                    <a:pt x="12286" y="9345"/>
                    <a:pt x="12840" y="8015"/>
                  </a:cubicBezTo>
                  <a:cubicBezTo>
                    <a:pt x="13388" y="6702"/>
                    <a:pt x="13259" y="5208"/>
                    <a:pt x="12483" y="3807"/>
                  </a:cubicBezTo>
                  <a:cubicBezTo>
                    <a:pt x="11194" y="1489"/>
                    <a:pt x="8398" y="0"/>
                    <a:pt x="5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24;p43">
              <a:extLst>
                <a:ext uri="{FF2B5EF4-FFF2-40B4-BE49-F238E27FC236}">
                  <a16:creationId xmlns:a16="http://schemas.microsoft.com/office/drawing/2014/main" id="{007DB818-09CD-434A-8D08-AE71B69DD164}"/>
                </a:ext>
              </a:extLst>
            </p:cNvPr>
            <p:cNvSpPr/>
            <p:nvPr/>
          </p:nvSpPr>
          <p:spPr>
            <a:xfrm>
              <a:off x="7464596" y="3150434"/>
              <a:ext cx="116564" cy="32832"/>
            </a:xfrm>
            <a:custGeom>
              <a:avLst/>
              <a:gdLst/>
              <a:ahLst/>
              <a:cxnLst/>
              <a:rect l="l" t="t" r="r" b="b"/>
              <a:pathLst>
                <a:path w="6593" h="1857" extrusionOk="0">
                  <a:moveTo>
                    <a:pt x="1" y="1857"/>
                  </a:moveTo>
                  <a:lnTo>
                    <a:pt x="659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25;p43">
              <a:extLst>
                <a:ext uri="{FF2B5EF4-FFF2-40B4-BE49-F238E27FC236}">
                  <a16:creationId xmlns:a16="http://schemas.microsoft.com/office/drawing/2014/main" id="{4A2B7829-4C3C-41FA-A69F-74CF9A1082E7}"/>
                </a:ext>
              </a:extLst>
            </p:cNvPr>
            <p:cNvSpPr/>
            <p:nvPr/>
          </p:nvSpPr>
          <p:spPr>
            <a:xfrm>
              <a:off x="7463270" y="3145183"/>
              <a:ext cx="119393" cy="42962"/>
            </a:xfrm>
            <a:custGeom>
              <a:avLst/>
              <a:gdLst/>
              <a:ahLst/>
              <a:cxnLst/>
              <a:rect l="l" t="t" r="r" b="b"/>
              <a:pathLst>
                <a:path w="6753" h="2430" extrusionOk="0">
                  <a:moveTo>
                    <a:pt x="6592" y="1"/>
                  </a:moveTo>
                  <a:lnTo>
                    <a:pt x="0" y="1860"/>
                  </a:lnTo>
                  <a:lnTo>
                    <a:pt x="160" y="2429"/>
                  </a:lnTo>
                  <a:lnTo>
                    <a:pt x="6752" y="570"/>
                  </a:lnTo>
                  <a:lnTo>
                    <a:pt x="65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26;p43">
              <a:extLst>
                <a:ext uri="{FF2B5EF4-FFF2-40B4-BE49-F238E27FC236}">
                  <a16:creationId xmlns:a16="http://schemas.microsoft.com/office/drawing/2014/main" id="{56CC9BA8-3847-472D-A01E-696C0EACD69E}"/>
                </a:ext>
              </a:extLst>
            </p:cNvPr>
            <p:cNvSpPr/>
            <p:nvPr/>
          </p:nvSpPr>
          <p:spPr>
            <a:xfrm>
              <a:off x="6656160" y="3208654"/>
              <a:ext cx="718197" cy="202171"/>
            </a:xfrm>
            <a:custGeom>
              <a:avLst/>
              <a:gdLst/>
              <a:ahLst/>
              <a:cxnLst/>
              <a:rect l="l" t="t" r="r" b="b"/>
              <a:pathLst>
                <a:path w="40622" h="11435" extrusionOk="0">
                  <a:moveTo>
                    <a:pt x="1" y="11435"/>
                  </a:moveTo>
                  <a:lnTo>
                    <a:pt x="406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27;p43">
              <a:extLst>
                <a:ext uri="{FF2B5EF4-FFF2-40B4-BE49-F238E27FC236}">
                  <a16:creationId xmlns:a16="http://schemas.microsoft.com/office/drawing/2014/main" id="{AA14F5BE-5D1B-42BE-9399-0531328102B5}"/>
                </a:ext>
              </a:extLst>
            </p:cNvPr>
            <p:cNvSpPr/>
            <p:nvPr/>
          </p:nvSpPr>
          <p:spPr>
            <a:xfrm>
              <a:off x="6654639" y="3203881"/>
              <a:ext cx="721150" cy="211842"/>
            </a:xfrm>
            <a:custGeom>
              <a:avLst/>
              <a:gdLst/>
              <a:ahLst/>
              <a:cxnLst/>
              <a:rect l="l" t="t" r="r" b="b"/>
              <a:pathLst>
                <a:path w="40789" h="11982" extrusionOk="0">
                  <a:moveTo>
                    <a:pt x="40628" y="1"/>
                  </a:moveTo>
                  <a:lnTo>
                    <a:pt x="1" y="11413"/>
                  </a:lnTo>
                  <a:lnTo>
                    <a:pt x="161" y="11982"/>
                  </a:lnTo>
                  <a:lnTo>
                    <a:pt x="40788" y="570"/>
                  </a:lnTo>
                  <a:lnTo>
                    <a:pt x="406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8;p43">
              <a:extLst>
                <a:ext uri="{FF2B5EF4-FFF2-40B4-BE49-F238E27FC236}">
                  <a16:creationId xmlns:a16="http://schemas.microsoft.com/office/drawing/2014/main" id="{2D085D6B-7899-4CE5-9ECD-71AB600F3BA9}"/>
                </a:ext>
              </a:extLst>
            </p:cNvPr>
            <p:cNvSpPr/>
            <p:nvPr/>
          </p:nvSpPr>
          <p:spPr>
            <a:xfrm>
              <a:off x="7336716" y="3231620"/>
              <a:ext cx="289581" cy="81505"/>
            </a:xfrm>
            <a:custGeom>
              <a:avLst/>
              <a:gdLst/>
              <a:ahLst/>
              <a:cxnLst/>
              <a:rect l="l" t="t" r="r" b="b"/>
              <a:pathLst>
                <a:path w="16379" h="4610" extrusionOk="0">
                  <a:moveTo>
                    <a:pt x="1" y="4610"/>
                  </a:moveTo>
                  <a:lnTo>
                    <a:pt x="16378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9;p43">
              <a:extLst>
                <a:ext uri="{FF2B5EF4-FFF2-40B4-BE49-F238E27FC236}">
                  <a16:creationId xmlns:a16="http://schemas.microsoft.com/office/drawing/2014/main" id="{1814E0E7-9D0F-4ECE-BF86-E2C0FD5A0936}"/>
                </a:ext>
              </a:extLst>
            </p:cNvPr>
            <p:cNvSpPr/>
            <p:nvPr/>
          </p:nvSpPr>
          <p:spPr>
            <a:xfrm>
              <a:off x="7335319" y="3226599"/>
              <a:ext cx="292392" cy="91565"/>
            </a:xfrm>
            <a:custGeom>
              <a:avLst/>
              <a:gdLst/>
              <a:ahLst/>
              <a:cxnLst/>
              <a:rect l="l" t="t" r="r" b="b"/>
              <a:pathLst>
                <a:path w="16538" h="5179" extrusionOk="0">
                  <a:moveTo>
                    <a:pt x="16376" y="0"/>
                  </a:moveTo>
                  <a:lnTo>
                    <a:pt x="0" y="4609"/>
                  </a:lnTo>
                  <a:lnTo>
                    <a:pt x="160" y="5178"/>
                  </a:lnTo>
                  <a:lnTo>
                    <a:pt x="16538" y="569"/>
                  </a:lnTo>
                  <a:lnTo>
                    <a:pt x="163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30;p43">
              <a:extLst>
                <a:ext uri="{FF2B5EF4-FFF2-40B4-BE49-F238E27FC236}">
                  <a16:creationId xmlns:a16="http://schemas.microsoft.com/office/drawing/2014/main" id="{7933DB0F-27E6-4B83-BE38-53763EA9746B}"/>
                </a:ext>
              </a:extLst>
            </p:cNvPr>
            <p:cNvSpPr/>
            <p:nvPr/>
          </p:nvSpPr>
          <p:spPr>
            <a:xfrm>
              <a:off x="6893019" y="3335331"/>
              <a:ext cx="364774" cy="102703"/>
            </a:xfrm>
            <a:custGeom>
              <a:avLst/>
              <a:gdLst/>
              <a:ahLst/>
              <a:cxnLst/>
              <a:rect l="l" t="t" r="r" b="b"/>
              <a:pathLst>
                <a:path w="20632" h="5809" extrusionOk="0">
                  <a:moveTo>
                    <a:pt x="1" y="5808"/>
                  </a:moveTo>
                  <a:lnTo>
                    <a:pt x="206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31;p43">
              <a:extLst>
                <a:ext uri="{FF2B5EF4-FFF2-40B4-BE49-F238E27FC236}">
                  <a16:creationId xmlns:a16="http://schemas.microsoft.com/office/drawing/2014/main" id="{73F9282E-7F43-4B1B-BED0-F903548B3E4E}"/>
                </a:ext>
              </a:extLst>
            </p:cNvPr>
            <p:cNvSpPr/>
            <p:nvPr/>
          </p:nvSpPr>
          <p:spPr>
            <a:xfrm>
              <a:off x="6891534" y="3330452"/>
              <a:ext cx="367656" cy="112569"/>
            </a:xfrm>
            <a:custGeom>
              <a:avLst/>
              <a:gdLst/>
              <a:ahLst/>
              <a:cxnLst/>
              <a:rect l="l" t="t" r="r" b="b"/>
              <a:pathLst>
                <a:path w="20795" h="6367" extrusionOk="0">
                  <a:moveTo>
                    <a:pt x="20634" y="1"/>
                  </a:moveTo>
                  <a:lnTo>
                    <a:pt x="0" y="5797"/>
                  </a:lnTo>
                  <a:lnTo>
                    <a:pt x="160" y="6366"/>
                  </a:lnTo>
                  <a:lnTo>
                    <a:pt x="20794" y="571"/>
                  </a:lnTo>
                  <a:lnTo>
                    <a:pt x="20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32;p43">
              <a:extLst>
                <a:ext uri="{FF2B5EF4-FFF2-40B4-BE49-F238E27FC236}">
                  <a16:creationId xmlns:a16="http://schemas.microsoft.com/office/drawing/2014/main" id="{574DC6D8-0782-475E-9DFF-83838CE91C7C}"/>
                </a:ext>
              </a:extLst>
            </p:cNvPr>
            <p:cNvSpPr/>
            <p:nvPr/>
          </p:nvSpPr>
          <p:spPr>
            <a:xfrm>
              <a:off x="6701262" y="3457040"/>
              <a:ext cx="124114" cy="34953"/>
            </a:xfrm>
            <a:custGeom>
              <a:avLst/>
              <a:gdLst/>
              <a:ahLst/>
              <a:cxnLst/>
              <a:rect l="l" t="t" r="r" b="b"/>
              <a:pathLst>
                <a:path w="7020" h="1977" extrusionOk="0">
                  <a:moveTo>
                    <a:pt x="0" y="1976"/>
                  </a:moveTo>
                  <a:lnTo>
                    <a:pt x="701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33;p43">
              <a:extLst>
                <a:ext uri="{FF2B5EF4-FFF2-40B4-BE49-F238E27FC236}">
                  <a16:creationId xmlns:a16="http://schemas.microsoft.com/office/drawing/2014/main" id="{1411B436-46EF-4BBA-8EE5-FA70BE08351F}"/>
                </a:ext>
              </a:extLst>
            </p:cNvPr>
            <p:cNvSpPr/>
            <p:nvPr/>
          </p:nvSpPr>
          <p:spPr>
            <a:xfrm>
              <a:off x="6699794" y="3452108"/>
              <a:ext cx="126942" cy="44960"/>
            </a:xfrm>
            <a:custGeom>
              <a:avLst/>
              <a:gdLst/>
              <a:ahLst/>
              <a:cxnLst/>
              <a:rect l="l" t="t" r="r" b="b"/>
              <a:pathLst>
                <a:path w="7180" h="2543" extrusionOk="0">
                  <a:moveTo>
                    <a:pt x="7019" y="0"/>
                  </a:moveTo>
                  <a:lnTo>
                    <a:pt x="0" y="1973"/>
                  </a:lnTo>
                  <a:lnTo>
                    <a:pt x="160" y="2542"/>
                  </a:lnTo>
                  <a:lnTo>
                    <a:pt x="7179" y="571"/>
                  </a:lnTo>
                  <a:lnTo>
                    <a:pt x="7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34;p43">
              <a:extLst>
                <a:ext uri="{FF2B5EF4-FFF2-40B4-BE49-F238E27FC236}">
                  <a16:creationId xmlns:a16="http://schemas.microsoft.com/office/drawing/2014/main" id="{C9BC1EFF-9E6F-4E64-8432-C78716895EDB}"/>
                </a:ext>
              </a:extLst>
            </p:cNvPr>
            <p:cNvSpPr/>
            <p:nvPr/>
          </p:nvSpPr>
          <p:spPr>
            <a:xfrm>
              <a:off x="7107336" y="3312772"/>
              <a:ext cx="564045" cy="158802"/>
            </a:xfrm>
            <a:custGeom>
              <a:avLst/>
              <a:gdLst/>
              <a:ahLst/>
              <a:cxnLst/>
              <a:rect l="l" t="t" r="r" b="b"/>
              <a:pathLst>
                <a:path w="31903" h="8982" extrusionOk="0">
                  <a:moveTo>
                    <a:pt x="1" y="8982"/>
                  </a:moveTo>
                  <a:lnTo>
                    <a:pt x="3190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35;p43">
              <a:extLst>
                <a:ext uri="{FF2B5EF4-FFF2-40B4-BE49-F238E27FC236}">
                  <a16:creationId xmlns:a16="http://schemas.microsoft.com/office/drawing/2014/main" id="{28D96C72-00CC-4416-8464-E21C018DE902}"/>
                </a:ext>
              </a:extLst>
            </p:cNvPr>
            <p:cNvSpPr/>
            <p:nvPr/>
          </p:nvSpPr>
          <p:spPr>
            <a:xfrm>
              <a:off x="7105939" y="3307768"/>
              <a:ext cx="566874" cy="168844"/>
            </a:xfrm>
            <a:custGeom>
              <a:avLst/>
              <a:gdLst/>
              <a:ahLst/>
              <a:cxnLst/>
              <a:rect l="l" t="t" r="r" b="b"/>
              <a:pathLst>
                <a:path w="32063" h="9550" extrusionOk="0">
                  <a:moveTo>
                    <a:pt x="31901" y="1"/>
                  </a:moveTo>
                  <a:lnTo>
                    <a:pt x="0" y="8980"/>
                  </a:lnTo>
                  <a:lnTo>
                    <a:pt x="160" y="9549"/>
                  </a:lnTo>
                  <a:lnTo>
                    <a:pt x="32062" y="570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36;p43">
              <a:extLst>
                <a:ext uri="{FF2B5EF4-FFF2-40B4-BE49-F238E27FC236}">
                  <a16:creationId xmlns:a16="http://schemas.microsoft.com/office/drawing/2014/main" id="{48F28EAA-041C-467E-827F-DD738C25217E}"/>
                </a:ext>
              </a:extLst>
            </p:cNvPr>
            <p:cNvSpPr/>
            <p:nvPr/>
          </p:nvSpPr>
          <p:spPr>
            <a:xfrm>
              <a:off x="6746363" y="3506474"/>
              <a:ext cx="236894" cy="66689"/>
            </a:xfrm>
            <a:custGeom>
              <a:avLst/>
              <a:gdLst/>
              <a:ahLst/>
              <a:cxnLst/>
              <a:rect l="l" t="t" r="r" b="b"/>
              <a:pathLst>
                <a:path w="13399" h="3772" extrusionOk="0">
                  <a:moveTo>
                    <a:pt x="0" y="3772"/>
                  </a:moveTo>
                  <a:lnTo>
                    <a:pt x="1339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37;p43">
              <a:extLst>
                <a:ext uri="{FF2B5EF4-FFF2-40B4-BE49-F238E27FC236}">
                  <a16:creationId xmlns:a16="http://schemas.microsoft.com/office/drawing/2014/main" id="{F51BC051-B734-4F83-B5E4-2D798840507A}"/>
                </a:ext>
              </a:extLst>
            </p:cNvPr>
            <p:cNvSpPr/>
            <p:nvPr/>
          </p:nvSpPr>
          <p:spPr>
            <a:xfrm>
              <a:off x="6744896" y="3501559"/>
              <a:ext cx="239758" cy="76643"/>
            </a:xfrm>
            <a:custGeom>
              <a:avLst/>
              <a:gdLst/>
              <a:ahLst/>
              <a:cxnLst/>
              <a:rect l="l" t="t" r="r" b="b"/>
              <a:pathLst>
                <a:path w="13561" h="4335" extrusionOk="0">
                  <a:moveTo>
                    <a:pt x="13401" y="1"/>
                  </a:moveTo>
                  <a:lnTo>
                    <a:pt x="0" y="3765"/>
                  </a:lnTo>
                  <a:lnTo>
                    <a:pt x="160" y="4334"/>
                  </a:lnTo>
                  <a:lnTo>
                    <a:pt x="13561" y="570"/>
                  </a:lnTo>
                  <a:lnTo>
                    <a:pt x="134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38;p43">
              <a:extLst>
                <a:ext uri="{FF2B5EF4-FFF2-40B4-BE49-F238E27FC236}">
                  <a16:creationId xmlns:a16="http://schemas.microsoft.com/office/drawing/2014/main" id="{415F225F-A997-4EF6-8094-8D4454E19DFE}"/>
                </a:ext>
              </a:extLst>
            </p:cNvPr>
            <p:cNvSpPr/>
            <p:nvPr/>
          </p:nvSpPr>
          <p:spPr>
            <a:xfrm>
              <a:off x="7776453" y="3057490"/>
              <a:ext cx="225968" cy="184296"/>
            </a:xfrm>
            <a:custGeom>
              <a:avLst/>
              <a:gdLst/>
              <a:ahLst/>
              <a:cxnLst/>
              <a:rect l="l" t="t" r="r" b="b"/>
              <a:pathLst>
                <a:path w="12781" h="10424" extrusionOk="0">
                  <a:moveTo>
                    <a:pt x="5404" y="0"/>
                  </a:moveTo>
                  <a:cubicBezTo>
                    <a:pt x="4749" y="0"/>
                    <a:pt x="4111" y="90"/>
                    <a:pt x="3513" y="271"/>
                  </a:cubicBezTo>
                  <a:cubicBezTo>
                    <a:pt x="2062" y="712"/>
                    <a:pt x="973" y="1653"/>
                    <a:pt x="487" y="2891"/>
                  </a:cubicBezTo>
                  <a:cubicBezTo>
                    <a:pt x="1" y="4129"/>
                    <a:pt x="155" y="5560"/>
                    <a:pt x="918" y="6871"/>
                  </a:cubicBezTo>
                  <a:cubicBezTo>
                    <a:pt x="1681" y="8181"/>
                    <a:pt x="2990" y="9263"/>
                    <a:pt x="4556" y="9879"/>
                  </a:cubicBezTo>
                  <a:cubicBezTo>
                    <a:pt x="5477" y="10241"/>
                    <a:pt x="6443" y="10424"/>
                    <a:pt x="7377" y="10424"/>
                  </a:cubicBezTo>
                  <a:cubicBezTo>
                    <a:pt x="8031" y="10424"/>
                    <a:pt x="8670" y="10334"/>
                    <a:pt x="9268" y="10153"/>
                  </a:cubicBezTo>
                  <a:cubicBezTo>
                    <a:pt x="10719" y="9712"/>
                    <a:pt x="11808" y="8771"/>
                    <a:pt x="12294" y="7533"/>
                  </a:cubicBezTo>
                  <a:cubicBezTo>
                    <a:pt x="12781" y="6295"/>
                    <a:pt x="12625" y="4864"/>
                    <a:pt x="11862" y="3553"/>
                  </a:cubicBezTo>
                  <a:cubicBezTo>
                    <a:pt x="11099" y="2243"/>
                    <a:pt x="9791" y="1161"/>
                    <a:pt x="8225" y="545"/>
                  </a:cubicBezTo>
                  <a:cubicBezTo>
                    <a:pt x="7303" y="183"/>
                    <a:pt x="6338" y="0"/>
                    <a:pt x="5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39;p43">
              <a:extLst>
                <a:ext uri="{FF2B5EF4-FFF2-40B4-BE49-F238E27FC236}">
                  <a16:creationId xmlns:a16="http://schemas.microsoft.com/office/drawing/2014/main" id="{7936F9AF-26AA-4AAC-BA56-61A64C6C5C6E}"/>
                </a:ext>
              </a:extLst>
            </p:cNvPr>
            <p:cNvSpPr/>
            <p:nvPr/>
          </p:nvSpPr>
          <p:spPr>
            <a:xfrm>
              <a:off x="7771131" y="3052363"/>
              <a:ext cx="236700" cy="194728"/>
            </a:xfrm>
            <a:custGeom>
              <a:avLst/>
              <a:gdLst/>
              <a:ahLst/>
              <a:cxnLst/>
              <a:rect l="l" t="t" r="r" b="b"/>
              <a:pathLst>
                <a:path w="13388" h="11014" extrusionOk="0">
                  <a:moveTo>
                    <a:pt x="5685" y="589"/>
                  </a:moveTo>
                  <a:cubicBezTo>
                    <a:pt x="5695" y="589"/>
                    <a:pt x="5704" y="589"/>
                    <a:pt x="5713" y="589"/>
                  </a:cubicBezTo>
                  <a:cubicBezTo>
                    <a:pt x="8204" y="589"/>
                    <a:pt x="10780" y="1958"/>
                    <a:pt x="11966" y="4093"/>
                  </a:cubicBezTo>
                  <a:cubicBezTo>
                    <a:pt x="12655" y="5331"/>
                    <a:pt x="12772" y="6643"/>
                    <a:pt x="12295" y="7786"/>
                  </a:cubicBezTo>
                  <a:cubicBezTo>
                    <a:pt x="11813" y="8946"/>
                    <a:pt x="10777" y="9802"/>
                    <a:pt x="9378" y="10195"/>
                  </a:cubicBezTo>
                  <a:cubicBezTo>
                    <a:pt x="8827" y="10350"/>
                    <a:pt x="8254" y="10424"/>
                    <a:pt x="7676" y="10424"/>
                  </a:cubicBezTo>
                  <a:cubicBezTo>
                    <a:pt x="5184" y="10424"/>
                    <a:pt x="2609" y="9053"/>
                    <a:pt x="1423" y="6919"/>
                  </a:cubicBezTo>
                  <a:cubicBezTo>
                    <a:pt x="735" y="5680"/>
                    <a:pt x="618" y="4368"/>
                    <a:pt x="1094" y="3225"/>
                  </a:cubicBezTo>
                  <a:cubicBezTo>
                    <a:pt x="1577" y="2067"/>
                    <a:pt x="2613" y="1211"/>
                    <a:pt x="4011" y="818"/>
                  </a:cubicBezTo>
                  <a:cubicBezTo>
                    <a:pt x="4557" y="665"/>
                    <a:pt x="5119" y="589"/>
                    <a:pt x="5685" y="589"/>
                  </a:cubicBezTo>
                  <a:close/>
                  <a:moveTo>
                    <a:pt x="5697" y="0"/>
                  </a:moveTo>
                  <a:cubicBezTo>
                    <a:pt x="5070" y="0"/>
                    <a:pt x="4448" y="80"/>
                    <a:pt x="3851" y="249"/>
                  </a:cubicBezTo>
                  <a:cubicBezTo>
                    <a:pt x="2275" y="692"/>
                    <a:pt x="1102" y="1669"/>
                    <a:pt x="548" y="2998"/>
                  </a:cubicBezTo>
                  <a:cubicBezTo>
                    <a:pt x="1" y="4312"/>
                    <a:pt x="128" y="5806"/>
                    <a:pt x="906" y="7206"/>
                  </a:cubicBezTo>
                  <a:cubicBezTo>
                    <a:pt x="2195" y="9525"/>
                    <a:pt x="4989" y="11013"/>
                    <a:pt x="7693" y="11013"/>
                  </a:cubicBezTo>
                  <a:cubicBezTo>
                    <a:pt x="7698" y="11013"/>
                    <a:pt x="7703" y="11013"/>
                    <a:pt x="7707" y="11013"/>
                  </a:cubicBezTo>
                  <a:cubicBezTo>
                    <a:pt x="8326" y="11013"/>
                    <a:pt x="8942" y="10930"/>
                    <a:pt x="9539" y="10765"/>
                  </a:cubicBezTo>
                  <a:cubicBezTo>
                    <a:pt x="11114" y="10321"/>
                    <a:pt x="12287" y="9344"/>
                    <a:pt x="12841" y="8014"/>
                  </a:cubicBezTo>
                  <a:cubicBezTo>
                    <a:pt x="13388" y="6701"/>
                    <a:pt x="13261" y="5207"/>
                    <a:pt x="12483" y="3807"/>
                  </a:cubicBezTo>
                  <a:cubicBezTo>
                    <a:pt x="11194" y="1489"/>
                    <a:pt x="8400" y="0"/>
                    <a:pt x="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40;p43">
              <a:extLst>
                <a:ext uri="{FF2B5EF4-FFF2-40B4-BE49-F238E27FC236}">
                  <a16:creationId xmlns:a16="http://schemas.microsoft.com/office/drawing/2014/main" id="{05658A8E-01F1-4731-A786-9E4E86785FD5}"/>
                </a:ext>
              </a:extLst>
            </p:cNvPr>
            <p:cNvSpPr/>
            <p:nvPr/>
          </p:nvSpPr>
          <p:spPr>
            <a:xfrm>
              <a:off x="6857252" y="3739903"/>
              <a:ext cx="116582" cy="32814"/>
            </a:xfrm>
            <a:custGeom>
              <a:avLst/>
              <a:gdLst/>
              <a:ahLst/>
              <a:cxnLst/>
              <a:rect l="l" t="t" r="r" b="b"/>
              <a:pathLst>
                <a:path w="6594" h="1856" extrusionOk="0">
                  <a:moveTo>
                    <a:pt x="6594" y="0"/>
                  </a:moveTo>
                  <a:lnTo>
                    <a:pt x="1" y="18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41;p43">
              <a:extLst>
                <a:ext uri="{FF2B5EF4-FFF2-40B4-BE49-F238E27FC236}">
                  <a16:creationId xmlns:a16="http://schemas.microsoft.com/office/drawing/2014/main" id="{BF16ED30-8B64-445E-B44E-5E46DC7105C6}"/>
                </a:ext>
              </a:extLst>
            </p:cNvPr>
            <p:cNvSpPr/>
            <p:nvPr/>
          </p:nvSpPr>
          <p:spPr>
            <a:xfrm>
              <a:off x="6855785" y="3734952"/>
              <a:ext cx="119411" cy="42821"/>
            </a:xfrm>
            <a:custGeom>
              <a:avLst/>
              <a:gdLst/>
              <a:ahLst/>
              <a:cxnLst/>
              <a:rect l="l" t="t" r="r" b="b"/>
              <a:pathLst>
                <a:path w="6754" h="2422" extrusionOk="0">
                  <a:moveTo>
                    <a:pt x="6594" y="1"/>
                  </a:moveTo>
                  <a:lnTo>
                    <a:pt x="0" y="1853"/>
                  </a:lnTo>
                  <a:lnTo>
                    <a:pt x="160" y="2422"/>
                  </a:lnTo>
                  <a:lnTo>
                    <a:pt x="6754" y="570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42;p43">
              <a:extLst>
                <a:ext uri="{FF2B5EF4-FFF2-40B4-BE49-F238E27FC236}">
                  <a16:creationId xmlns:a16="http://schemas.microsoft.com/office/drawing/2014/main" id="{6A4B9109-8248-415A-B0C4-2BCBC84968C4}"/>
                </a:ext>
              </a:extLst>
            </p:cNvPr>
            <p:cNvSpPr/>
            <p:nvPr/>
          </p:nvSpPr>
          <p:spPr>
            <a:xfrm>
              <a:off x="7064073" y="3512344"/>
              <a:ext cx="718215" cy="202171"/>
            </a:xfrm>
            <a:custGeom>
              <a:avLst/>
              <a:gdLst/>
              <a:ahLst/>
              <a:cxnLst/>
              <a:rect l="l" t="t" r="r" b="b"/>
              <a:pathLst>
                <a:path w="40623" h="11435" extrusionOk="0">
                  <a:moveTo>
                    <a:pt x="40622" y="0"/>
                  </a:moveTo>
                  <a:lnTo>
                    <a:pt x="0" y="114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43;p43">
              <a:extLst>
                <a:ext uri="{FF2B5EF4-FFF2-40B4-BE49-F238E27FC236}">
                  <a16:creationId xmlns:a16="http://schemas.microsoft.com/office/drawing/2014/main" id="{34226273-DDC4-436E-A5D6-9594431988D3}"/>
                </a:ext>
              </a:extLst>
            </p:cNvPr>
            <p:cNvSpPr/>
            <p:nvPr/>
          </p:nvSpPr>
          <p:spPr>
            <a:xfrm>
              <a:off x="7062659" y="3507305"/>
              <a:ext cx="721043" cy="212248"/>
            </a:xfrm>
            <a:custGeom>
              <a:avLst/>
              <a:gdLst/>
              <a:ahLst/>
              <a:cxnLst/>
              <a:rect l="l" t="t" r="r" b="b"/>
              <a:pathLst>
                <a:path w="40783" h="12005" extrusionOk="0">
                  <a:moveTo>
                    <a:pt x="40622" y="1"/>
                  </a:moveTo>
                  <a:lnTo>
                    <a:pt x="1" y="11435"/>
                  </a:lnTo>
                  <a:lnTo>
                    <a:pt x="161" y="12004"/>
                  </a:lnTo>
                  <a:lnTo>
                    <a:pt x="40783" y="570"/>
                  </a:lnTo>
                  <a:lnTo>
                    <a:pt x="406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44;p43">
              <a:extLst>
                <a:ext uri="{FF2B5EF4-FFF2-40B4-BE49-F238E27FC236}">
                  <a16:creationId xmlns:a16="http://schemas.microsoft.com/office/drawing/2014/main" id="{CC55ADFA-DF3A-4300-9549-6628AC04B1A3}"/>
                </a:ext>
              </a:extLst>
            </p:cNvPr>
            <p:cNvSpPr/>
            <p:nvPr/>
          </p:nvSpPr>
          <p:spPr>
            <a:xfrm>
              <a:off x="6902354" y="3772399"/>
              <a:ext cx="289563" cy="81505"/>
            </a:xfrm>
            <a:custGeom>
              <a:avLst/>
              <a:gdLst/>
              <a:ahLst/>
              <a:cxnLst/>
              <a:rect l="l" t="t" r="r" b="b"/>
              <a:pathLst>
                <a:path w="16378" h="4610" extrusionOk="0">
                  <a:moveTo>
                    <a:pt x="16378" y="0"/>
                  </a:moveTo>
                  <a:lnTo>
                    <a:pt x="0" y="46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45;p43">
              <a:extLst>
                <a:ext uri="{FF2B5EF4-FFF2-40B4-BE49-F238E27FC236}">
                  <a16:creationId xmlns:a16="http://schemas.microsoft.com/office/drawing/2014/main" id="{D2757440-8991-4948-9C8D-7745BE9A7EA2}"/>
                </a:ext>
              </a:extLst>
            </p:cNvPr>
            <p:cNvSpPr/>
            <p:nvPr/>
          </p:nvSpPr>
          <p:spPr>
            <a:xfrm>
              <a:off x="6900851" y="3767501"/>
              <a:ext cx="292445" cy="91441"/>
            </a:xfrm>
            <a:custGeom>
              <a:avLst/>
              <a:gdLst/>
              <a:ahLst/>
              <a:cxnLst/>
              <a:rect l="l" t="t" r="r" b="b"/>
              <a:pathLst>
                <a:path w="16541" h="5172" extrusionOk="0">
                  <a:moveTo>
                    <a:pt x="16381" y="0"/>
                  </a:moveTo>
                  <a:lnTo>
                    <a:pt x="1" y="4601"/>
                  </a:lnTo>
                  <a:lnTo>
                    <a:pt x="161" y="5171"/>
                  </a:lnTo>
                  <a:lnTo>
                    <a:pt x="16541" y="569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46;p43">
              <a:extLst>
                <a:ext uri="{FF2B5EF4-FFF2-40B4-BE49-F238E27FC236}">
                  <a16:creationId xmlns:a16="http://schemas.microsoft.com/office/drawing/2014/main" id="{5D0FFADB-47AE-41E9-8473-CFBBDDEAE167}"/>
                </a:ext>
              </a:extLst>
            </p:cNvPr>
            <p:cNvSpPr/>
            <p:nvPr/>
          </p:nvSpPr>
          <p:spPr>
            <a:xfrm>
              <a:off x="7270858" y="3647489"/>
              <a:ext cx="364756" cy="102685"/>
            </a:xfrm>
            <a:custGeom>
              <a:avLst/>
              <a:gdLst/>
              <a:ahLst/>
              <a:cxnLst/>
              <a:rect l="l" t="t" r="r" b="b"/>
              <a:pathLst>
                <a:path w="20631" h="5808" extrusionOk="0">
                  <a:moveTo>
                    <a:pt x="20631" y="1"/>
                  </a:moveTo>
                  <a:lnTo>
                    <a:pt x="0" y="58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47;p43">
              <a:extLst>
                <a:ext uri="{FF2B5EF4-FFF2-40B4-BE49-F238E27FC236}">
                  <a16:creationId xmlns:a16="http://schemas.microsoft.com/office/drawing/2014/main" id="{E00176AC-D9E4-4E42-9022-2EE01C1C14FE}"/>
                </a:ext>
              </a:extLst>
            </p:cNvPr>
            <p:cNvSpPr/>
            <p:nvPr/>
          </p:nvSpPr>
          <p:spPr>
            <a:xfrm>
              <a:off x="7269461" y="3642468"/>
              <a:ext cx="367585" cy="112728"/>
            </a:xfrm>
            <a:custGeom>
              <a:avLst/>
              <a:gdLst/>
              <a:ahLst/>
              <a:cxnLst/>
              <a:rect l="l" t="t" r="r" b="b"/>
              <a:pathLst>
                <a:path w="20791" h="6376" extrusionOk="0">
                  <a:moveTo>
                    <a:pt x="20629" y="0"/>
                  </a:moveTo>
                  <a:lnTo>
                    <a:pt x="0" y="5807"/>
                  </a:lnTo>
                  <a:lnTo>
                    <a:pt x="160" y="6376"/>
                  </a:lnTo>
                  <a:lnTo>
                    <a:pt x="20790" y="569"/>
                  </a:lnTo>
                  <a:lnTo>
                    <a:pt x="206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548;p43">
              <a:extLst>
                <a:ext uri="{FF2B5EF4-FFF2-40B4-BE49-F238E27FC236}">
                  <a16:creationId xmlns:a16="http://schemas.microsoft.com/office/drawing/2014/main" id="{D7B4AFA7-7ECC-42BF-8DCC-B5527424FF65}"/>
                </a:ext>
              </a:extLst>
            </p:cNvPr>
            <p:cNvSpPr/>
            <p:nvPr/>
          </p:nvSpPr>
          <p:spPr>
            <a:xfrm>
              <a:off x="7703293" y="3593512"/>
              <a:ext cx="124078" cy="34953"/>
            </a:xfrm>
            <a:custGeom>
              <a:avLst/>
              <a:gdLst/>
              <a:ahLst/>
              <a:cxnLst/>
              <a:rect l="l" t="t" r="r" b="b"/>
              <a:pathLst>
                <a:path w="7018" h="1977" extrusionOk="0">
                  <a:moveTo>
                    <a:pt x="7018" y="1"/>
                  </a:moveTo>
                  <a:lnTo>
                    <a:pt x="0" y="19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549;p43">
              <a:extLst>
                <a:ext uri="{FF2B5EF4-FFF2-40B4-BE49-F238E27FC236}">
                  <a16:creationId xmlns:a16="http://schemas.microsoft.com/office/drawing/2014/main" id="{F652B1BF-3302-4BAB-AFA6-126BFF906584}"/>
                </a:ext>
              </a:extLst>
            </p:cNvPr>
            <p:cNvSpPr/>
            <p:nvPr/>
          </p:nvSpPr>
          <p:spPr>
            <a:xfrm>
              <a:off x="7701967" y="3588244"/>
              <a:ext cx="126925" cy="45066"/>
            </a:xfrm>
            <a:custGeom>
              <a:avLst/>
              <a:gdLst/>
              <a:ahLst/>
              <a:cxnLst/>
              <a:rect l="l" t="t" r="r" b="b"/>
              <a:pathLst>
                <a:path w="7179" h="2549" extrusionOk="0">
                  <a:moveTo>
                    <a:pt x="7019" y="0"/>
                  </a:moveTo>
                  <a:lnTo>
                    <a:pt x="1" y="1980"/>
                  </a:lnTo>
                  <a:lnTo>
                    <a:pt x="162" y="2549"/>
                  </a:lnTo>
                  <a:lnTo>
                    <a:pt x="7179" y="569"/>
                  </a:lnTo>
                  <a:lnTo>
                    <a:pt x="7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50;p43">
              <a:extLst>
                <a:ext uri="{FF2B5EF4-FFF2-40B4-BE49-F238E27FC236}">
                  <a16:creationId xmlns:a16="http://schemas.microsoft.com/office/drawing/2014/main" id="{D1D78F39-A136-4573-8DE3-B3EC10B8181A}"/>
                </a:ext>
              </a:extLst>
            </p:cNvPr>
            <p:cNvSpPr/>
            <p:nvPr/>
          </p:nvSpPr>
          <p:spPr>
            <a:xfrm>
              <a:off x="6947473" y="3776288"/>
              <a:ext cx="564045" cy="158766"/>
            </a:xfrm>
            <a:custGeom>
              <a:avLst/>
              <a:gdLst/>
              <a:ahLst/>
              <a:cxnLst/>
              <a:rect l="l" t="t" r="r" b="b"/>
              <a:pathLst>
                <a:path w="31903" h="8980" extrusionOk="0">
                  <a:moveTo>
                    <a:pt x="31903" y="1"/>
                  </a:moveTo>
                  <a:lnTo>
                    <a:pt x="0" y="89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51;p43">
              <a:extLst>
                <a:ext uri="{FF2B5EF4-FFF2-40B4-BE49-F238E27FC236}">
                  <a16:creationId xmlns:a16="http://schemas.microsoft.com/office/drawing/2014/main" id="{F4582E7B-5E3F-4EC8-8EA2-C92C13D016D5}"/>
                </a:ext>
              </a:extLst>
            </p:cNvPr>
            <p:cNvSpPr/>
            <p:nvPr/>
          </p:nvSpPr>
          <p:spPr>
            <a:xfrm>
              <a:off x="6946041" y="3771267"/>
              <a:ext cx="566874" cy="168826"/>
            </a:xfrm>
            <a:custGeom>
              <a:avLst/>
              <a:gdLst/>
              <a:ahLst/>
              <a:cxnLst/>
              <a:rect l="l" t="t" r="r" b="b"/>
              <a:pathLst>
                <a:path w="32063" h="9549" extrusionOk="0">
                  <a:moveTo>
                    <a:pt x="31903" y="0"/>
                  </a:moveTo>
                  <a:lnTo>
                    <a:pt x="1" y="8979"/>
                  </a:lnTo>
                  <a:lnTo>
                    <a:pt x="161" y="9548"/>
                  </a:lnTo>
                  <a:lnTo>
                    <a:pt x="32063" y="569"/>
                  </a:lnTo>
                  <a:lnTo>
                    <a:pt x="31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52;p43">
              <a:extLst>
                <a:ext uri="{FF2B5EF4-FFF2-40B4-BE49-F238E27FC236}">
                  <a16:creationId xmlns:a16="http://schemas.microsoft.com/office/drawing/2014/main" id="{B011C06E-64D0-42AB-A6BA-10B8D6D84CD3}"/>
                </a:ext>
              </a:extLst>
            </p:cNvPr>
            <p:cNvSpPr/>
            <p:nvPr/>
          </p:nvSpPr>
          <p:spPr>
            <a:xfrm>
              <a:off x="7635579" y="3674699"/>
              <a:ext cx="236930" cy="66689"/>
            </a:xfrm>
            <a:custGeom>
              <a:avLst/>
              <a:gdLst/>
              <a:ahLst/>
              <a:cxnLst/>
              <a:rect l="l" t="t" r="r" b="b"/>
              <a:pathLst>
                <a:path w="13401" h="3772" extrusionOk="0">
                  <a:moveTo>
                    <a:pt x="13400" y="0"/>
                  </a:moveTo>
                  <a:lnTo>
                    <a:pt x="0" y="37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53;p43">
              <a:extLst>
                <a:ext uri="{FF2B5EF4-FFF2-40B4-BE49-F238E27FC236}">
                  <a16:creationId xmlns:a16="http://schemas.microsoft.com/office/drawing/2014/main" id="{D884E0B4-C21A-4969-92C0-B369E8CF9592}"/>
                </a:ext>
              </a:extLst>
            </p:cNvPr>
            <p:cNvSpPr/>
            <p:nvPr/>
          </p:nvSpPr>
          <p:spPr>
            <a:xfrm>
              <a:off x="7634288" y="3669377"/>
              <a:ext cx="239723" cy="76873"/>
            </a:xfrm>
            <a:custGeom>
              <a:avLst/>
              <a:gdLst/>
              <a:ahLst/>
              <a:cxnLst/>
              <a:rect l="l" t="t" r="r" b="b"/>
              <a:pathLst>
                <a:path w="13559" h="4348" extrusionOk="0">
                  <a:moveTo>
                    <a:pt x="13397" y="0"/>
                  </a:moveTo>
                  <a:lnTo>
                    <a:pt x="0" y="3779"/>
                  </a:lnTo>
                  <a:lnTo>
                    <a:pt x="161" y="4348"/>
                  </a:lnTo>
                  <a:lnTo>
                    <a:pt x="13559" y="570"/>
                  </a:lnTo>
                  <a:lnTo>
                    <a:pt x="133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54;p43">
              <a:extLst>
                <a:ext uri="{FF2B5EF4-FFF2-40B4-BE49-F238E27FC236}">
                  <a16:creationId xmlns:a16="http://schemas.microsoft.com/office/drawing/2014/main" id="{F77A250B-A313-406B-A516-E54AB5A60F1F}"/>
                </a:ext>
              </a:extLst>
            </p:cNvPr>
            <p:cNvSpPr/>
            <p:nvPr/>
          </p:nvSpPr>
          <p:spPr>
            <a:xfrm>
              <a:off x="7965841" y="3419453"/>
              <a:ext cx="249518" cy="184349"/>
            </a:xfrm>
            <a:custGeom>
              <a:avLst/>
              <a:gdLst/>
              <a:ahLst/>
              <a:cxnLst/>
              <a:rect l="l" t="t" r="r" b="b"/>
              <a:pathLst>
                <a:path w="14113" h="10427" extrusionOk="0">
                  <a:moveTo>
                    <a:pt x="6072" y="0"/>
                  </a:moveTo>
                  <a:cubicBezTo>
                    <a:pt x="5468" y="0"/>
                    <a:pt x="4869" y="77"/>
                    <a:pt x="4292" y="239"/>
                  </a:cubicBezTo>
                  <a:cubicBezTo>
                    <a:pt x="1238" y="1098"/>
                    <a:pt x="0" y="4023"/>
                    <a:pt x="1526" y="6770"/>
                  </a:cubicBezTo>
                  <a:cubicBezTo>
                    <a:pt x="2764" y="8998"/>
                    <a:pt x="5443" y="10426"/>
                    <a:pt x="8041" y="10426"/>
                  </a:cubicBezTo>
                  <a:cubicBezTo>
                    <a:pt x="8644" y="10426"/>
                    <a:pt x="9244" y="10349"/>
                    <a:pt x="9819" y="10187"/>
                  </a:cubicBezTo>
                  <a:cubicBezTo>
                    <a:pt x="12874" y="9327"/>
                    <a:pt x="14113" y="6404"/>
                    <a:pt x="12585" y="3656"/>
                  </a:cubicBezTo>
                  <a:cubicBezTo>
                    <a:pt x="11347" y="1427"/>
                    <a:pt x="8670" y="0"/>
                    <a:pt x="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55;p43">
              <a:extLst>
                <a:ext uri="{FF2B5EF4-FFF2-40B4-BE49-F238E27FC236}">
                  <a16:creationId xmlns:a16="http://schemas.microsoft.com/office/drawing/2014/main" id="{D3175ED1-82FE-4B93-93C4-72AEA188C3D6}"/>
                </a:ext>
              </a:extLst>
            </p:cNvPr>
            <p:cNvSpPr/>
            <p:nvPr/>
          </p:nvSpPr>
          <p:spPr>
            <a:xfrm>
              <a:off x="7972224" y="3414255"/>
              <a:ext cx="236735" cy="194728"/>
            </a:xfrm>
            <a:custGeom>
              <a:avLst/>
              <a:gdLst/>
              <a:ahLst/>
              <a:cxnLst/>
              <a:rect l="l" t="t" r="r" b="b"/>
              <a:pathLst>
                <a:path w="13390" h="11014" extrusionOk="0">
                  <a:moveTo>
                    <a:pt x="5685" y="589"/>
                  </a:moveTo>
                  <a:cubicBezTo>
                    <a:pt x="5695" y="589"/>
                    <a:pt x="5704" y="589"/>
                    <a:pt x="5713" y="589"/>
                  </a:cubicBezTo>
                  <a:cubicBezTo>
                    <a:pt x="8206" y="589"/>
                    <a:pt x="10780" y="1959"/>
                    <a:pt x="11966" y="4094"/>
                  </a:cubicBezTo>
                  <a:cubicBezTo>
                    <a:pt x="12656" y="5333"/>
                    <a:pt x="12773" y="6645"/>
                    <a:pt x="12297" y="7787"/>
                  </a:cubicBezTo>
                  <a:cubicBezTo>
                    <a:pt x="11814" y="8947"/>
                    <a:pt x="10778" y="9802"/>
                    <a:pt x="9380" y="10196"/>
                  </a:cubicBezTo>
                  <a:cubicBezTo>
                    <a:pt x="8829" y="10352"/>
                    <a:pt x="8255" y="10426"/>
                    <a:pt x="7677" y="10426"/>
                  </a:cubicBezTo>
                  <a:cubicBezTo>
                    <a:pt x="5185" y="10426"/>
                    <a:pt x="2610" y="9054"/>
                    <a:pt x="1425" y="6919"/>
                  </a:cubicBezTo>
                  <a:cubicBezTo>
                    <a:pt x="736" y="5680"/>
                    <a:pt x="619" y="4368"/>
                    <a:pt x="1095" y="3226"/>
                  </a:cubicBezTo>
                  <a:cubicBezTo>
                    <a:pt x="1577" y="2067"/>
                    <a:pt x="2613" y="1211"/>
                    <a:pt x="4012" y="818"/>
                  </a:cubicBezTo>
                  <a:cubicBezTo>
                    <a:pt x="4557" y="666"/>
                    <a:pt x="5121" y="589"/>
                    <a:pt x="5685" y="589"/>
                  </a:cubicBezTo>
                  <a:close/>
                  <a:moveTo>
                    <a:pt x="5697" y="0"/>
                  </a:moveTo>
                  <a:cubicBezTo>
                    <a:pt x="5070" y="0"/>
                    <a:pt x="4448" y="81"/>
                    <a:pt x="3851" y="249"/>
                  </a:cubicBezTo>
                  <a:cubicBezTo>
                    <a:pt x="2276" y="692"/>
                    <a:pt x="1102" y="1669"/>
                    <a:pt x="548" y="2999"/>
                  </a:cubicBezTo>
                  <a:cubicBezTo>
                    <a:pt x="1" y="4312"/>
                    <a:pt x="129" y="5806"/>
                    <a:pt x="906" y="7207"/>
                  </a:cubicBezTo>
                  <a:cubicBezTo>
                    <a:pt x="2195" y="9525"/>
                    <a:pt x="4989" y="11013"/>
                    <a:pt x="7693" y="11013"/>
                  </a:cubicBezTo>
                  <a:cubicBezTo>
                    <a:pt x="7698" y="11013"/>
                    <a:pt x="7703" y="11014"/>
                    <a:pt x="7707" y="11014"/>
                  </a:cubicBezTo>
                  <a:cubicBezTo>
                    <a:pt x="8326" y="11014"/>
                    <a:pt x="8943" y="10930"/>
                    <a:pt x="9539" y="10765"/>
                  </a:cubicBezTo>
                  <a:cubicBezTo>
                    <a:pt x="11114" y="10322"/>
                    <a:pt x="12287" y="9345"/>
                    <a:pt x="12841" y="8015"/>
                  </a:cubicBezTo>
                  <a:cubicBezTo>
                    <a:pt x="13389" y="6701"/>
                    <a:pt x="13261" y="5207"/>
                    <a:pt x="12483" y="3807"/>
                  </a:cubicBezTo>
                  <a:cubicBezTo>
                    <a:pt x="11194" y="1488"/>
                    <a:pt x="8399" y="0"/>
                    <a:pt x="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56;p43">
              <a:extLst>
                <a:ext uri="{FF2B5EF4-FFF2-40B4-BE49-F238E27FC236}">
                  <a16:creationId xmlns:a16="http://schemas.microsoft.com/office/drawing/2014/main" id="{9A6DAF7F-7ECD-4D67-82D8-53326AA383C1}"/>
                </a:ext>
              </a:extLst>
            </p:cNvPr>
            <p:cNvSpPr/>
            <p:nvPr/>
          </p:nvSpPr>
          <p:spPr>
            <a:xfrm>
              <a:off x="7866780" y="3874235"/>
              <a:ext cx="116600" cy="32832"/>
            </a:xfrm>
            <a:custGeom>
              <a:avLst/>
              <a:gdLst/>
              <a:ahLst/>
              <a:cxnLst/>
              <a:rect l="l" t="t" r="r" b="b"/>
              <a:pathLst>
                <a:path w="6595" h="1857" extrusionOk="0">
                  <a:moveTo>
                    <a:pt x="1" y="1856"/>
                  </a:moveTo>
                  <a:lnTo>
                    <a:pt x="659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57;p43">
              <a:extLst>
                <a:ext uri="{FF2B5EF4-FFF2-40B4-BE49-F238E27FC236}">
                  <a16:creationId xmlns:a16="http://schemas.microsoft.com/office/drawing/2014/main" id="{2249439C-7048-4AF1-87B7-945A5B86FB02}"/>
                </a:ext>
              </a:extLst>
            </p:cNvPr>
            <p:cNvSpPr/>
            <p:nvPr/>
          </p:nvSpPr>
          <p:spPr>
            <a:xfrm>
              <a:off x="7865490" y="3868949"/>
              <a:ext cx="119428" cy="42962"/>
            </a:xfrm>
            <a:custGeom>
              <a:avLst/>
              <a:gdLst/>
              <a:ahLst/>
              <a:cxnLst/>
              <a:rect l="l" t="t" r="r" b="b"/>
              <a:pathLst>
                <a:path w="6755" h="2430" extrusionOk="0">
                  <a:moveTo>
                    <a:pt x="6593" y="1"/>
                  </a:moveTo>
                  <a:lnTo>
                    <a:pt x="1" y="1859"/>
                  </a:lnTo>
                  <a:lnTo>
                    <a:pt x="162" y="2429"/>
                  </a:lnTo>
                  <a:lnTo>
                    <a:pt x="6754" y="570"/>
                  </a:lnTo>
                  <a:lnTo>
                    <a:pt x="65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58;p43">
              <a:extLst>
                <a:ext uri="{FF2B5EF4-FFF2-40B4-BE49-F238E27FC236}">
                  <a16:creationId xmlns:a16="http://schemas.microsoft.com/office/drawing/2014/main" id="{1B6AC043-F1C6-4BFF-8D20-AA375A4A8571}"/>
                </a:ext>
              </a:extLst>
            </p:cNvPr>
            <p:cNvSpPr/>
            <p:nvPr/>
          </p:nvSpPr>
          <p:spPr>
            <a:xfrm>
              <a:off x="7058345" y="3932456"/>
              <a:ext cx="718215" cy="202153"/>
            </a:xfrm>
            <a:custGeom>
              <a:avLst/>
              <a:gdLst/>
              <a:ahLst/>
              <a:cxnLst/>
              <a:rect l="l" t="t" r="r" b="b"/>
              <a:pathLst>
                <a:path w="40623" h="11434" extrusionOk="0">
                  <a:moveTo>
                    <a:pt x="0" y="11434"/>
                  </a:moveTo>
                  <a:lnTo>
                    <a:pt x="4062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59;p43">
              <a:extLst>
                <a:ext uri="{FF2B5EF4-FFF2-40B4-BE49-F238E27FC236}">
                  <a16:creationId xmlns:a16="http://schemas.microsoft.com/office/drawing/2014/main" id="{60B81C40-E391-4F31-9308-1F961C35ED6F}"/>
                </a:ext>
              </a:extLst>
            </p:cNvPr>
            <p:cNvSpPr/>
            <p:nvPr/>
          </p:nvSpPr>
          <p:spPr>
            <a:xfrm>
              <a:off x="7056948" y="3927435"/>
              <a:ext cx="721043" cy="212213"/>
            </a:xfrm>
            <a:custGeom>
              <a:avLst/>
              <a:gdLst/>
              <a:ahLst/>
              <a:cxnLst/>
              <a:rect l="l" t="t" r="r" b="b"/>
              <a:pathLst>
                <a:path w="40783" h="12003" extrusionOk="0">
                  <a:moveTo>
                    <a:pt x="40621" y="0"/>
                  </a:moveTo>
                  <a:lnTo>
                    <a:pt x="0" y="11433"/>
                  </a:lnTo>
                  <a:lnTo>
                    <a:pt x="160" y="12003"/>
                  </a:lnTo>
                  <a:lnTo>
                    <a:pt x="40782" y="569"/>
                  </a:lnTo>
                  <a:lnTo>
                    <a:pt x="40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60;p43">
              <a:extLst>
                <a:ext uri="{FF2B5EF4-FFF2-40B4-BE49-F238E27FC236}">
                  <a16:creationId xmlns:a16="http://schemas.microsoft.com/office/drawing/2014/main" id="{616CF646-DC30-47CE-9159-0221DDEE088C}"/>
                </a:ext>
              </a:extLst>
            </p:cNvPr>
            <p:cNvSpPr/>
            <p:nvPr/>
          </p:nvSpPr>
          <p:spPr>
            <a:xfrm>
              <a:off x="7738919" y="3955404"/>
              <a:ext cx="289581" cy="81522"/>
            </a:xfrm>
            <a:custGeom>
              <a:avLst/>
              <a:gdLst/>
              <a:ahLst/>
              <a:cxnLst/>
              <a:rect l="l" t="t" r="r" b="b"/>
              <a:pathLst>
                <a:path w="16379" h="4611" extrusionOk="0">
                  <a:moveTo>
                    <a:pt x="1" y="4610"/>
                  </a:moveTo>
                  <a:lnTo>
                    <a:pt x="16378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61;p43">
              <a:extLst>
                <a:ext uri="{FF2B5EF4-FFF2-40B4-BE49-F238E27FC236}">
                  <a16:creationId xmlns:a16="http://schemas.microsoft.com/office/drawing/2014/main" id="{4B78216F-E7C7-404B-B81E-823B114D416D}"/>
                </a:ext>
              </a:extLst>
            </p:cNvPr>
            <p:cNvSpPr/>
            <p:nvPr/>
          </p:nvSpPr>
          <p:spPr>
            <a:xfrm>
              <a:off x="7728417" y="3947784"/>
              <a:ext cx="291579" cy="91246"/>
            </a:xfrm>
            <a:custGeom>
              <a:avLst/>
              <a:gdLst/>
              <a:ahLst/>
              <a:cxnLst/>
              <a:rect l="l" t="t" r="r" b="b"/>
              <a:pathLst>
                <a:path w="16492" h="5161" extrusionOk="0">
                  <a:moveTo>
                    <a:pt x="16333" y="0"/>
                  </a:moveTo>
                  <a:lnTo>
                    <a:pt x="1" y="4593"/>
                  </a:lnTo>
                  <a:lnTo>
                    <a:pt x="159" y="5161"/>
                  </a:lnTo>
                  <a:lnTo>
                    <a:pt x="16491" y="568"/>
                  </a:lnTo>
                  <a:lnTo>
                    <a:pt x="163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62;p43">
              <a:extLst>
                <a:ext uri="{FF2B5EF4-FFF2-40B4-BE49-F238E27FC236}">
                  <a16:creationId xmlns:a16="http://schemas.microsoft.com/office/drawing/2014/main" id="{5921E33D-B5D6-4C9A-A98D-6B2C40293D0E}"/>
                </a:ext>
              </a:extLst>
            </p:cNvPr>
            <p:cNvSpPr/>
            <p:nvPr/>
          </p:nvSpPr>
          <p:spPr>
            <a:xfrm>
              <a:off x="7295221" y="4059133"/>
              <a:ext cx="364774" cy="102685"/>
            </a:xfrm>
            <a:custGeom>
              <a:avLst/>
              <a:gdLst/>
              <a:ahLst/>
              <a:cxnLst/>
              <a:rect l="l" t="t" r="r" b="b"/>
              <a:pathLst>
                <a:path w="20632" h="5808" extrusionOk="0">
                  <a:moveTo>
                    <a:pt x="1" y="5808"/>
                  </a:moveTo>
                  <a:lnTo>
                    <a:pt x="2063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63;p43">
              <a:extLst>
                <a:ext uri="{FF2B5EF4-FFF2-40B4-BE49-F238E27FC236}">
                  <a16:creationId xmlns:a16="http://schemas.microsoft.com/office/drawing/2014/main" id="{14576F84-C21E-4482-A9A3-51A7B3E6DA84}"/>
                </a:ext>
              </a:extLst>
            </p:cNvPr>
            <p:cNvSpPr/>
            <p:nvPr/>
          </p:nvSpPr>
          <p:spPr>
            <a:xfrm>
              <a:off x="7293807" y="4054112"/>
              <a:ext cx="367603" cy="112745"/>
            </a:xfrm>
            <a:custGeom>
              <a:avLst/>
              <a:gdLst/>
              <a:ahLst/>
              <a:cxnLst/>
              <a:rect l="l" t="t" r="r" b="b"/>
              <a:pathLst>
                <a:path w="20792" h="6377" extrusionOk="0">
                  <a:moveTo>
                    <a:pt x="20631" y="0"/>
                  </a:moveTo>
                  <a:lnTo>
                    <a:pt x="0" y="5807"/>
                  </a:lnTo>
                  <a:lnTo>
                    <a:pt x="160" y="6376"/>
                  </a:lnTo>
                  <a:lnTo>
                    <a:pt x="20792" y="569"/>
                  </a:lnTo>
                  <a:lnTo>
                    <a:pt x="20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64;p43">
              <a:extLst>
                <a:ext uri="{FF2B5EF4-FFF2-40B4-BE49-F238E27FC236}">
                  <a16:creationId xmlns:a16="http://schemas.microsoft.com/office/drawing/2014/main" id="{E4D2117C-3321-453F-AEC2-F061FF1F6EC5}"/>
                </a:ext>
              </a:extLst>
            </p:cNvPr>
            <p:cNvSpPr/>
            <p:nvPr/>
          </p:nvSpPr>
          <p:spPr>
            <a:xfrm>
              <a:off x="7103464" y="4180860"/>
              <a:ext cx="124096" cy="34936"/>
            </a:xfrm>
            <a:custGeom>
              <a:avLst/>
              <a:gdLst/>
              <a:ahLst/>
              <a:cxnLst/>
              <a:rect l="l" t="t" r="r" b="b"/>
              <a:pathLst>
                <a:path w="7019" h="1976" extrusionOk="0">
                  <a:moveTo>
                    <a:pt x="1" y="1976"/>
                  </a:moveTo>
                  <a:lnTo>
                    <a:pt x="701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65;p43">
              <a:extLst>
                <a:ext uri="{FF2B5EF4-FFF2-40B4-BE49-F238E27FC236}">
                  <a16:creationId xmlns:a16="http://schemas.microsoft.com/office/drawing/2014/main" id="{7E31F2E5-26E4-4393-A1AD-6F788E2A166E}"/>
                </a:ext>
              </a:extLst>
            </p:cNvPr>
            <p:cNvSpPr/>
            <p:nvPr/>
          </p:nvSpPr>
          <p:spPr>
            <a:xfrm>
              <a:off x="7101979" y="4175927"/>
              <a:ext cx="126942" cy="44943"/>
            </a:xfrm>
            <a:custGeom>
              <a:avLst/>
              <a:gdLst/>
              <a:ahLst/>
              <a:cxnLst/>
              <a:rect l="l" t="t" r="r" b="b"/>
              <a:pathLst>
                <a:path w="7180" h="2542" extrusionOk="0">
                  <a:moveTo>
                    <a:pt x="7019" y="1"/>
                  </a:moveTo>
                  <a:lnTo>
                    <a:pt x="0" y="1973"/>
                  </a:lnTo>
                  <a:lnTo>
                    <a:pt x="160" y="2542"/>
                  </a:lnTo>
                  <a:lnTo>
                    <a:pt x="7179" y="570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66;p43">
              <a:extLst>
                <a:ext uri="{FF2B5EF4-FFF2-40B4-BE49-F238E27FC236}">
                  <a16:creationId xmlns:a16="http://schemas.microsoft.com/office/drawing/2014/main" id="{990870C4-5E46-474E-B50A-ABF0F6472165}"/>
                </a:ext>
              </a:extLst>
            </p:cNvPr>
            <p:cNvSpPr/>
            <p:nvPr/>
          </p:nvSpPr>
          <p:spPr>
            <a:xfrm>
              <a:off x="7509538" y="4036591"/>
              <a:ext cx="564045" cy="158766"/>
            </a:xfrm>
            <a:custGeom>
              <a:avLst/>
              <a:gdLst/>
              <a:ahLst/>
              <a:cxnLst/>
              <a:rect l="l" t="t" r="r" b="b"/>
              <a:pathLst>
                <a:path w="31903" h="8980" extrusionOk="0">
                  <a:moveTo>
                    <a:pt x="1" y="8980"/>
                  </a:moveTo>
                  <a:lnTo>
                    <a:pt x="3190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567;p43">
              <a:extLst>
                <a:ext uri="{FF2B5EF4-FFF2-40B4-BE49-F238E27FC236}">
                  <a16:creationId xmlns:a16="http://schemas.microsoft.com/office/drawing/2014/main" id="{FBC32C48-1AE3-44BB-B44C-A71BD50BC22D}"/>
                </a:ext>
              </a:extLst>
            </p:cNvPr>
            <p:cNvSpPr/>
            <p:nvPr/>
          </p:nvSpPr>
          <p:spPr>
            <a:xfrm>
              <a:off x="7499461" y="4028670"/>
              <a:ext cx="565336" cy="168243"/>
            </a:xfrm>
            <a:custGeom>
              <a:avLst/>
              <a:gdLst/>
              <a:ahLst/>
              <a:cxnLst/>
              <a:rect l="l" t="t" r="r" b="b"/>
              <a:pathLst>
                <a:path w="31976" h="9516" extrusionOk="0">
                  <a:moveTo>
                    <a:pt x="31816" y="0"/>
                  </a:moveTo>
                  <a:lnTo>
                    <a:pt x="0" y="8948"/>
                  </a:lnTo>
                  <a:lnTo>
                    <a:pt x="160" y="9516"/>
                  </a:lnTo>
                  <a:lnTo>
                    <a:pt x="31976" y="568"/>
                  </a:lnTo>
                  <a:lnTo>
                    <a:pt x="31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68;p43">
              <a:extLst>
                <a:ext uri="{FF2B5EF4-FFF2-40B4-BE49-F238E27FC236}">
                  <a16:creationId xmlns:a16="http://schemas.microsoft.com/office/drawing/2014/main" id="{14DFFAFE-8F7C-4D36-B696-65FF2B7E6109}"/>
                </a:ext>
              </a:extLst>
            </p:cNvPr>
            <p:cNvSpPr/>
            <p:nvPr/>
          </p:nvSpPr>
          <p:spPr>
            <a:xfrm>
              <a:off x="7148566" y="4230275"/>
              <a:ext cx="236894" cy="66707"/>
            </a:xfrm>
            <a:custGeom>
              <a:avLst/>
              <a:gdLst/>
              <a:ahLst/>
              <a:cxnLst/>
              <a:rect l="l" t="t" r="r" b="b"/>
              <a:pathLst>
                <a:path w="13399" h="3773" extrusionOk="0">
                  <a:moveTo>
                    <a:pt x="0" y="3772"/>
                  </a:moveTo>
                  <a:lnTo>
                    <a:pt x="1339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69;p43">
              <a:extLst>
                <a:ext uri="{FF2B5EF4-FFF2-40B4-BE49-F238E27FC236}">
                  <a16:creationId xmlns:a16="http://schemas.microsoft.com/office/drawing/2014/main" id="{C5222EDF-FF55-4180-8C8D-DDB9F43B0EBA}"/>
                </a:ext>
              </a:extLst>
            </p:cNvPr>
            <p:cNvSpPr/>
            <p:nvPr/>
          </p:nvSpPr>
          <p:spPr>
            <a:xfrm>
              <a:off x="7147063" y="4225396"/>
              <a:ext cx="239776" cy="76607"/>
            </a:xfrm>
            <a:custGeom>
              <a:avLst/>
              <a:gdLst/>
              <a:ahLst/>
              <a:cxnLst/>
              <a:rect l="l" t="t" r="r" b="b"/>
              <a:pathLst>
                <a:path w="13562" h="4333" extrusionOk="0">
                  <a:moveTo>
                    <a:pt x="13402" y="1"/>
                  </a:moveTo>
                  <a:lnTo>
                    <a:pt x="1" y="3764"/>
                  </a:lnTo>
                  <a:lnTo>
                    <a:pt x="161" y="4333"/>
                  </a:lnTo>
                  <a:lnTo>
                    <a:pt x="13562" y="570"/>
                  </a:lnTo>
                  <a:lnTo>
                    <a:pt x="13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70;p43">
              <a:extLst>
                <a:ext uri="{FF2B5EF4-FFF2-40B4-BE49-F238E27FC236}">
                  <a16:creationId xmlns:a16="http://schemas.microsoft.com/office/drawing/2014/main" id="{EE8002D7-E735-43BC-96BF-83A079C3F0A2}"/>
                </a:ext>
              </a:extLst>
            </p:cNvPr>
            <p:cNvSpPr/>
            <p:nvPr/>
          </p:nvSpPr>
          <p:spPr>
            <a:xfrm>
              <a:off x="8178638" y="3781239"/>
              <a:ext cx="225968" cy="184314"/>
            </a:xfrm>
            <a:custGeom>
              <a:avLst/>
              <a:gdLst/>
              <a:ahLst/>
              <a:cxnLst/>
              <a:rect l="l" t="t" r="r" b="b"/>
              <a:pathLst>
                <a:path w="12781" h="10425" extrusionOk="0">
                  <a:moveTo>
                    <a:pt x="5404" y="1"/>
                  </a:moveTo>
                  <a:cubicBezTo>
                    <a:pt x="4750" y="1"/>
                    <a:pt x="4111" y="91"/>
                    <a:pt x="3513" y="272"/>
                  </a:cubicBezTo>
                  <a:cubicBezTo>
                    <a:pt x="2062" y="711"/>
                    <a:pt x="974" y="1654"/>
                    <a:pt x="487" y="2892"/>
                  </a:cubicBezTo>
                  <a:cubicBezTo>
                    <a:pt x="1" y="4130"/>
                    <a:pt x="155" y="5561"/>
                    <a:pt x="920" y="6871"/>
                  </a:cubicBezTo>
                  <a:cubicBezTo>
                    <a:pt x="1683" y="8181"/>
                    <a:pt x="2991" y="9263"/>
                    <a:pt x="4556" y="9878"/>
                  </a:cubicBezTo>
                  <a:cubicBezTo>
                    <a:pt x="5477" y="10241"/>
                    <a:pt x="6443" y="10424"/>
                    <a:pt x="7378" y="10424"/>
                  </a:cubicBezTo>
                  <a:cubicBezTo>
                    <a:pt x="8032" y="10424"/>
                    <a:pt x="8671" y="10334"/>
                    <a:pt x="9268" y="10153"/>
                  </a:cubicBezTo>
                  <a:cubicBezTo>
                    <a:pt x="10719" y="9713"/>
                    <a:pt x="11808" y="8770"/>
                    <a:pt x="12294" y="7533"/>
                  </a:cubicBezTo>
                  <a:cubicBezTo>
                    <a:pt x="12781" y="6295"/>
                    <a:pt x="12625" y="4864"/>
                    <a:pt x="11862" y="3553"/>
                  </a:cubicBezTo>
                  <a:cubicBezTo>
                    <a:pt x="11099" y="2244"/>
                    <a:pt x="9791" y="1161"/>
                    <a:pt x="8224" y="546"/>
                  </a:cubicBezTo>
                  <a:cubicBezTo>
                    <a:pt x="7304" y="184"/>
                    <a:pt x="6338" y="1"/>
                    <a:pt x="5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71;p43">
              <a:extLst>
                <a:ext uri="{FF2B5EF4-FFF2-40B4-BE49-F238E27FC236}">
                  <a16:creationId xmlns:a16="http://schemas.microsoft.com/office/drawing/2014/main" id="{A1586E9B-8370-4C91-9D20-EEDBB16146C8}"/>
                </a:ext>
              </a:extLst>
            </p:cNvPr>
            <p:cNvSpPr/>
            <p:nvPr/>
          </p:nvSpPr>
          <p:spPr>
            <a:xfrm>
              <a:off x="8173334" y="3776164"/>
              <a:ext cx="236700" cy="194710"/>
            </a:xfrm>
            <a:custGeom>
              <a:avLst/>
              <a:gdLst/>
              <a:ahLst/>
              <a:cxnLst/>
              <a:rect l="l" t="t" r="r" b="b"/>
              <a:pathLst>
                <a:path w="13388" h="11013" extrusionOk="0">
                  <a:moveTo>
                    <a:pt x="5686" y="589"/>
                  </a:moveTo>
                  <a:cubicBezTo>
                    <a:pt x="5695" y="589"/>
                    <a:pt x="5704" y="589"/>
                    <a:pt x="5713" y="589"/>
                  </a:cubicBezTo>
                  <a:cubicBezTo>
                    <a:pt x="8205" y="589"/>
                    <a:pt x="10779" y="1959"/>
                    <a:pt x="11965" y="4093"/>
                  </a:cubicBezTo>
                  <a:cubicBezTo>
                    <a:pt x="12654" y="5332"/>
                    <a:pt x="12771" y="6644"/>
                    <a:pt x="12295" y="7787"/>
                  </a:cubicBezTo>
                  <a:cubicBezTo>
                    <a:pt x="11812" y="8947"/>
                    <a:pt x="10777" y="9801"/>
                    <a:pt x="9378" y="10194"/>
                  </a:cubicBezTo>
                  <a:cubicBezTo>
                    <a:pt x="8826" y="10350"/>
                    <a:pt x="8252" y="10424"/>
                    <a:pt x="7673" y="10424"/>
                  </a:cubicBezTo>
                  <a:cubicBezTo>
                    <a:pt x="5182" y="10424"/>
                    <a:pt x="2610" y="9053"/>
                    <a:pt x="1424" y="6918"/>
                  </a:cubicBezTo>
                  <a:cubicBezTo>
                    <a:pt x="735" y="5681"/>
                    <a:pt x="618" y="4368"/>
                    <a:pt x="1094" y="3226"/>
                  </a:cubicBezTo>
                  <a:cubicBezTo>
                    <a:pt x="1577" y="2066"/>
                    <a:pt x="2612" y="1211"/>
                    <a:pt x="4011" y="817"/>
                  </a:cubicBezTo>
                  <a:cubicBezTo>
                    <a:pt x="4556" y="666"/>
                    <a:pt x="5119" y="589"/>
                    <a:pt x="5686" y="589"/>
                  </a:cubicBezTo>
                  <a:close/>
                  <a:moveTo>
                    <a:pt x="5694" y="0"/>
                  </a:moveTo>
                  <a:cubicBezTo>
                    <a:pt x="5068" y="0"/>
                    <a:pt x="4446" y="80"/>
                    <a:pt x="3850" y="248"/>
                  </a:cubicBezTo>
                  <a:cubicBezTo>
                    <a:pt x="2275" y="692"/>
                    <a:pt x="1101" y="1668"/>
                    <a:pt x="547" y="2999"/>
                  </a:cubicBezTo>
                  <a:cubicBezTo>
                    <a:pt x="1" y="4312"/>
                    <a:pt x="128" y="5807"/>
                    <a:pt x="906" y="7207"/>
                  </a:cubicBezTo>
                  <a:cubicBezTo>
                    <a:pt x="2195" y="9524"/>
                    <a:pt x="4989" y="11013"/>
                    <a:pt x="7693" y="11013"/>
                  </a:cubicBezTo>
                  <a:cubicBezTo>
                    <a:pt x="7703" y="11013"/>
                    <a:pt x="7712" y="11013"/>
                    <a:pt x="7721" y="11013"/>
                  </a:cubicBezTo>
                  <a:cubicBezTo>
                    <a:pt x="8335" y="11013"/>
                    <a:pt x="8946" y="10930"/>
                    <a:pt x="9539" y="10765"/>
                  </a:cubicBezTo>
                  <a:cubicBezTo>
                    <a:pt x="11114" y="10321"/>
                    <a:pt x="12286" y="9344"/>
                    <a:pt x="12842" y="8015"/>
                  </a:cubicBezTo>
                  <a:cubicBezTo>
                    <a:pt x="13388" y="6702"/>
                    <a:pt x="13261" y="5207"/>
                    <a:pt x="12483" y="3806"/>
                  </a:cubicBezTo>
                  <a:cubicBezTo>
                    <a:pt x="11194" y="1488"/>
                    <a:pt x="8397" y="0"/>
                    <a:pt x="5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72;p43">
              <a:extLst>
                <a:ext uri="{FF2B5EF4-FFF2-40B4-BE49-F238E27FC236}">
                  <a16:creationId xmlns:a16="http://schemas.microsoft.com/office/drawing/2014/main" id="{5FBFA30F-33A4-4FC9-BE41-72E8AC3195C0}"/>
                </a:ext>
              </a:extLst>
            </p:cNvPr>
            <p:cNvSpPr/>
            <p:nvPr/>
          </p:nvSpPr>
          <p:spPr>
            <a:xfrm>
              <a:off x="6387795" y="1919216"/>
              <a:ext cx="737256" cy="419387"/>
            </a:xfrm>
            <a:custGeom>
              <a:avLst/>
              <a:gdLst/>
              <a:ahLst/>
              <a:cxnLst/>
              <a:rect l="l" t="t" r="r" b="b"/>
              <a:pathLst>
                <a:path w="41700" h="23721" extrusionOk="0">
                  <a:moveTo>
                    <a:pt x="15263" y="3635"/>
                  </a:moveTo>
                  <a:cubicBezTo>
                    <a:pt x="16116" y="3635"/>
                    <a:pt x="16995" y="4104"/>
                    <a:pt x="17402" y="4836"/>
                  </a:cubicBezTo>
                  <a:cubicBezTo>
                    <a:pt x="17903" y="5737"/>
                    <a:pt x="17496" y="6696"/>
                    <a:pt x="16494" y="6979"/>
                  </a:cubicBezTo>
                  <a:cubicBezTo>
                    <a:pt x="16305" y="7032"/>
                    <a:pt x="16108" y="7057"/>
                    <a:pt x="15910" y="7057"/>
                  </a:cubicBezTo>
                  <a:cubicBezTo>
                    <a:pt x="15058" y="7057"/>
                    <a:pt x="14179" y="6588"/>
                    <a:pt x="13772" y="5857"/>
                  </a:cubicBezTo>
                  <a:cubicBezTo>
                    <a:pt x="13271" y="4957"/>
                    <a:pt x="13678" y="3996"/>
                    <a:pt x="14680" y="3714"/>
                  </a:cubicBezTo>
                  <a:cubicBezTo>
                    <a:pt x="14869" y="3661"/>
                    <a:pt x="15065" y="3635"/>
                    <a:pt x="15263" y="3635"/>
                  </a:cubicBezTo>
                  <a:close/>
                  <a:moveTo>
                    <a:pt x="14577" y="0"/>
                  </a:moveTo>
                  <a:cubicBezTo>
                    <a:pt x="13958" y="0"/>
                    <a:pt x="13343" y="79"/>
                    <a:pt x="12752" y="245"/>
                  </a:cubicBezTo>
                  <a:cubicBezTo>
                    <a:pt x="9620" y="1127"/>
                    <a:pt x="8351" y="4126"/>
                    <a:pt x="9916" y="6943"/>
                  </a:cubicBezTo>
                  <a:cubicBezTo>
                    <a:pt x="10633" y="8235"/>
                    <a:pt x="11826" y="9260"/>
                    <a:pt x="13199" y="9912"/>
                  </a:cubicBezTo>
                  <a:cubicBezTo>
                    <a:pt x="13199" y="9912"/>
                    <a:pt x="15468" y="10926"/>
                    <a:pt x="15921" y="11741"/>
                  </a:cubicBezTo>
                  <a:cubicBezTo>
                    <a:pt x="16160" y="12172"/>
                    <a:pt x="15531" y="12682"/>
                    <a:pt x="14884" y="13068"/>
                  </a:cubicBezTo>
                  <a:lnTo>
                    <a:pt x="2855" y="16454"/>
                  </a:lnTo>
                  <a:cubicBezTo>
                    <a:pt x="824" y="17025"/>
                    <a:pt x="1" y="18971"/>
                    <a:pt x="1016" y="20798"/>
                  </a:cubicBezTo>
                  <a:lnTo>
                    <a:pt x="2641" y="23721"/>
                  </a:lnTo>
                  <a:lnTo>
                    <a:pt x="41700" y="12727"/>
                  </a:lnTo>
                  <a:lnTo>
                    <a:pt x="40075" y="9803"/>
                  </a:lnTo>
                  <a:cubicBezTo>
                    <a:pt x="39251" y="8320"/>
                    <a:pt x="37469" y="7371"/>
                    <a:pt x="35742" y="7371"/>
                  </a:cubicBezTo>
                  <a:cubicBezTo>
                    <a:pt x="35340" y="7371"/>
                    <a:pt x="34941" y="7422"/>
                    <a:pt x="34558" y="7530"/>
                  </a:cubicBezTo>
                  <a:lnTo>
                    <a:pt x="23398" y="10671"/>
                  </a:lnTo>
                  <a:cubicBezTo>
                    <a:pt x="23277" y="10676"/>
                    <a:pt x="23154" y="10679"/>
                    <a:pt x="23031" y="10679"/>
                  </a:cubicBezTo>
                  <a:cubicBezTo>
                    <a:pt x="22296" y="10679"/>
                    <a:pt x="21570" y="10578"/>
                    <a:pt x="21365" y="10208"/>
                  </a:cubicBezTo>
                  <a:cubicBezTo>
                    <a:pt x="20752" y="9101"/>
                    <a:pt x="21529" y="8056"/>
                    <a:pt x="21764" y="7075"/>
                  </a:cubicBezTo>
                  <a:cubicBezTo>
                    <a:pt x="22029" y="5979"/>
                    <a:pt x="21888" y="4884"/>
                    <a:pt x="21258" y="3750"/>
                  </a:cubicBezTo>
                  <a:cubicBezTo>
                    <a:pt x="19987" y="1464"/>
                    <a:pt x="17241" y="0"/>
                    <a:pt x="14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573;p43">
              <a:extLst>
                <a:ext uri="{FF2B5EF4-FFF2-40B4-BE49-F238E27FC236}">
                  <a16:creationId xmlns:a16="http://schemas.microsoft.com/office/drawing/2014/main" id="{F3530BF0-BC09-4C77-9722-91A4750E4F7E}"/>
                </a:ext>
              </a:extLst>
            </p:cNvPr>
            <p:cNvSpPr/>
            <p:nvPr/>
          </p:nvSpPr>
          <p:spPr>
            <a:xfrm>
              <a:off x="6390235" y="1914018"/>
              <a:ext cx="742631" cy="430756"/>
            </a:xfrm>
            <a:custGeom>
              <a:avLst/>
              <a:gdLst/>
              <a:ahLst/>
              <a:cxnLst/>
              <a:rect l="l" t="t" r="r" b="b"/>
              <a:pathLst>
                <a:path w="42004" h="24364" extrusionOk="0">
                  <a:moveTo>
                    <a:pt x="15130" y="4226"/>
                  </a:moveTo>
                  <a:cubicBezTo>
                    <a:pt x="15877" y="4226"/>
                    <a:pt x="16650" y="4635"/>
                    <a:pt x="17006" y="5274"/>
                  </a:cubicBezTo>
                  <a:cubicBezTo>
                    <a:pt x="17201" y="5626"/>
                    <a:pt x="17236" y="5995"/>
                    <a:pt x="17104" y="6313"/>
                  </a:cubicBezTo>
                  <a:cubicBezTo>
                    <a:pt x="16969" y="6637"/>
                    <a:pt x="16675" y="6876"/>
                    <a:pt x="16275" y="6989"/>
                  </a:cubicBezTo>
                  <a:cubicBezTo>
                    <a:pt x="16110" y="7036"/>
                    <a:pt x="15938" y="7058"/>
                    <a:pt x="15765" y="7058"/>
                  </a:cubicBezTo>
                  <a:cubicBezTo>
                    <a:pt x="15018" y="7058"/>
                    <a:pt x="14248" y="6647"/>
                    <a:pt x="13892" y="6008"/>
                  </a:cubicBezTo>
                  <a:cubicBezTo>
                    <a:pt x="13696" y="5656"/>
                    <a:pt x="13662" y="5287"/>
                    <a:pt x="13794" y="4969"/>
                  </a:cubicBezTo>
                  <a:cubicBezTo>
                    <a:pt x="13929" y="4645"/>
                    <a:pt x="14222" y="4406"/>
                    <a:pt x="14621" y="4292"/>
                  </a:cubicBezTo>
                  <a:lnTo>
                    <a:pt x="14621" y="4294"/>
                  </a:lnTo>
                  <a:cubicBezTo>
                    <a:pt x="14786" y="4248"/>
                    <a:pt x="14957" y="4226"/>
                    <a:pt x="15130" y="4226"/>
                  </a:cubicBezTo>
                  <a:close/>
                  <a:moveTo>
                    <a:pt x="15113" y="3636"/>
                  </a:moveTo>
                  <a:cubicBezTo>
                    <a:pt x="14891" y="3636"/>
                    <a:pt x="14672" y="3664"/>
                    <a:pt x="14461" y="3723"/>
                  </a:cubicBezTo>
                  <a:cubicBezTo>
                    <a:pt x="13885" y="3886"/>
                    <a:pt x="13454" y="4247"/>
                    <a:pt x="13249" y="4741"/>
                  </a:cubicBezTo>
                  <a:cubicBezTo>
                    <a:pt x="13045" y="5229"/>
                    <a:pt x="13090" y="5781"/>
                    <a:pt x="13376" y="6296"/>
                  </a:cubicBezTo>
                  <a:cubicBezTo>
                    <a:pt x="13833" y="7118"/>
                    <a:pt x="14824" y="7645"/>
                    <a:pt x="15782" y="7645"/>
                  </a:cubicBezTo>
                  <a:cubicBezTo>
                    <a:pt x="15786" y="7645"/>
                    <a:pt x="15791" y="7645"/>
                    <a:pt x="15795" y="7645"/>
                  </a:cubicBezTo>
                  <a:cubicBezTo>
                    <a:pt x="16012" y="7645"/>
                    <a:pt x="16227" y="7615"/>
                    <a:pt x="16435" y="7557"/>
                  </a:cubicBezTo>
                  <a:cubicBezTo>
                    <a:pt x="17012" y="7395"/>
                    <a:pt x="17444" y="7033"/>
                    <a:pt x="17649" y="6540"/>
                  </a:cubicBezTo>
                  <a:cubicBezTo>
                    <a:pt x="17852" y="6051"/>
                    <a:pt x="17808" y="5500"/>
                    <a:pt x="17522" y="4986"/>
                  </a:cubicBezTo>
                  <a:cubicBezTo>
                    <a:pt x="17065" y="4164"/>
                    <a:pt x="16072" y="3636"/>
                    <a:pt x="15113" y="3636"/>
                  </a:cubicBezTo>
                  <a:close/>
                  <a:moveTo>
                    <a:pt x="14428" y="588"/>
                  </a:moveTo>
                  <a:cubicBezTo>
                    <a:pt x="14433" y="588"/>
                    <a:pt x="14438" y="588"/>
                    <a:pt x="14442" y="588"/>
                  </a:cubicBezTo>
                  <a:cubicBezTo>
                    <a:pt x="17001" y="590"/>
                    <a:pt x="19643" y="1996"/>
                    <a:pt x="20861" y="4188"/>
                  </a:cubicBezTo>
                  <a:cubicBezTo>
                    <a:pt x="21436" y="5225"/>
                    <a:pt x="21592" y="6243"/>
                    <a:pt x="21338" y="7300"/>
                  </a:cubicBezTo>
                  <a:cubicBezTo>
                    <a:pt x="21279" y="7544"/>
                    <a:pt x="21183" y="7799"/>
                    <a:pt x="21080" y="8066"/>
                  </a:cubicBezTo>
                  <a:cubicBezTo>
                    <a:pt x="20785" y="8839"/>
                    <a:pt x="20450" y="9715"/>
                    <a:pt x="20968" y="10645"/>
                  </a:cubicBezTo>
                  <a:cubicBezTo>
                    <a:pt x="21199" y="11063"/>
                    <a:pt x="21827" y="11269"/>
                    <a:pt x="22887" y="11269"/>
                  </a:cubicBezTo>
                  <a:cubicBezTo>
                    <a:pt x="23009" y="11269"/>
                    <a:pt x="23137" y="11267"/>
                    <a:pt x="23271" y="11261"/>
                  </a:cubicBezTo>
                  <a:lnTo>
                    <a:pt x="34498" y="8110"/>
                  </a:lnTo>
                  <a:cubicBezTo>
                    <a:pt x="34857" y="8009"/>
                    <a:pt x="35231" y="7961"/>
                    <a:pt x="35607" y="7961"/>
                  </a:cubicBezTo>
                  <a:cubicBezTo>
                    <a:pt x="37230" y="7961"/>
                    <a:pt x="38905" y="8853"/>
                    <a:pt x="39677" y="10241"/>
                  </a:cubicBezTo>
                  <a:lnTo>
                    <a:pt x="41121" y="12839"/>
                  </a:lnTo>
                  <a:lnTo>
                    <a:pt x="2647" y="23669"/>
                  </a:lnTo>
                  <a:lnTo>
                    <a:pt x="1136" y="20948"/>
                  </a:lnTo>
                  <a:cubicBezTo>
                    <a:pt x="693" y="20151"/>
                    <a:pt x="617" y="19309"/>
                    <a:pt x="922" y="18577"/>
                  </a:cubicBezTo>
                  <a:cubicBezTo>
                    <a:pt x="1230" y="17836"/>
                    <a:pt x="1896" y="17286"/>
                    <a:pt x="2796" y="17032"/>
                  </a:cubicBezTo>
                  <a:lnTo>
                    <a:pt x="14825" y="13647"/>
                  </a:lnTo>
                  <a:lnTo>
                    <a:pt x="14897" y="13615"/>
                  </a:lnTo>
                  <a:cubicBezTo>
                    <a:pt x="15944" y="12990"/>
                    <a:pt x="16330" y="12409"/>
                    <a:pt x="16041" y="11892"/>
                  </a:cubicBezTo>
                  <a:cubicBezTo>
                    <a:pt x="15554" y="11014"/>
                    <a:pt x="13424" y="10044"/>
                    <a:pt x="13187" y="9938"/>
                  </a:cubicBezTo>
                  <a:cubicBezTo>
                    <a:pt x="11812" y="9286"/>
                    <a:pt x="10692" y="8276"/>
                    <a:pt x="10036" y="7094"/>
                  </a:cubicBezTo>
                  <a:cubicBezTo>
                    <a:pt x="9328" y="5821"/>
                    <a:pt x="9207" y="4472"/>
                    <a:pt x="9697" y="3298"/>
                  </a:cubicBezTo>
                  <a:cubicBezTo>
                    <a:pt x="10193" y="2107"/>
                    <a:pt x="11257" y="1228"/>
                    <a:pt x="12694" y="824"/>
                  </a:cubicBezTo>
                  <a:cubicBezTo>
                    <a:pt x="13258" y="666"/>
                    <a:pt x="13841" y="588"/>
                    <a:pt x="14428" y="588"/>
                  </a:cubicBezTo>
                  <a:close/>
                  <a:moveTo>
                    <a:pt x="14426" y="1"/>
                  </a:moveTo>
                  <a:cubicBezTo>
                    <a:pt x="13784" y="1"/>
                    <a:pt x="13147" y="83"/>
                    <a:pt x="12535" y="255"/>
                  </a:cubicBezTo>
                  <a:cubicBezTo>
                    <a:pt x="10921" y="709"/>
                    <a:pt x="9720" y="1709"/>
                    <a:pt x="9152" y="3071"/>
                  </a:cubicBezTo>
                  <a:cubicBezTo>
                    <a:pt x="8592" y="4416"/>
                    <a:pt x="8723" y="5946"/>
                    <a:pt x="9520" y="7381"/>
                  </a:cubicBezTo>
                  <a:cubicBezTo>
                    <a:pt x="10236" y="8670"/>
                    <a:pt x="11448" y="9767"/>
                    <a:pt x="12942" y="10475"/>
                  </a:cubicBezTo>
                  <a:cubicBezTo>
                    <a:pt x="13547" y="10746"/>
                    <a:pt x="15193" y="11581"/>
                    <a:pt x="15525" y="12179"/>
                  </a:cubicBezTo>
                  <a:cubicBezTo>
                    <a:pt x="15599" y="12312"/>
                    <a:pt x="15349" y="12652"/>
                    <a:pt x="14627" y="13088"/>
                  </a:cubicBezTo>
                  <a:lnTo>
                    <a:pt x="2638" y="16462"/>
                  </a:lnTo>
                  <a:cubicBezTo>
                    <a:pt x="1559" y="16766"/>
                    <a:pt x="757" y="17437"/>
                    <a:pt x="377" y="18349"/>
                  </a:cubicBezTo>
                  <a:cubicBezTo>
                    <a:pt x="0" y="19252"/>
                    <a:pt x="87" y="20276"/>
                    <a:pt x="620" y="21235"/>
                  </a:cubicBezTo>
                  <a:lnTo>
                    <a:pt x="2358" y="24364"/>
                  </a:lnTo>
                  <a:lnTo>
                    <a:pt x="42003" y="13204"/>
                  </a:lnTo>
                  <a:lnTo>
                    <a:pt x="40197" y="9953"/>
                  </a:lnTo>
                  <a:cubicBezTo>
                    <a:pt x="39323" y="8381"/>
                    <a:pt x="37428" y="7371"/>
                    <a:pt x="35594" y="7371"/>
                  </a:cubicBezTo>
                  <a:cubicBezTo>
                    <a:pt x="35168" y="7371"/>
                    <a:pt x="34746" y="7425"/>
                    <a:pt x="34341" y="7539"/>
                  </a:cubicBezTo>
                  <a:lnTo>
                    <a:pt x="23215" y="10671"/>
                  </a:lnTo>
                  <a:cubicBezTo>
                    <a:pt x="23102" y="10675"/>
                    <a:pt x="22996" y="10677"/>
                    <a:pt x="22897" y="10677"/>
                  </a:cubicBezTo>
                  <a:cubicBezTo>
                    <a:pt x="21727" y="10677"/>
                    <a:pt x="21518" y="10415"/>
                    <a:pt x="21486" y="10358"/>
                  </a:cubicBezTo>
                  <a:cubicBezTo>
                    <a:pt x="21104" y="9667"/>
                    <a:pt x="21362" y="8992"/>
                    <a:pt x="21634" y="8276"/>
                  </a:cubicBezTo>
                  <a:cubicBezTo>
                    <a:pt x="21740" y="8003"/>
                    <a:pt x="21847" y="7719"/>
                    <a:pt x="21915" y="7437"/>
                  </a:cubicBezTo>
                  <a:cubicBezTo>
                    <a:pt x="22205" y="6229"/>
                    <a:pt x="22030" y="5073"/>
                    <a:pt x="21379" y="3900"/>
                  </a:cubicBezTo>
                  <a:cubicBezTo>
                    <a:pt x="20059" y="1525"/>
                    <a:pt x="17196" y="1"/>
                    <a:pt x="14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574;p43">
              <a:extLst>
                <a:ext uri="{FF2B5EF4-FFF2-40B4-BE49-F238E27FC236}">
                  <a16:creationId xmlns:a16="http://schemas.microsoft.com/office/drawing/2014/main" id="{A7513276-7680-4F10-8ECF-C3EBE3B471C4}"/>
                </a:ext>
              </a:extLst>
            </p:cNvPr>
            <p:cNvSpPr/>
            <p:nvPr/>
          </p:nvSpPr>
          <p:spPr>
            <a:xfrm>
              <a:off x="7388978" y="2235971"/>
              <a:ext cx="244161" cy="259295"/>
            </a:xfrm>
            <a:custGeom>
              <a:avLst/>
              <a:gdLst/>
              <a:ahLst/>
              <a:cxnLst/>
              <a:rect l="l" t="t" r="r" b="b"/>
              <a:pathLst>
                <a:path w="13810" h="14666" extrusionOk="0">
                  <a:moveTo>
                    <a:pt x="11797" y="1"/>
                  </a:moveTo>
                  <a:cubicBezTo>
                    <a:pt x="11123" y="1"/>
                    <a:pt x="10479" y="386"/>
                    <a:pt x="10181" y="1038"/>
                  </a:cubicBezTo>
                  <a:lnTo>
                    <a:pt x="6092" y="10209"/>
                  </a:lnTo>
                  <a:lnTo>
                    <a:pt x="3031" y="8075"/>
                  </a:lnTo>
                  <a:cubicBezTo>
                    <a:pt x="2722" y="7859"/>
                    <a:pt x="2368" y="7755"/>
                    <a:pt x="2018" y="7755"/>
                  </a:cubicBezTo>
                  <a:cubicBezTo>
                    <a:pt x="1458" y="7755"/>
                    <a:pt x="907" y="8020"/>
                    <a:pt x="562" y="8514"/>
                  </a:cubicBezTo>
                  <a:cubicBezTo>
                    <a:pt x="1" y="9318"/>
                    <a:pt x="199" y="10423"/>
                    <a:pt x="1002" y="10983"/>
                  </a:cubicBezTo>
                  <a:lnTo>
                    <a:pt x="5821" y="14346"/>
                  </a:lnTo>
                  <a:cubicBezTo>
                    <a:pt x="6120" y="14554"/>
                    <a:pt x="6474" y="14666"/>
                    <a:pt x="6836" y="14666"/>
                  </a:cubicBezTo>
                  <a:lnTo>
                    <a:pt x="6837" y="14666"/>
                  </a:lnTo>
                  <a:cubicBezTo>
                    <a:pt x="7537" y="14666"/>
                    <a:pt x="8172" y="14254"/>
                    <a:pt x="8456" y="13615"/>
                  </a:cubicBezTo>
                  <a:lnTo>
                    <a:pt x="13421" y="2482"/>
                  </a:lnTo>
                  <a:cubicBezTo>
                    <a:pt x="13810" y="1590"/>
                    <a:pt x="13406" y="551"/>
                    <a:pt x="12517" y="154"/>
                  </a:cubicBezTo>
                  <a:cubicBezTo>
                    <a:pt x="12283" y="50"/>
                    <a:pt x="12038" y="1"/>
                    <a:pt x="1179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75;p43">
              <a:extLst>
                <a:ext uri="{FF2B5EF4-FFF2-40B4-BE49-F238E27FC236}">
                  <a16:creationId xmlns:a16="http://schemas.microsoft.com/office/drawing/2014/main" id="{B71C76BA-364C-4E69-8DC6-60818CCF6BCF}"/>
                </a:ext>
              </a:extLst>
            </p:cNvPr>
            <p:cNvSpPr/>
            <p:nvPr/>
          </p:nvSpPr>
          <p:spPr>
            <a:xfrm>
              <a:off x="7586959" y="2592241"/>
              <a:ext cx="244143" cy="259295"/>
            </a:xfrm>
            <a:custGeom>
              <a:avLst/>
              <a:gdLst/>
              <a:ahLst/>
              <a:cxnLst/>
              <a:rect l="l" t="t" r="r" b="b"/>
              <a:pathLst>
                <a:path w="13809" h="14666" extrusionOk="0">
                  <a:moveTo>
                    <a:pt x="11795" y="0"/>
                  </a:moveTo>
                  <a:cubicBezTo>
                    <a:pt x="11121" y="0"/>
                    <a:pt x="10477" y="386"/>
                    <a:pt x="10180" y="1038"/>
                  </a:cubicBezTo>
                  <a:lnTo>
                    <a:pt x="6090" y="10209"/>
                  </a:lnTo>
                  <a:lnTo>
                    <a:pt x="3031" y="8075"/>
                  </a:lnTo>
                  <a:cubicBezTo>
                    <a:pt x="2721" y="7859"/>
                    <a:pt x="2367" y="7755"/>
                    <a:pt x="2017" y="7755"/>
                  </a:cubicBezTo>
                  <a:cubicBezTo>
                    <a:pt x="1457" y="7755"/>
                    <a:pt x="906" y="8020"/>
                    <a:pt x="561" y="8514"/>
                  </a:cubicBezTo>
                  <a:cubicBezTo>
                    <a:pt x="1" y="9317"/>
                    <a:pt x="197" y="10423"/>
                    <a:pt x="1000" y="10983"/>
                  </a:cubicBezTo>
                  <a:lnTo>
                    <a:pt x="5821" y="14346"/>
                  </a:lnTo>
                  <a:cubicBezTo>
                    <a:pt x="6118" y="14553"/>
                    <a:pt x="6472" y="14665"/>
                    <a:pt x="6835" y="14666"/>
                  </a:cubicBezTo>
                  <a:lnTo>
                    <a:pt x="6835" y="14666"/>
                  </a:lnTo>
                  <a:cubicBezTo>
                    <a:pt x="7536" y="14665"/>
                    <a:pt x="8170" y="14254"/>
                    <a:pt x="8455" y="13614"/>
                  </a:cubicBezTo>
                  <a:lnTo>
                    <a:pt x="13419" y="2482"/>
                  </a:lnTo>
                  <a:cubicBezTo>
                    <a:pt x="13808" y="1589"/>
                    <a:pt x="13404" y="551"/>
                    <a:pt x="12515" y="154"/>
                  </a:cubicBezTo>
                  <a:cubicBezTo>
                    <a:pt x="12281" y="50"/>
                    <a:pt x="12036" y="0"/>
                    <a:pt x="11795" y="0"/>
                  </a:cubicBezTo>
                  <a:close/>
                  <a:moveTo>
                    <a:pt x="6835" y="14666"/>
                  </a:moveTo>
                  <a:lnTo>
                    <a:pt x="6835" y="14666"/>
                  </a:lnTo>
                  <a:cubicBezTo>
                    <a:pt x="6835" y="14666"/>
                    <a:pt x="6835" y="14666"/>
                    <a:pt x="6835" y="14666"/>
                  </a:cubicBezTo>
                  <a:lnTo>
                    <a:pt x="6836" y="14666"/>
                  </a:lnTo>
                  <a:cubicBezTo>
                    <a:pt x="6836" y="14666"/>
                    <a:pt x="6835" y="14666"/>
                    <a:pt x="6835" y="14666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76;p43">
              <a:extLst>
                <a:ext uri="{FF2B5EF4-FFF2-40B4-BE49-F238E27FC236}">
                  <a16:creationId xmlns:a16="http://schemas.microsoft.com/office/drawing/2014/main" id="{500018C8-4913-4F3A-B4B8-BA1F1DF04810}"/>
                </a:ext>
              </a:extLst>
            </p:cNvPr>
            <p:cNvSpPr/>
            <p:nvPr/>
          </p:nvSpPr>
          <p:spPr>
            <a:xfrm>
              <a:off x="8692737" y="2530078"/>
              <a:ext cx="349763" cy="225013"/>
            </a:xfrm>
            <a:custGeom>
              <a:avLst/>
              <a:gdLst/>
              <a:ahLst/>
              <a:cxnLst/>
              <a:rect l="l" t="t" r="r" b="b"/>
              <a:pathLst>
                <a:path w="19783" h="12727" extrusionOk="0">
                  <a:moveTo>
                    <a:pt x="3379" y="0"/>
                  </a:moveTo>
                  <a:cubicBezTo>
                    <a:pt x="3379" y="0"/>
                    <a:pt x="1" y="0"/>
                    <a:pt x="162" y="1930"/>
                  </a:cubicBezTo>
                  <a:cubicBezTo>
                    <a:pt x="323" y="3860"/>
                    <a:pt x="12546" y="11258"/>
                    <a:pt x="13511" y="11902"/>
                  </a:cubicBezTo>
                  <a:cubicBezTo>
                    <a:pt x="13984" y="12217"/>
                    <a:pt x="15116" y="12727"/>
                    <a:pt x="16184" y="12727"/>
                  </a:cubicBezTo>
                  <a:cubicBezTo>
                    <a:pt x="17293" y="12727"/>
                    <a:pt x="18333" y="12178"/>
                    <a:pt x="18497" y="10294"/>
                  </a:cubicBezTo>
                  <a:cubicBezTo>
                    <a:pt x="18497" y="10294"/>
                    <a:pt x="19782" y="7559"/>
                    <a:pt x="18979" y="5469"/>
                  </a:cubicBezTo>
                  <a:cubicBezTo>
                    <a:pt x="18175" y="3378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577;p43">
              <a:extLst>
                <a:ext uri="{FF2B5EF4-FFF2-40B4-BE49-F238E27FC236}">
                  <a16:creationId xmlns:a16="http://schemas.microsoft.com/office/drawing/2014/main" id="{B2401524-BF2F-400E-821C-C155C92E6A21}"/>
                </a:ext>
              </a:extLst>
            </p:cNvPr>
            <p:cNvSpPr/>
            <p:nvPr/>
          </p:nvSpPr>
          <p:spPr>
            <a:xfrm>
              <a:off x="8689678" y="2524862"/>
              <a:ext cx="357454" cy="235409"/>
            </a:xfrm>
            <a:custGeom>
              <a:avLst/>
              <a:gdLst/>
              <a:ahLst/>
              <a:cxnLst/>
              <a:rect l="l" t="t" r="r" b="b"/>
              <a:pathLst>
                <a:path w="20218" h="13315" extrusionOk="0">
                  <a:moveTo>
                    <a:pt x="3520" y="592"/>
                  </a:moveTo>
                  <a:cubicBezTo>
                    <a:pt x="9185" y="1886"/>
                    <a:pt x="18333" y="4456"/>
                    <a:pt x="18876" y="5870"/>
                  </a:cubicBezTo>
                  <a:cubicBezTo>
                    <a:pt x="19624" y="7815"/>
                    <a:pt x="18414" y="10436"/>
                    <a:pt x="18402" y="10463"/>
                  </a:cubicBezTo>
                  <a:cubicBezTo>
                    <a:pt x="18387" y="10494"/>
                    <a:pt x="18378" y="10528"/>
                    <a:pt x="18375" y="10562"/>
                  </a:cubicBezTo>
                  <a:cubicBezTo>
                    <a:pt x="18287" y="11572"/>
                    <a:pt x="17927" y="12234"/>
                    <a:pt x="17306" y="12533"/>
                  </a:cubicBezTo>
                  <a:cubicBezTo>
                    <a:pt x="17018" y="12671"/>
                    <a:pt x="16691" y="12727"/>
                    <a:pt x="16352" y="12727"/>
                  </a:cubicBezTo>
                  <a:cubicBezTo>
                    <a:pt x="15372" y="12727"/>
                    <a:pt x="14303" y="12255"/>
                    <a:pt x="13848" y="11951"/>
                  </a:cubicBezTo>
                  <a:cubicBezTo>
                    <a:pt x="13726" y="11869"/>
                    <a:pt x="13422" y="11679"/>
                    <a:pt x="12986" y="11406"/>
                  </a:cubicBezTo>
                  <a:cubicBezTo>
                    <a:pt x="2881" y="5071"/>
                    <a:pt x="687" y="2904"/>
                    <a:pt x="630" y="2201"/>
                  </a:cubicBezTo>
                  <a:cubicBezTo>
                    <a:pt x="603" y="1886"/>
                    <a:pt x="690" y="1625"/>
                    <a:pt x="895" y="1402"/>
                  </a:cubicBezTo>
                  <a:cubicBezTo>
                    <a:pt x="1578" y="659"/>
                    <a:pt x="3268" y="597"/>
                    <a:pt x="3520" y="592"/>
                  </a:cubicBezTo>
                  <a:close/>
                  <a:moveTo>
                    <a:pt x="3552" y="0"/>
                  </a:moveTo>
                  <a:cubicBezTo>
                    <a:pt x="3464" y="0"/>
                    <a:pt x="1371" y="11"/>
                    <a:pt x="461" y="1001"/>
                  </a:cubicBezTo>
                  <a:cubicBezTo>
                    <a:pt x="142" y="1348"/>
                    <a:pt x="0" y="1768"/>
                    <a:pt x="40" y="2250"/>
                  </a:cubicBezTo>
                  <a:cubicBezTo>
                    <a:pt x="146" y="3518"/>
                    <a:pt x="4041" y="6497"/>
                    <a:pt x="12672" y="11907"/>
                  </a:cubicBezTo>
                  <a:cubicBezTo>
                    <a:pt x="13101" y="12175"/>
                    <a:pt x="13400" y="12363"/>
                    <a:pt x="13519" y="12443"/>
                  </a:cubicBezTo>
                  <a:cubicBezTo>
                    <a:pt x="14052" y="12797"/>
                    <a:pt x="15232" y="13315"/>
                    <a:pt x="16361" y="13315"/>
                  </a:cubicBezTo>
                  <a:cubicBezTo>
                    <a:pt x="16780" y="13315"/>
                    <a:pt x="17192" y="13244"/>
                    <a:pt x="17562" y="13065"/>
                  </a:cubicBezTo>
                  <a:cubicBezTo>
                    <a:pt x="18374" y="12675"/>
                    <a:pt x="18844" y="11868"/>
                    <a:pt x="18960" y="10666"/>
                  </a:cubicBezTo>
                  <a:cubicBezTo>
                    <a:pt x="19137" y="10268"/>
                    <a:pt x="20217" y="7709"/>
                    <a:pt x="19428" y="5657"/>
                  </a:cubicBezTo>
                  <a:cubicBezTo>
                    <a:pt x="18592" y="3483"/>
                    <a:pt x="5147" y="357"/>
                    <a:pt x="3617" y="7"/>
                  </a:cubicBezTo>
                  <a:cubicBezTo>
                    <a:pt x="3596" y="2"/>
                    <a:pt x="3573" y="0"/>
                    <a:pt x="3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578;p43">
              <a:extLst>
                <a:ext uri="{FF2B5EF4-FFF2-40B4-BE49-F238E27FC236}">
                  <a16:creationId xmlns:a16="http://schemas.microsoft.com/office/drawing/2014/main" id="{0A0FAB3B-7B0E-4912-95C6-5A189F64F97B}"/>
                </a:ext>
              </a:extLst>
            </p:cNvPr>
            <p:cNvSpPr/>
            <p:nvPr/>
          </p:nvSpPr>
          <p:spPr>
            <a:xfrm>
              <a:off x="8708808" y="2460401"/>
              <a:ext cx="65310" cy="51307"/>
            </a:xfrm>
            <a:custGeom>
              <a:avLst/>
              <a:gdLst/>
              <a:ahLst/>
              <a:cxnLst/>
              <a:rect l="l" t="t" r="r" b="b"/>
              <a:pathLst>
                <a:path w="3694" h="2902" extrusionOk="0">
                  <a:moveTo>
                    <a:pt x="710" y="0"/>
                  </a:moveTo>
                  <a:cubicBezTo>
                    <a:pt x="0" y="0"/>
                    <a:pt x="1189" y="2402"/>
                    <a:pt x="1649" y="2517"/>
                  </a:cubicBezTo>
                  <a:cubicBezTo>
                    <a:pt x="2160" y="2646"/>
                    <a:pt x="3438" y="2901"/>
                    <a:pt x="3438" y="2901"/>
                  </a:cubicBezTo>
                  <a:lnTo>
                    <a:pt x="3693" y="1239"/>
                  </a:lnTo>
                  <a:cubicBezTo>
                    <a:pt x="3693" y="1239"/>
                    <a:pt x="2288" y="729"/>
                    <a:pt x="1011" y="91"/>
                  </a:cubicBezTo>
                  <a:cubicBezTo>
                    <a:pt x="886" y="29"/>
                    <a:pt x="786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579;p43">
              <a:extLst>
                <a:ext uri="{FF2B5EF4-FFF2-40B4-BE49-F238E27FC236}">
                  <a16:creationId xmlns:a16="http://schemas.microsoft.com/office/drawing/2014/main" id="{9F075F94-40C8-4DAE-A3B0-D22C427733D1}"/>
                </a:ext>
              </a:extLst>
            </p:cNvPr>
            <p:cNvSpPr/>
            <p:nvPr/>
          </p:nvSpPr>
          <p:spPr>
            <a:xfrm>
              <a:off x="8711425" y="2455150"/>
              <a:ext cx="68227" cy="61756"/>
            </a:xfrm>
            <a:custGeom>
              <a:avLst/>
              <a:gdLst/>
              <a:ahLst/>
              <a:cxnLst/>
              <a:rect l="l" t="t" r="r" b="b"/>
              <a:pathLst>
                <a:path w="3859" h="3493" extrusionOk="0">
                  <a:moveTo>
                    <a:pt x="630" y="608"/>
                  </a:moveTo>
                  <a:cubicBezTo>
                    <a:pt x="664" y="620"/>
                    <a:pt x="698" y="635"/>
                    <a:pt x="729" y="651"/>
                  </a:cubicBezTo>
                  <a:cubicBezTo>
                    <a:pt x="1704" y="1138"/>
                    <a:pt x="2761" y="1555"/>
                    <a:pt x="3216" y="1729"/>
                  </a:cubicBezTo>
                  <a:lnTo>
                    <a:pt x="3044" y="2846"/>
                  </a:lnTo>
                  <a:cubicBezTo>
                    <a:pt x="2636" y="2762"/>
                    <a:pt x="1924" y="2615"/>
                    <a:pt x="1589" y="2532"/>
                  </a:cubicBezTo>
                  <a:cubicBezTo>
                    <a:pt x="1311" y="2392"/>
                    <a:pt x="613" y="1048"/>
                    <a:pt x="630" y="608"/>
                  </a:cubicBezTo>
                  <a:close/>
                  <a:moveTo>
                    <a:pt x="557" y="0"/>
                  </a:moveTo>
                  <a:cubicBezTo>
                    <a:pt x="440" y="0"/>
                    <a:pt x="338" y="34"/>
                    <a:pt x="251" y="101"/>
                  </a:cubicBezTo>
                  <a:cubicBezTo>
                    <a:pt x="58" y="251"/>
                    <a:pt x="0" y="524"/>
                    <a:pt x="82" y="913"/>
                  </a:cubicBezTo>
                  <a:cubicBezTo>
                    <a:pt x="218" y="1565"/>
                    <a:pt x="897" y="2968"/>
                    <a:pt x="1429" y="3100"/>
                  </a:cubicBezTo>
                  <a:cubicBezTo>
                    <a:pt x="1941" y="3228"/>
                    <a:pt x="3179" y="3476"/>
                    <a:pt x="3232" y="3486"/>
                  </a:cubicBezTo>
                  <a:cubicBezTo>
                    <a:pt x="3251" y="3490"/>
                    <a:pt x="3270" y="3493"/>
                    <a:pt x="3289" y="3493"/>
                  </a:cubicBezTo>
                  <a:cubicBezTo>
                    <a:pt x="3435" y="3491"/>
                    <a:pt x="3559" y="3386"/>
                    <a:pt x="3581" y="3242"/>
                  </a:cubicBezTo>
                  <a:lnTo>
                    <a:pt x="3836" y="1582"/>
                  </a:lnTo>
                  <a:cubicBezTo>
                    <a:pt x="3859" y="1442"/>
                    <a:pt x="3778" y="1307"/>
                    <a:pt x="3646" y="1258"/>
                  </a:cubicBezTo>
                  <a:cubicBezTo>
                    <a:pt x="3632" y="1253"/>
                    <a:pt x="2242" y="746"/>
                    <a:pt x="995" y="122"/>
                  </a:cubicBezTo>
                  <a:cubicBezTo>
                    <a:pt x="832" y="41"/>
                    <a:pt x="685" y="0"/>
                    <a:pt x="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580;p43">
              <a:extLst>
                <a:ext uri="{FF2B5EF4-FFF2-40B4-BE49-F238E27FC236}">
                  <a16:creationId xmlns:a16="http://schemas.microsoft.com/office/drawing/2014/main" id="{D5DDA0F9-61C9-4407-90FB-61B81CB6B80B}"/>
                </a:ext>
              </a:extLst>
            </p:cNvPr>
            <p:cNvSpPr/>
            <p:nvPr/>
          </p:nvSpPr>
          <p:spPr>
            <a:xfrm>
              <a:off x="7862466" y="2156570"/>
              <a:ext cx="1570214" cy="1013294"/>
            </a:xfrm>
            <a:custGeom>
              <a:avLst/>
              <a:gdLst/>
              <a:ahLst/>
              <a:cxnLst/>
              <a:rect l="l" t="t" r="r" b="b"/>
              <a:pathLst>
                <a:path w="88813" h="57313" extrusionOk="0">
                  <a:moveTo>
                    <a:pt x="81493" y="1"/>
                  </a:moveTo>
                  <a:cubicBezTo>
                    <a:pt x="80301" y="1"/>
                    <a:pt x="79094" y="335"/>
                    <a:pt x="78019" y="1035"/>
                  </a:cubicBezTo>
                  <a:lnTo>
                    <a:pt x="7398" y="47020"/>
                  </a:lnTo>
                  <a:lnTo>
                    <a:pt x="0" y="56026"/>
                  </a:lnTo>
                  <a:lnTo>
                    <a:pt x="644" y="57313"/>
                  </a:lnTo>
                  <a:lnTo>
                    <a:pt x="11097" y="54739"/>
                  </a:lnTo>
                  <a:lnTo>
                    <a:pt x="84707" y="11887"/>
                  </a:lnTo>
                  <a:cubicBezTo>
                    <a:pt x="87814" y="10078"/>
                    <a:pt x="88813" y="6058"/>
                    <a:pt x="86910" y="3005"/>
                  </a:cubicBezTo>
                  <a:cubicBezTo>
                    <a:pt x="85700" y="1063"/>
                    <a:pt x="83619" y="1"/>
                    <a:pt x="8149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81;p43">
              <a:extLst>
                <a:ext uri="{FF2B5EF4-FFF2-40B4-BE49-F238E27FC236}">
                  <a16:creationId xmlns:a16="http://schemas.microsoft.com/office/drawing/2014/main" id="{9639E657-6F9D-4249-9EBE-A89790773CD1}"/>
                </a:ext>
              </a:extLst>
            </p:cNvPr>
            <p:cNvSpPr/>
            <p:nvPr/>
          </p:nvSpPr>
          <p:spPr>
            <a:xfrm>
              <a:off x="7856879" y="2151302"/>
              <a:ext cx="1568729" cy="1023796"/>
            </a:xfrm>
            <a:custGeom>
              <a:avLst/>
              <a:gdLst/>
              <a:ahLst/>
              <a:cxnLst/>
              <a:rect l="l" t="t" r="r" b="b"/>
              <a:pathLst>
                <a:path w="88729" h="57907" extrusionOk="0">
                  <a:moveTo>
                    <a:pt x="81801" y="592"/>
                  </a:moveTo>
                  <a:cubicBezTo>
                    <a:pt x="82243" y="592"/>
                    <a:pt x="82688" y="640"/>
                    <a:pt x="83131" y="738"/>
                  </a:cubicBezTo>
                  <a:cubicBezTo>
                    <a:pt x="84739" y="1095"/>
                    <a:pt x="86105" y="2062"/>
                    <a:pt x="86975" y="3459"/>
                  </a:cubicBezTo>
                  <a:cubicBezTo>
                    <a:pt x="87852" y="4867"/>
                    <a:pt x="88115" y="6529"/>
                    <a:pt x="87716" y="8139"/>
                  </a:cubicBezTo>
                  <a:cubicBezTo>
                    <a:pt x="87317" y="9749"/>
                    <a:pt x="86307" y="11095"/>
                    <a:pt x="84875" y="11930"/>
                  </a:cubicBezTo>
                  <a:lnTo>
                    <a:pt x="11301" y="54760"/>
                  </a:lnTo>
                  <a:lnTo>
                    <a:pt x="1118" y="57268"/>
                  </a:lnTo>
                  <a:lnTo>
                    <a:pt x="666" y="56364"/>
                  </a:lnTo>
                  <a:lnTo>
                    <a:pt x="7915" y="47541"/>
                  </a:lnTo>
                  <a:lnTo>
                    <a:pt x="78496" y="1579"/>
                  </a:lnTo>
                  <a:cubicBezTo>
                    <a:pt x="79496" y="928"/>
                    <a:pt x="80637" y="592"/>
                    <a:pt x="81801" y="592"/>
                  </a:cubicBezTo>
                  <a:close/>
                  <a:moveTo>
                    <a:pt x="81799" y="1"/>
                  </a:moveTo>
                  <a:cubicBezTo>
                    <a:pt x="80522" y="1"/>
                    <a:pt x="79271" y="369"/>
                    <a:pt x="78174" y="1085"/>
                  </a:cubicBezTo>
                  <a:lnTo>
                    <a:pt x="7553" y="47070"/>
                  </a:lnTo>
                  <a:cubicBezTo>
                    <a:pt x="7528" y="47087"/>
                    <a:pt x="7505" y="47107"/>
                    <a:pt x="7485" y="47131"/>
                  </a:cubicBezTo>
                  <a:lnTo>
                    <a:pt x="87" y="56136"/>
                  </a:lnTo>
                  <a:cubicBezTo>
                    <a:pt x="14" y="56227"/>
                    <a:pt x="0" y="56352"/>
                    <a:pt x="52" y="56456"/>
                  </a:cubicBezTo>
                  <a:lnTo>
                    <a:pt x="695" y="57743"/>
                  </a:lnTo>
                  <a:cubicBezTo>
                    <a:pt x="745" y="57844"/>
                    <a:pt x="848" y="57907"/>
                    <a:pt x="960" y="57907"/>
                  </a:cubicBezTo>
                  <a:cubicBezTo>
                    <a:pt x="984" y="57907"/>
                    <a:pt x="1008" y="57904"/>
                    <a:pt x="1030" y="57898"/>
                  </a:cubicBezTo>
                  <a:lnTo>
                    <a:pt x="11484" y="55324"/>
                  </a:lnTo>
                  <a:cubicBezTo>
                    <a:pt x="11512" y="55318"/>
                    <a:pt x="11538" y="55307"/>
                    <a:pt x="11562" y="55293"/>
                  </a:cubicBezTo>
                  <a:lnTo>
                    <a:pt x="85172" y="12441"/>
                  </a:lnTo>
                  <a:cubicBezTo>
                    <a:pt x="86744" y="11526"/>
                    <a:pt x="87852" y="10049"/>
                    <a:pt x="88290" y="8281"/>
                  </a:cubicBezTo>
                  <a:cubicBezTo>
                    <a:pt x="88728" y="6515"/>
                    <a:pt x="88439" y="4692"/>
                    <a:pt x="87477" y="3147"/>
                  </a:cubicBezTo>
                  <a:cubicBezTo>
                    <a:pt x="86521" y="1613"/>
                    <a:pt x="85023" y="553"/>
                    <a:pt x="83259" y="162"/>
                  </a:cubicBezTo>
                  <a:cubicBezTo>
                    <a:pt x="82773" y="54"/>
                    <a:pt x="82284" y="1"/>
                    <a:pt x="8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82;p43">
              <a:extLst>
                <a:ext uri="{FF2B5EF4-FFF2-40B4-BE49-F238E27FC236}">
                  <a16:creationId xmlns:a16="http://schemas.microsoft.com/office/drawing/2014/main" id="{4B01618C-3F9E-4FD7-98FB-17C5F014DDFD}"/>
                </a:ext>
              </a:extLst>
            </p:cNvPr>
            <p:cNvSpPr/>
            <p:nvPr/>
          </p:nvSpPr>
          <p:spPr>
            <a:xfrm>
              <a:off x="8604779" y="2692858"/>
              <a:ext cx="42414" cy="27298"/>
            </a:xfrm>
            <a:custGeom>
              <a:avLst/>
              <a:gdLst/>
              <a:ahLst/>
              <a:cxnLst/>
              <a:rect l="l" t="t" r="r" b="b"/>
              <a:pathLst>
                <a:path w="2399" h="1544" extrusionOk="0">
                  <a:moveTo>
                    <a:pt x="2399" y="0"/>
                  </a:moveTo>
                  <a:lnTo>
                    <a:pt x="0" y="154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83;p43">
              <a:extLst>
                <a:ext uri="{FF2B5EF4-FFF2-40B4-BE49-F238E27FC236}">
                  <a16:creationId xmlns:a16="http://schemas.microsoft.com/office/drawing/2014/main" id="{E6BDEF53-7535-400F-91C1-DE03ECC3E7BC}"/>
                </a:ext>
              </a:extLst>
            </p:cNvPr>
            <p:cNvSpPr/>
            <p:nvPr/>
          </p:nvSpPr>
          <p:spPr>
            <a:xfrm>
              <a:off x="8599104" y="2687625"/>
              <a:ext cx="54048" cy="37764"/>
            </a:xfrm>
            <a:custGeom>
              <a:avLst/>
              <a:gdLst/>
              <a:ahLst/>
              <a:cxnLst/>
              <a:rect l="l" t="t" r="r" b="b"/>
              <a:pathLst>
                <a:path w="3057" h="2136" extrusionOk="0">
                  <a:moveTo>
                    <a:pt x="2719" y="0"/>
                  </a:moveTo>
                  <a:cubicBezTo>
                    <a:pt x="2664" y="0"/>
                    <a:pt x="2609" y="15"/>
                    <a:pt x="2560" y="47"/>
                  </a:cubicBezTo>
                  <a:lnTo>
                    <a:pt x="160" y="1592"/>
                  </a:lnTo>
                  <a:cubicBezTo>
                    <a:pt x="50" y="1662"/>
                    <a:pt x="0" y="1797"/>
                    <a:pt x="37" y="1923"/>
                  </a:cubicBezTo>
                  <a:cubicBezTo>
                    <a:pt x="73" y="2049"/>
                    <a:pt x="189" y="2136"/>
                    <a:pt x="320" y="2136"/>
                  </a:cubicBezTo>
                  <a:cubicBezTo>
                    <a:pt x="377" y="2136"/>
                    <a:pt x="432" y="2119"/>
                    <a:pt x="480" y="2088"/>
                  </a:cubicBezTo>
                  <a:lnTo>
                    <a:pt x="2879" y="544"/>
                  </a:lnTo>
                  <a:cubicBezTo>
                    <a:pt x="3017" y="456"/>
                    <a:pt x="3057" y="274"/>
                    <a:pt x="2969" y="136"/>
                  </a:cubicBezTo>
                  <a:cubicBezTo>
                    <a:pt x="2912" y="48"/>
                    <a:pt x="2816" y="0"/>
                    <a:pt x="2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84;p43">
              <a:extLst>
                <a:ext uri="{FF2B5EF4-FFF2-40B4-BE49-F238E27FC236}">
                  <a16:creationId xmlns:a16="http://schemas.microsoft.com/office/drawing/2014/main" id="{9A9CBC92-70B9-4303-AAE8-D8D2ADDAF48A}"/>
                </a:ext>
              </a:extLst>
            </p:cNvPr>
            <p:cNvSpPr/>
            <p:nvPr/>
          </p:nvSpPr>
          <p:spPr>
            <a:xfrm>
              <a:off x="8698978" y="2457767"/>
              <a:ext cx="313502" cy="201764"/>
            </a:xfrm>
            <a:custGeom>
              <a:avLst/>
              <a:gdLst/>
              <a:ahLst/>
              <a:cxnLst/>
              <a:rect l="l" t="t" r="r" b="b"/>
              <a:pathLst>
                <a:path w="17732" h="11412" extrusionOk="0">
                  <a:moveTo>
                    <a:pt x="17731" y="1"/>
                  </a:moveTo>
                  <a:lnTo>
                    <a:pt x="0" y="114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85;p43">
              <a:extLst>
                <a:ext uri="{FF2B5EF4-FFF2-40B4-BE49-F238E27FC236}">
                  <a16:creationId xmlns:a16="http://schemas.microsoft.com/office/drawing/2014/main" id="{0006DEDD-10DB-4E90-8CBB-96A48B2452FE}"/>
                </a:ext>
              </a:extLst>
            </p:cNvPr>
            <p:cNvSpPr/>
            <p:nvPr/>
          </p:nvSpPr>
          <p:spPr>
            <a:xfrm>
              <a:off x="8693320" y="2452516"/>
              <a:ext cx="325153" cy="212248"/>
            </a:xfrm>
            <a:custGeom>
              <a:avLst/>
              <a:gdLst/>
              <a:ahLst/>
              <a:cxnLst/>
              <a:rect l="l" t="t" r="r" b="b"/>
              <a:pathLst>
                <a:path w="18391" h="12005" extrusionOk="0">
                  <a:moveTo>
                    <a:pt x="18054" y="1"/>
                  </a:moveTo>
                  <a:cubicBezTo>
                    <a:pt x="17998" y="1"/>
                    <a:pt x="17941" y="17"/>
                    <a:pt x="17891" y="50"/>
                  </a:cubicBezTo>
                  <a:lnTo>
                    <a:pt x="160" y="11459"/>
                  </a:lnTo>
                  <a:cubicBezTo>
                    <a:pt x="51" y="11531"/>
                    <a:pt x="1" y="11665"/>
                    <a:pt x="37" y="11791"/>
                  </a:cubicBezTo>
                  <a:cubicBezTo>
                    <a:pt x="74" y="11917"/>
                    <a:pt x="189" y="12004"/>
                    <a:pt x="320" y="12004"/>
                  </a:cubicBezTo>
                  <a:cubicBezTo>
                    <a:pt x="377" y="12004"/>
                    <a:pt x="434" y="11988"/>
                    <a:pt x="480" y="11956"/>
                  </a:cubicBezTo>
                  <a:lnTo>
                    <a:pt x="18211" y="547"/>
                  </a:lnTo>
                  <a:cubicBezTo>
                    <a:pt x="18351" y="459"/>
                    <a:pt x="18391" y="275"/>
                    <a:pt x="18302" y="137"/>
                  </a:cubicBezTo>
                  <a:cubicBezTo>
                    <a:pt x="18246" y="49"/>
                    <a:pt x="18151" y="1"/>
                    <a:pt x="180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86;p43">
              <a:extLst>
                <a:ext uri="{FF2B5EF4-FFF2-40B4-BE49-F238E27FC236}">
                  <a16:creationId xmlns:a16="http://schemas.microsoft.com/office/drawing/2014/main" id="{8AB79312-5A5A-4B85-9C35-181CF9E09991}"/>
                </a:ext>
              </a:extLst>
            </p:cNvPr>
            <p:cNvSpPr/>
            <p:nvPr/>
          </p:nvSpPr>
          <p:spPr>
            <a:xfrm>
              <a:off x="7842134" y="3143769"/>
              <a:ext cx="56682" cy="30498"/>
            </a:xfrm>
            <a:custGeom>
              <a:avLst/>
              <a:gdLst/>
              <a:ahLst/>
              <a:cxnLst/>
              <a:rect l="l" t="t" r="r" b="b"/>
              <a:pathLst>
                <a:path w="3206" h="1725" extrusionOk="0">
                  <a:moveTo>
                    <a:pt x="1837" y="0"/>
                  </a:moveTo>
                  <a:cubicBezTo>
                    <a:pt x="1837" y="0"/>
                    <a:pt x="1" y="767"/>
                    <a:pt x="282" y="1537"/>
                  </a:cubicBezTo>
                  <a:cubicBezTo>
                    <a:pt x="330" y="1670"/>
                    <a:pt x="447" y="1724"/>
                    <a:pt x="608" y="1724"/>
                  </a:cubicBezTo>
                  <a:cubicBezTo>
                    <a:pt x="1389" y="1724"/>
                    <a:pt x="3205" y="442"/>
                    <a:pt x="3205" y="442"/>
                  </a:cubicBezTo>
                  <a:lnTo>
                    <a:pt x="1837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87;p43">
              <a:extLst>
                <a:ext uri="{FF2B5EF4-FFF2-40B4-BE49-F238E27FC236}">
                  <a16:creationId xmlns:a16="http://schemas.microsoft.com/office/drawing/2014/main" id="{2D1B559D-E488-458F-9B1B-00369E8C1679}"/>
                </a:ext>
              </a:extLst>
            </p:cNvPr>
            <p:cNvSpPr/>
            <p:nvPr/>
          </p:nvSpPr>
          <p:spPr>
            <a:xfrm>
              <a:off x="7835858" y="3138518"/>
              <a:ext cx="69500" cy="40929"/>
            </a:xfrm>
            <a:custGeom>
              <a:avLst/>
              <a:gdLst/>
              <a:ahLst/>
              <a:cxnLst/>
              <a:rect l="l" t="t" r="r" b="b"/>
              <a:pathLst>
                <a:path w="3931" h="2315" extrusionOk="0">
                  <a:moveTo>
                    <a:pt x="2207" y="613"/>
                  </a:moveTo>
                  <a:lnTo>
                    <a:pt x="2889" y="834"/>
                  </a:lnTo>
                  <a:cubicBezTo>
                    <a:pt x="2062" y="1362"/>
                    <a:pt x="1268" y="1746"/>
                    <a:pt x="984" y="1746"/>
                  </a:cubicBezTo>
                  <a:cubicBezTo>
                    <a:pt x="955" y="1746"/>
                    <a:pt x="932" y="1742"/>
                    <a:pt x="914" y="1734"/>
                  </a:cubicBezTo>
                  <a:cubicBezTo>
                    <a:pt x="802" y="1427"/>
                    <a:pt x="1577" y="897"/>
                    <a:pt x="2207" y="613"/>
                  </a:cubicBezTo>
                  <a:close/>
                  <a:moveTo>
                    <a:pt x="2191" y="1"/>
                  </a:moveTo>
                  <a:cubicBezTo>
                    <a:pt x="2153" y="1"/>
                    <a:pt x="2114" y="9"/>
                    <a:pt x="2078" y="24"/>
                  </a:cubicBezTo>
                  <a:cubicBezTo>
                    <a:pt x="1728" y="170"/>
                    <a:pt x="1" y="949"/>
                    <a:pt x="359" y="1935"/>
                  </a:cubicBezTo>
                  <a:cubicBezTo>
                    <a:pt x="418" y="2103"/>
                    <a:pt x="555" y="2232"/>
                    <a:pt x="725" y="2283"/>
                  </a:cubicBezTo>
                  <a:cubicBezTo>
                    <a:pt x="793" y="2303"/>
                    <a:pt x="865" y="2314"/>
                    <a:pt x="936" y="2314"/>
                  </a:cubicBezTo>
                  <a:cubicBezTo>
                    <a:pt x="940" y="2314"/>
                    <a:pt x="944" y="2314"/>
                    <a:pt x="948" y="2314"/>
                  </a:cubicBezTo>
                  <a:cubicBezTo>
                    <a:pt x="1772" y="2314"/>
                    <a:pt x="3261" y="1313"/>
                    <a:pt x="3731" y="981"/>
                  </a:cubicBezTo>
                  <a:cubicBezTo>
                    <a:pt x="3930" y="840"/>
                    <a:pt x="3884" y="533"/>
                    <a:pt x="3652" y="458"/>
                  </a:cubicBezTo>
                  <a:lnTo>
                    <a:pt x="2282" y="15"/>
                  </a:lnTo>
                  <a:cubicBezTo>
                    <a:pt x="2253" y="6"/>
                    <a:pt x="2222" y="1"/>
                    <a:pt x="2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88;p43">
              <a:extLst>
                <a:ext uri="{FF2B5EF4-FFF2-40B4-BE49-F238E27FC236}">
                  <a16:creationId xmlns:a16="http://schemas.microsoft.com/office/drawing/2014/main" id="{5D846DA3-32CD-4BA6-881E-70290F3A22A5}"/>
                </a:ext>
              </a:extLst>
            </p:cNvPr>
            <p:cNvSpPr/>
            <p:nvPr/>
          </p:nvSpPr>
          <p:spPr>
            <a:xfrm>
              <a:off x="7862466" y="2987884"/>
              <a:ext cx="196213" cy="181980"/>
            </a:xfrm>
            <a:custGeom>
              <a:avLst/>
              <a:gdLst/>
              <a:ahLst/>
              <a:cxnLst/>
              <a:rect l="l" t="t" r="r" b="b"/>
              <a:pathLst>
                <a:path w="11098" h="10293" extrusionOk="0">
                  <a:moveTo>
                    <a:pt x="7398" y="0"/>
                  </a:moveTo>
                  <a:lnTo>
                    <a:pt x="0" y="9006"/>
                  </a:lnTo>
                  <a:lnTo>
                    <a:pt x="644" y="10293"/>
                  </a:lnTo>
                  <a:lnTo>
                    <a:pt x="11097" y="7719"/>
                  </a:lnTo>
                  <a:cubicBezTo>
                    <a:pt x="5308" y="5468"/>
                    <a:pt x="7398" y="1"/>
                    <a:pt x="7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89;p43">
              <a:extLst>
                <a:ext uri="{FF2B5EF4-FFF2-40B4-BE49-F238E27FC236}">
                  <a16:creationId xmlns:a16="http://schemas.microsoft.com/office/drawing/2014/main" id="{7D6B16DA-C8E9-4ECF-8B91-1B60839E5966}"/>
                </a:ext>
              </a:extLst>
            </p:cNvPr>
            <p:cNvSpPr/>
            <p:nvPr/>
          </p:nvSpPr>
          <p:spPr>
            <a:xfrm>
              <a:off x="7856879" y="2982651"/>
              <a:ext cx="207157" cy="192447"/>
            </a:xfrm>
            <a:custGeom>
              <a:avLst/>
              <a:gdLst/>
              <a:ahLst/>
              <a:cxnLst/>
              <a:rect l="l" t="t" r="r" b="b"/>
              <a:pathLst>
                <a:path w="11717" h="10885" extrusionOk="0">
                  <a:moveTo>
                    <a:pt x="7140" y="1461"/>
                  </a:moveTo>
                  <a:lnTo>
                    <a:pt x="7140" y="1461"/>
                  </a:lnTo>
                  <a:cubicBezTo>
                    <a:pt x="6896" y="3171"/>
                    <a:pt x="7040" y="6197"/>
                    <a:pt x="10502" y="7936"/>
                  </a:cubicBezTo>
                  <a:lnTo>
                    <a:pt x="1118" y="10246"/>
                  </a:lnTo>
                  <a:lnTo>
                    <a:pt x="666" y="9342"/>
                  </a:lnTo>
                  <a:lnTo>
                    <a:pt x="7140" y="1461"/>
                  </a:lnTo>
                  <a:close/>
                  <a:moveTo>
                    <a:pt x="7714" y="1"/>
                  </a:moveTo>
                  <a:cubicBezTo>
                    <a:pt x="7628" y="1"/>
                    <a:pt x="7543" y="38"/>
                    <a:pt x="7485" y="109"/>
                  </a:cubicBezTo>
                  <a:lnTo>
                    <a:pt x="87" y="9114"/>
                  </a:lnTo>
                  <a:cubicBezTo>
                    <a:pt x="14" y="9205"/>
                    <a:pt x="0" y="9330"/>
                    <a:pt x="52" y="9434"/>
                  </a:cubicBezTo>
                  <a:lnTo>
                    <a:pt x="695" y="10721"/>
                  </a:lnTo>
                  <a:cubicBezTo>
                    <a:pt x="745" y="10822"/>
                    <a:pt x="848" y="10885"/>
                    <a:pt x="960" y="10885"/>
                  </a:cubicBezTo>
                  <a:cubicBezTo>
                    <a:pt x="984" y="10885"/>
                    <a:pt x="1008" y="10882"/>
                    <a:pt x="1030" y="10876"/>
                  </a:cubicBezTo>
                  <a:lnTo>
                    <a:pt x="11484" y="8302"/>
                  </a:lnTo>
                  <a:cubicBezTo>
                    <a:pt x="11610" y="8272"/>
                    <a:pt x="11700" y="8164"/>
                    <a:pt x="11708" y="8036"/>
                  </a:cubicBezTo>
                  <a:cubicBezTo>
                    <a:pt x="11717" y="7906"/>
                    <a:pt x="11641" y="7787"/>
                    <a:pt x="11520" y="7741"/>
                  </a:cubicBezTo>
                  <a:cubicBezTo>
                    <a:pt x="6080" y="5624"/>
                    <a:pt x="7911" y="614"/>
                    <a:pt x="7990" y="401"/>
                  </a:cubicBezTo>
                  <a:cubicBezTo>
                    <a:pt x="8042" y="266"/>
                    <a:pt x="7988" y="112"/>
                    <a:pt x="7863" y="41"/>
                  </a:cubicBezTo>
                  <a:cubicBezTo>
                    <a:pt x="7816" y="14"/>
                    <a:pt x="7765" y="1"/>
                    <a:pt x="7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90;p43">
              <a:extLst>
                <a:ext uri="{FF2B5EF4-FFF2-40B4-BE49-F238E27FC236}">
                  <a16:creationId xmlns:a16="http://schemas.microsoft.com/office/drawing/2014/main" id="{17AEB388-9B1E-4D96-A75C-A5D59CD22A92}"/>
                </a:ext>
              </a:extLst>
            </p:cNvPr>
            <p:cNvSpPr/>
            <p:nvPr/>
          </p:nvSpPr>
          <p:spPr>
            <a:xfrm>
              <a:off x="9005531" y="2156570"/>
              <a:ext cx="427149" cy="344442"/>
            </a:xfrm>
            <a:custGeom>
              <a:avLst/>
              <a:gdLst/>
              <a:ahLst/>
              <a:cxnLst/>
              <a:rect l="l" t="t" r="r" b="b"/>
              <a:pathLst>
                <a:path w="24160" h="19482" extrusionOk="0">
                  <a:moveTo>
                    <a:pt x="16840" y="1"/>
                  </a:moveTo>
                  <a:cubicBezTo>
                    <a:pt x="15648" y="1"/>
                    <a:pt x="14441" y="335"/>
                    <a:pt x="13366" y="1035"/>
                  </a:cubicBezTo>
                  <a:lnTo>
                    <a:pt x="524" y="9397"/>
                  </a:lnTo>
                  <a:cubicBezTo>
                    <a:pt x="178" y="10277"/>
                    <a:pt x="0" y="11215"/>
                    <a:pt x="0" y="12162"/>
                  </a:cubicBezTo>
                  <a:cubicBezTo>
                    <a:pt x="0" y="16194"/>
                    <a:pt x="3137" y="19465"/>
                    <a:pt x="7011" y="19482"/>
                  </a:cubicBezTo>
                  <a:lnTo>
                    <a:pt x="20054" y="11887"/>
                  </a:lnTo>
                  <a:cubicBezTo>
                    <a:pt x="23163" y="10078"/>
                    <a:pt x="24160" y="6058"/>
                    <a:pt x="22257" y="3005"/>
                  </a:cubicBezTo>
                  <a:cubicBezTo>
                    <a:pt x="21047" y="1063"/>
                    <a:pt x="18966" y="1"/>
                    <a:pt x="16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591;p43">
              <a:extLst>
                <a:ext uri="{FF2B5EF4-FFF2-40B4-BE49-F238E27FC236}">
                  <a16:creationId xmlns:a16="http://schemas.microsoft.com/office/drawing/2014/main" id="{B4117C16-6B06-4859-9E6F-47F0DEFCF48C}"/>
                </a:ext>
              </a:extLst>
            </p:cNvPr>
            <p:cNvSpPr/>
            <p:nvPr/>
          </p:nvSpPr>
          <p:spPr>
            <a:xfrm>
              <a:off x="9000280" y="2151302"/>
              <a:ext cx="425328" cy="354944"/>
            </a:xfrm>
            <a:custGeom>
              <a:avLst/>
              <a:gdLst/>
              <a:ahLst/>
              <a:cxnLst/>
              <a:rect l="l" t="t" r="r" b="b"/>
              <a:pathLst>
                <a:path w="24057" h="20076" extrusionOk="0">
                  <a:moveTo>
                    <a:pt x="17130" y="592"/>
                  </a:moveTo>
                  <a:cubicBezTo>
                    <a:pt x="17572" y="592"/>
                    <a:pt x="18017" y="640"/>
                    <a:pt x="18459" y="738"/>
                  </a:cubicBezTo>
                  <a:cubicBezTo>
                    <a:pt x="20067" y="1096"/>
                    <a:pt x="21433" y="2062"/>
                    <a:pt x="22303" y="3459"/>
                  </a:cubicBezTo>
                  <a:cubicBezTo>
                    <a:pt x="23180" y="4867"/>
                    <a:pt x="23443" y="6529"/>
                    <a:pt x="23044" y="8139"/>
                  </a:cubicBezTo>
                  <a:cubicBezTo>
                    <a:pt x="22645" y="9749"/>
                    <a:pt x="21635" y="11096"/>
                    <a:pt x="20203" y="11931"/>
                  </a:cubicBezTo>
                  <a:lnTo>
                    <a:pt x="7228" y="19483"/>
                  </a:lnTo>
                  <a:cubicBezTo>
                    <a:pt x="3562" y="19422"/>
                    <a:pt x="592" y="16290"/>
                    <a:pt x="592" y="12460"/>
                  </a:cubicBezTo>
                  <a:cubicBezTo>
                    <a:pt x="592" y="11581"/>
                    <a:pt x="751" y="10711"/>
                    <a:pt x="1062" y="9890"/>
                  </a:cubicBezTo>
                  <a:lnTo>
                    <a:pt x="13824" y="1579"/>
                  </a:lnTo>
                  <a:cubicBezTo>
                    <a:pt x="14825" y="929"/>
                    <a:pt x="15966" y="592"/>
                    <a:pt x="17130" y="592"/>
                  </a:cubicBezTo>
                  <a:close/>
                  <a:moveTo>
                    <a:pt x="17127" y="1"/>
                  </a:moveTo>
                  <a:cubicBezTo>
                    <a:pt x="15850" y="1"/>
                    <a:pt x="14599" y="369"/>
                    <a:pt x="13502" y="1085"/>
                  </a:cubicBezTo>
                  <a:lnTo>
                    <a:pt x="660" y="9447"/>
                  </a:lnTo>
                  <a:cubicBezTo>
                    <a:pt x="607" y="9481"/>
                    <a:pt x="568" y="9529"/>
                    <a:pt x="546" y="9587"/>
                  </a:cubicBezTo>
                  <a:cubicBezTo>
                    <a:pt x="185" y="10501"/>
                    <a:pt x="0" y="11477"/>
                    <a:pt x="2" y="12460"/>
                  </a:cubicBezTo>
                  <a:cubicBezTo>
                    <a:pt x="2" y="16642"/>
                    <a:pt x="3278" y="20058"/>
                    <a:pt x="7305" y="20076"/>
                  </a:cubicBezTo>
                  <a:lnTo>
                    <a:pt x="7306" y="20076"/>
                  </a:lnTo>
                  <a:cubicBezTo>
                    <a:pt x="7358" y="20074"/>
                    <a:pt x="7410" y="20062"/>
                    <a:pt x="7455" y="20035"/>
                  </a:cubicBezTo>
                  <a:lnTo>
                    <a:pt x="20500" y="12441"/>
                  </a:lnTo>
                  <a:cubicBezTo>
                    <a:pt x="22072" y="11526"/>
                    <a:pt x="23179" y="10049"/>
                    <a:pt x="23618" y="8281"/>
                  </a:cubicBezTo>
                  <a:cubicBezTo>
                    <a:pt x="24056" y="6515"/>
                    <a:pt x="23767" y="4692"/>
                    <a:pt x="22805" y="3147"/>
                  </a:cubicBezTo>
                  <a:cubicBezTo>
                    <a:pt x="21849" y="1613"/>
                    <a:pt x="20351" y="553"/>
                    <a:pt x="18587" y="162"/>
                  </a:cubicBezTo>
                  <a:cubicBezTo>
                    <a:pt x="18101" y="54"/>
                    <a:pt x="17612" y="1"/>
                    <a:pt x="17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592;p43">
              <a:extLst>
                <a:ext uri="{FF2B5EF4-FFF2-40B4-BE49-F238E27FC236}">
                  <a16:creationId xmlns:a16="http://schemas.microsoft.com/office/drawing/2014/main" id="{0C8B102A-B025-4B42-B753-ACB3CEA842F6}"/>
                </a:ext>
              </a:extLst>
            </p:cNvPr>
            <p:cNvSpPr/>
            <p:nvPr/>
          </p:nvSpPr>
          <p:spPr>
            <a:xfrm>
              <a:off x="9056680" y="2156570"/>
              <a:ext cx="376001" cy="310974"/>
            </a:xfrm>
            <a:custGeom>
              <a:avLst/>
              <a:gdLst/>
              <a:ahLst/>
              <a:cxnLst/>
              <a:rect l="l" t="t" r="r" b="b"/>
              <a:pathLst>
                <a:path w="21267" h="17589" extrusionOk="0">
                  <a:moveTo>
                    <a:pt x="13947" y="1"/>
                  </a:moveTo>
                  <a:cubicBezTo>
                    <a:pt x="12755" y="1"/>
                    <a:pt x="11548" y="335"/>
                    <a:pt x="10473" y="1035"/>
                  </a:cubicBezTo>
                  <a:lnTo>
                    <a:pt x="715" y="7389"/>
                  </a:lnTo>
                  <a:cubicBezTo>
                    <a:pt x="245" y="8362"/>
                    <a:pt x="1" y="9430"/>
                    <a:pt x="2" y="10513"/>
                  </a:cubicBezTo>
                  <a:cubicBezTo>
                    <a:pt x="2" y="14421"/>
                    <a:pt x="3098" y="17588"/>
                    <a:pt x="6918" y="17588"/>
                  </a:cubicBezTo>
                  <a:cubicBezTo>
                    <a:pt x="7080" y="17588"/>
                    <a:pt x="7240" y="17582"/>
                    <a:pt x="7400" y="17571"/>
                  </a:cubicBezTo>
                  <a:lnTo>
                    <a:pt x="17161" y="11887"/>
                  </a:lnTo>
                  <a:cubicBezTo>
                    <a:pt x="20270" y="10078"/>
                    <a:pt x="21267" y="6058"/>
                    <a:pt x="19364" y="3005"/>
                  </a:cubicBezTo>
                  <a:cubicBezTo>
                    <a:pt x="18154" y="1063"/>
                    <a:pt x="16073" y="1"/>
                    <a:pt x="13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593;p43">
              <a:extLst>
                <a:ext uri="{FF2B5EF4-FFF2-40B4-BE49-F238E27FC236}">
                  <a16:creationId xmlns:a16="http://schemas.microsoft.com/office/drawing/2014/main" id="{61848DCD-58EF-465F-82E7-D21F17652A36}"/>
                </a:ext>
              </a:extLst>
            </p:cNvPr>
            <p:cNvSpPr/>
            <p:nvPr/>
          </p:nvSpPr>
          <p:spPr>
            <a:xfrm>
              <a:off x="9051429" y="2151302"/>
              <a:ext cx="374180" cy="321475"/>
            </a:xfrm>
            <a:custGeom>
              <a:avLst/>
              <a:gdLst/>
              <a:ahLst/>
              <a:cxnLst/>
              <a:rect l="l" t="t" r="r" b="b"/>
              <a:pathLst>
                <a:path w="21164" h="18183" extrusionOk="0">
                  <a:moveTo>
                    <a:pt x="14238" y="592"/>
                  </a:moveTo>
                  <a:cubicBezTo>
                    <a:pt x="14680" y="592"/>
                    <a:pt x="15125" y="640"/>
                    <a:pt x="15567" y="738"/>
                  </a:cubicBezTo>
                  <a:cubicBezTo>
                    <a:pt x="17175" y="1096"/>
                    <a:pt x="18540" y="2062"/>
                    <a:pt x="19411" y="3459"/>
                  </a:cubicBezTo>
                  <a:cubicBezTo>
                    <a:pt x="20288" y="4867"/>
                    <a:pt x="20552" y="6529"/>
                    <a:pt x="20152" y="8139"/>
                  </a:cubicBezTo>
                  <a:cubicBezTo>
                    <a:pt x="19753" y="9749"/>
                    <a:pt x="18744" y="11095"/>
                    <a:pt x="17310" y="11931"/>
                  </a:cubicBezTo>
                  <a:lnTo>
                    <a:pt x="7609" y="17578"/>
                  </a:lnTo>
                  <a:cubicBezTo>
                    <a:pt x="7478" y="17587"/>
                    <a:pt x="7347" y="17590"/>
                    <a:pt x="7215" y="17590"/>
                  </a:cubicBezTo>
                  <a:cubicBezTo>
                    <a:pt x="3565" y="17590"/>
                    <a:pt x="595" y="14549"/>
                    <a:pt x="595" y="10811"/>
                  </a:cubicBezTo>
                  <a:cubicBezTo>
                    <a:pt x="592" y="9801"/>
                    <a:pt x="814" y="8802"/>
                    <a:pt x="1243" y="7888"/>
                  </a:cubicBezTo>
                  <a:lnTo>
                    <a:pt x="10933" y="1579"/>
                  </a:lnTo>
                  <a:cubicBezTo>
                    <a:pt x="11933" y="929"/>
                    <a:pt x="13074" y="592"/>
                    <a:pt x="14238" y="592"/>
                  </a:cubicBezTo>
                  <a:close/>
                  <a:moveTo>
                    <a:pt x="14234" y="1"/>
                  </a:moveTo>
                  <a:cubicBezTo>
                    <a:pt x="12957" y="1"/>
                    <a:pt x="11706" y="369"/>
                    <a:pt x="10609" y="1085"/>
                  </a:cubicBezTo>
                  <a:lnTo>
                    <a:pt x="850" y="7439"/>
                  </a:lnTo>
                  <a:cubicBezTo>
                    <a:pt x="805" y="7468"/>
                    <a:pt x="769" y="7509"/>
                    <a:pt x="746" y="7558"/>
                  </a:cubicBezTo>
                  <a:cubicBezTo>
                    <a:pt x="255" y="8572"/>
                    <a:pt x="1" y="9684"/>
                    <a:pt x="4" y="10811"/>
                  </a:cubicBezTo>
                  <a:cubicBezTo>
                    <a:pt x="4" y="14875"/>
                    <a:pt x="3239" y="18182"/>
                    <a:pt x="7215" y="18182"/>
                  </a:cubicBezTo>
                  <a:cubicBezTo>
                    <a:pt x="7383" y="18182"/>
                    <a:pt x="7551" y="18176"/>
                    <a:pt x="7717" y="18163"/>
                  </a:cubicBezTo>
                  <a:cubicBezTo>
                    <a:pt x="7762" y="18161"/>
                    <a:pt x="7805" y="18147"/>
                    <a:pt x="7846" y="18124"/>
                  </a:cubicBezTo>
                  <a:lnTo>
                    <a:pt x="17607" y="12441"/>
                  </a:lnTo>
                  <a:cubicBezTo>
                    <a:pt x="19179" y="11526"/>
                    <a:pt x="20286" y="10049"/>
                    <a:pt x="20725" y="8281"/>
                  </a:cubicBezTo>
                  <a:cubicBezTo>
                    <a:pt x="21163" y="6515"/>
                    <a:pt x="20874" y="4692"/>
                    <a:pt x="19912" y="3147"/>
                  </a:cubicBezTo>
                  <a:cubicBezTo>
                    <a:pt x="18956" y="1612"/>
                    <a:pt x="17458" y="553"/>
                    <a:pt x="15694" y="162"/>
                  </a:cubicBezTo>
                  <a:cubicBezTo>
                    <a:pt x="15208" y="54"/>
                    <a:pt x="14719" y="1"/>
                    <a:pt x="14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594;p43">
              <a:extLst>
                <a:ext uri="{FF2B5EF4-FFF2-40B4-BE49-F238E27FC236}">
                  <a16:creationId xmlns:a16="http://schemas.microsoft.com/office/drawing/2014/main" id="{8D617EE7-2D3F-4953-AFBA-67BCF7C279E9}"/>
                </a:ext>
              </a:extLst>
            </p:cNvPr>
            <p:cNvSpPr/>
            <p:nvPr/>
          </p:nvSpPr>
          <p:spPr>
            <a:xfrm>
              <a:off x="8597990" y="2534251"/>
              <a:ext cx="31700" cy="62676"/>
            </a:xfrm>
            <a:custGeom>
              <a:avLst/>
              <a:gdLst/>
              <a:ahLst/>
              <a:cxnLst/>
              <a:rect l="l" t="t" r="r" b="b"/>
              <a:pathLst>
                <a:path w="1793" h="3545" extrusionOk="0">
                  <a:moveTo>
                    <a:pt x="1793" y="1"/>
                  </a:moveTo>
                  <a:cubicBezTo>
                    <a:pt x="1793" y="1"/>
                    <a:pt x="364" y="1"/>
                    <a:pt x="364" y="652"/>
                  </a:cubicBezTo>
                  <a:cubicBezTo>
                    <a:pt x="364" y="1291"/>
                    <a:pt x="0" y="3544"/>
                    <a:pt x="778" y="3544"/>
                  </a:cubicBezTo>
                  <a:cubicBezTo>
                    <a:pt x="791" y="3544"/>
                    <a:pt x="803" y="3544"/>
                    <a:pt x="816" y="3542"/>
                  </a:cubicBezTo>
                  <a:cubicBezTo>
                    <a:pt x="1642" y="3471"/>
                    <a:pt x="1568" y="2025"/>
                    <a:pt x="1643" y="1519"/>
                  </a:cubicBezTo>
                  <a:cubicBezTo>
                    <a:pt x="1717" y="1012"/>
                    <a:pt x="1793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595;p43">
              <a:extLst>
                <a:ext uri="{FF2B5EF4-FFF2-40B4-BE49-F238E27FC236}">
                  <a16:creationId xmlns:a16="http://schemas.microsoft.com/office/drawing/2014/main" id="{F853FDCD-5C41-485F-9A8D-0E670C71B2C6}"/>
                </a:ext>
              </a:extLst>
            </p:cNvPr>
            <p:cNvSpPr/>
            <p:nvPr/>
          </p:nvSpPr>
          <p:spPr>
            <a:xfrm>
              <a:off x="8596487" y="2529017"/>
              <a:ext cx="38648" cy="73142"/>
            </a:xfrm>
            <a:custGeom>
              <a:avLst/>
              <a:gdLst/>
              <a:ahLst/>
              <a:cxnLst/>
              <a:rect l="l" t="t" r="r" b="b"/>
              <a:pathLst>
                <a:path w="2186" h="4137" extrusionOk="0">
                  <a:moveTo>
                    <a:pt x="1556" y="612"/>
                  </a:moveTo>
                  <a:cubicBezTo>
                    <a:pt x="1527" y="949"/>
                    <a:pt x="1480" y="1462"/>
                    <a:pt x="1436" y="1771"/>
                  </a:cubicBezTo>
                  <a:cubicBezTo>
                    <a:pt x="1421" y="1868"/>
                    <a:pt x="1411" y="1995"/>
                    <a:pt x="1401" y="2141"/>
                  </a:cubicBezTo>
                  <a:cubicBezTo>
                    <a:pt x="1364" y="2652"/>
                    <a:pt x="1304" y="3507"/>
                    <a:pt x="828" y="3530"/>
                  </a:cubicBezTo>
                  <a:cubicBezTo>
                    <a:pt x="579" y="3284"/>
                    <a:pt x="673" y="2044"/>
                    <a:pt x="713" y="1515"/>
                  </a:cubicBezTo>
                  <a:cubicBezTo>
                    <a:pt x="730" y="1281"/>
                    <a:pt x="745" y="1081"/>
                    <a:pt x="745" y="948"/>
                  </a:cubicBezTo>
                  <a:cubicBezTo>
                    <a:pt x="745" y="789"/>
                    <a:pt x="1133" y="658"/>
                    <a:pt x="1556" y="612"/>
                  </a:cubicBezTo>
                  <a:close/>
                  <a:moveTo>
                    <a:pt x="1878" y="1"/>
                  </a:moveTo>
                  <a:cubicBezTo>
                    <a:pt x="1700" y="1"/>
                    <a:pt x="153" y="27"/>
                    <a:pt x="153" y="946"/>
                  </a:cubicBezTo>
                  <a:cubicBezTo>
                    <a:pt x="153" y="1070"/>
                    <a:pt x="138" y="1254"/>
                    <a:pt x="123" y="1470"/>
                  </a:cubicBezTo>
                  <a:cubicBezTo>
                    <a:pt x="39" y="2587"/>
                    <a:pt x="1" y="3545"/>
                    <a:pt x="411" y="3950"/>
                  </a:cubicBezTo>
                  <a:cubicBezTo>
                    <a:pt x="530" y="4070"/>
                    <a:pt x="690" y="4137"/>
                    <a:pt x="858" y="4137"/>
                  </a:cubicBezTo>
                  <a:cubicBezTo>
                    <a:pt x="860" y="4137"/>
                    <a:pt x="862" y="4137"/>
                    <a:pt x="863" y="4137"/>
                  </a:cubicBezTo>
                  <a:cubicBezTo>
                    <a:pt x="883" y="4137"/>
                    <a:pt x="905" y="4136"/>
                    <a:pt x="926" y="4133"/>
                  </a:cubicBezTo>
                  <a:cubicBezTo>
                    <a:pt x="1857" y="4052"/>
                    <a:pt x="1940" y="2883"/>
                    <a:pt x="1990" y="2184"/>
                  </a:cubicBezTo>
                  <a:cubicBezTo>
                    <a:pt x="1999" y="2056"/>
                    <a:pt x="2006" y="1942"/>
                    <a:pt x="2019" y="1858"/>
                  </a:cubicBezTo>
                  <a:cubicBezTo>
                    <a:pt x="2096" y="1347"/>
                    <a:pt x="2169" y="360"/>
                    <a:pt x="2173" y="318"/>
                  </a:cubicBezTo>
                  <a:cubicBezTo>
                    <a:pt x="2185" y="147"/>
                    <a:pt x="2049" y="1"/>
                    <a:pt x="18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96;p43">
              <a:extLst>
                <a:ext uri="{FF2B5EF4-FFF2-40B4-BE49-F238E27FC236}">
                  <a16:creationId xmlns:a16="http://schemas.microsoft.com/office/drawing/2014/main" id="{FDE38DA4-BACC-44A3-B9B5-47C28CD01E4B}"/>
                </a:ext>
              </a:extLst>
            </p:cNvPr>
            <p:cNvSpPr/>
            <p:nvPr/>
          </p:nvSpPr>
          <p:spPr>
            <a:xfrm>
              <a:off x="8619241" y="2490882"/>
              <a:ext cx="38100" cy="86950"/>
            </a:xfrm>
            <a:custGeom>
              <a:avLst/>
              <a:gdLst/>
              <a:ahLst/>
              <a:cxnLst/>
              <a:rect l="l" t="t" r="r" b="b"/>
              <a:pathLst>
                <a:path w="2155" h="4918" extrusionOk="0">
                  <a:moveTo>
                    <a:pt x="1479" y="1"/>
                  </a:moveTo>
                  <a:cubicBezTo>
                    <a:pt x="1123" y="1"/>
                    <a:pt x="731" y="99"/>
                    <a:pt x="583" y="492"/>
                  </a:cubicBezTo>
                  <a:cubicBezTo>
                    <a:pt x="291" y="1269"/>
                    <a:pt x="1" y="4917"/>
                    <a:pt x="844" y="4917"/>
                  </a:cubicBezTo>
                  <a:cubicBezTo>
                    <a:pt x="855" y="4917"/>
                    <a:pt x="867" y="4916"/>
                    <a:pt x="878" y="4915"/>
                  </a:cubicBezTo>
                  <a:cubicBezTo>
                    <a:pt x="1762" y="4817"/>
                    <a:pt x="1958" y="1475"/>
                    <a:pt x="2155" y="99"/>
                  </a:cubicBezTo>
                  <a:cubicBezTo>
                    <a:pt x="2155" y="99"/>
                    <a:pt x="1835" y="1"/>
                    <a:pt x="1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597;p43">
              <a:extLst>
                <a:ext uri="{FF2B5EF4-FFF2-40B4-BE49-F238E27FC236}">
                  <a16:creationId xmlns:a16="http://schemas.microsoft.com/office/drawing/2014/main" id="{3C4AAE89-A2F2-427A-80A8-CA1EC575ED2E}"/>
                </a:ext>
              </a:extLst>
            </p:cNvPr>
            <p:cNvSpPr/>
            <p:nvPr/>
          </p:nvSpPr>
          <p:spPr>
            <a:xfrm>
              <a:off x="8614450" y="2485613"/>
              <a:ext cx="48408" cy="97434"/>
            </a:xfrm>
            <a:custGeom>
              <a:avLst/>
              <a:gdLst/>
              <a:ahLst/>
              <a:cxnLst/>
              <a:rect l="l" t="t" r="r" b="b"/>
              <a:pathLst>
                <a:path w="2738" h="5511" extrusionOk="0">
                  <a:moveTo>
                    <a:pt x="1745" y="594"/>
                  </a:moveTo>
                  <a:cubicBezTo>
                    <a:pt x="1863" y="595"/>
                    <a:pt x="1981" y="606"/>
                    <a:pt x="2097" y="627"/>
                  </a:cubicBezTo>
                  <a:cubicBezTo>
                    <a:pt x="2074" y="812"/>
                    <a:pt x="2050" y="1019"/>
                    <a:pt x="2024" y="1241"/>
                  </a:cubicBezTo>
                  <a:cubicBezTo>
                    <a:pt x="1922" y="2136"/>
                    <a:pt x="1611" y="4863"/>
                    <a:pt x="1124" y="4920"/>
                  </a:cubicBezTo>
                  <a:cubicBezTo>
                    <a:pt x="731" y="4707"/>
                    <a:pt x="799" y="1776"/>
                    <a:pt x="1130" y="893"/>
                  </a:cubicBezTo>
                  <a:cubicBezTo>
                    <a:pt x="1218" y="657"/>
                    <a:pt x="1484" y="594"/>
                    <a:pt x="1743" y="594"/>
                  </a:cubicBezTo>
                  <a:close/>
                  <a:moveTo>
                    <a:pt x="1760" y="0"/>
                  </a:moveTo>
                  <a:cubicBezTo>
                    <a:pt x="1275" y="0"/>
                    <a:pt x="774" y="159"/>
                    <a:pt x="576" y="687"/>
                  </a:cubicBezTo>
                  <a:cubicBezTo>
                    <a:pt x="314" y="1388"/>
                    <a:pt x="1" y="4450"/>
                    <a:pt x="630" y="5257"/>
                  </a:cubicBezTo>
                  <a:cubicBezTo>
                    <a:pt x="759" y="5422"/>
                    <a:pt x="927" y="5510"/>
                    <a:pt x="1114" y="5510"/>
                  </a:cubicBezTo>
                  <a:cubicBezTo>
                    <a:pt x="1135" y="5510"/>
                    <a:pt x="1158" y="5509"/>
                    <a:pt x="1179" y="5506"/>
                  </a:cubicBezTo>
                  <a:cubicBezTo>
                    <a:pt x="2073" y="5407"/>
                    <a:pt x="2346" y="3626"/>
                    <a:pt x="2612" y="1308"/>
                  </a:cubicBezTo>
                  <a:cubicBezTo>
                    <a:pt x="2649" y="977"/>
                    <a:pt x="2684" y="678"/>
                    <a:pt x="2718" y="439"/>
                  </a:cubicBezTo>
                  <a:cubicBezTo>
                    <a:pt x="2738" y="295"/>
                    <a:pt x="2651" y="157"/>
                    <a:pt x="2513" y="114"/>
                  </a:cubicBezTo>
                  <a:cubicBezTo>
                    <a:pt x="2305" y="51"/>
                    <a:pt x="2035" y="0"/>
                    <a:pt x="1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598;p43">
              <a:extLst>
                <a:ext uri="{FF2B5EF4-FFF2-40B4-BE49-F238E27FC236}">
                  <a16:creationId xmlns:a16="http://schemas.microsoft.com/office/drawing/2014/main" id="{772B81D2-2401-48A7-B6E7-338CFC5C929D}"/>
                </a:ext>
              </a:extLst>
            </p:cNvPr>
            <p:cNvSpPr/>
            <p:nvPr/>
          </p:nvSpPr>
          <p:spPr>
            <a:xfrm>
              <a:off x="8646910" y="2484941"/>
              <a:ext cx="45172" cy="80674"/>
            </a:xfrm>
            <a:custGeom>
              <a:avLst/>
              <a:gdLst/>
              <a:ahLst/>
              <a:cxnLst/>
              <a:rect l="l" t="t" r="r" b="b"/>
              <a:pathLst>
                <a:path w="2555" h="4563" extrusionOk="0">
                  <a:moveTo>
                    <a:pt x="1224" y="1"/>
                  </a:moveTo>
                  <a:cubicBezTo>
                    <a:pt x="969" y="1"/>
                    <a:pt x="736" y="114"/>
                    <a:pt x="590" y="435"/>
                  </a:cubicBezTo>
                  <a:cubicBezTo>
                    <a:pt x="99" y="1516"/>
                    <a:pt x="0" y="4562"/>
                    <a:pt x="590" y="4562"/>
                  </a:cubicBezTo>
                  <a:cubicBezTo>
                    <a:pt x="1180" y="4562"/>
                    <a:pt x="2064" y="3285"/>
                    <a:pt x="2260" y="2597"/>
                  </a:cubicBezTo>
                  <a:cubicBezTo>
                    <a:pt x="2457" y="1908"/>
                    <a:pt x="2555" y="632"/>
                    <a:pt x="2555" y="632"/>
                  </a:cubicBezTo>
                  <a:cubicBezTo>
                    <a:pt x="2555" y="632"/>
                    <a:pt x="1828" y="1"/>
                    <a:pt x="1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599;p43">
              <a:extLst>
                <a:ext uri="{FF2B5EF4-FFF2-40B4-BE49-F238E27FC236}">
                  <a16:creationId xmlns:a16="http://schemas.microsoft.com/office/drawing/2014/main" id="{C1753A68-7534-42A7-ADDE-1EAE0E50A828}"/>
                </a:ext>
              </a:extLst>
            </p:cNvPr>
            <p:cNvSpPr/>
            <p:nvPr/>
          </p:nvSpPr>
          <p:spPr>
            <a:xfrm>
              <a:off x="8641695" y="2479725"/>
              <a:ext cx="55745" cy="91123"/>
            </a:xfrm>
            <a:custGeom>
              <a:avLst/>
              <a:gdLst/>
              <a:ahLst/>
              <a:cxnLst/>
              <a:rect l="l" t="t" r="r" b="b"/>
              <a:pathLst>
                <a:path w="3153" h="5154" extrusionOk="0">
                  <a:moveTo>
                    <a:pt x="1522" y="591"/>
                  </a:moveTo>
                  <a:cubicBezTo>
                    <a:pt x="1829" y="591"/>
                    <a:pt x="2261" y="841"/>
                    <a:pt x="2542" y="1058"/>
                  </a:cubicBezTo>
                  <a:cubicBezTo>
                    <a:pt x="2510" y="1412"/>
                    <a:pt x="2418" y="2297"/>
                    <a:pt x="2271" y="2812"/>
                  </a:cubicBezTo>
                  <a:cubicBezTo>
                    <a:pt x="2078" y="3484"/>
                    <a:pt x="1314" y="4470"/>
                    <a:pt x="935" y="4557"/>
                  </a:cubicBezTo>
                  <a:cubicBezTo>
                    <a:pt x="682" y="4161"/>
                    <a:pt x="702" y="1846"/>
                    <a:pt x="1154" y="854"/>
                  </a:cubicBezTo>
                  <a:cubicBezTo>
                    <a:pt x="1241" y="661"/>
                    <a:pt x="1348" y="617"/>
                    <a:pt x="1421" y="602"/>
                  </a:cubicBezTo>
                  <a:cubicBezTo>
                    <a:pt x="1454" y="594"/>
                    <a:pt x="1488" y="591"/>
                    <a:pt x="1522" y="591"/>
                  </a:cubicBezTo>
                  <a:close/>
                  <a:moveTo>
                    <a:pt x="1519" y="0"/>
                  </a:moveTo>
                  <a:cubicBezTo>
                    <a:pt x="1444" y="0"/>
                    <a:pt x="1369" y="8"/>
                    <a:pt x="1296" y="24"/>
                  </a:cubicBezTo>
                  <a:cubicBezTo>
                    <a:pt x="1086" y="69"/>
                    <a:pt x="798" y="208"/>
                    <a:pt x="617" y="607"/>
                  </a:cubicBezTo>
                  <a:cubicBezTo>
                    <a:pt x="167" y="1595"/>
                    <a:pt x="1" y="4191"/>
                    <a:pt x="453" y="4893"/>
                  </a:cubicBezTo>
                  <a:cubicBezTo>
                    <a:pt x="599" y="5119"/>
                    <a:pt x="786" y="5153"/>
                    <a:pt x="885" y="5153"/>
                  </a:cubicBezTo>
                  <a:cubicBezTo>
                    <a:pt x="1714" y="5153"/>
                    <a:pt x="2650" y="3639"/>
                    <a:pt x="2840" y="2974"/>
                  </a:cubicBezTo>
                  <a:cubicBezTo>
                    <a:pt x="3043" y="2265"/>
                    <a:pt x="3141" y="1002"/>
                    <a:pt x="3145" y="949"/>
                  </a:cubicBezTo>
                  <a:cubicBezTo>
                    <a:pt x="3152" y="855"/>
                    <a:pt x="3114" y="764"/>
                    <a:pt x="3044" y="703"/>
                  </a:cubicBezTo>
                  <a:cubicBezTo>
                    <a:pt x="2954" y="624"/>
                    <a:pt x="2210" y="0"/>
                    <a:pt x="1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00;p43">
              <a:extLst>
                <a:ext uri="{FF2B5EF4-FFF2-40B4-BE49-F238E27FC236}">
                  <a16:creationId xmlns:a16="http://schemas.microsoft.com/office/drawing/2014/main" id="{F204618F-5E2B-4429-ADAB-F56B982ABD84}"/>
                </a:ext>
              </a:extLst>
            </p:cNvPr>
            <p:cNvSpPr/>
            <p:nvPr/>
          </p:nvSpPr>
          <p:spPr>
            <a:xfrm>
              <a:off x="8664254" y="2483297"/>
              <a:ext cx="64338" cy="71728"/>
            </a:xfrm>
            <a:custGeom>
              <a:avLst/>
              <a:gdLst/>
              <a:ahLst/>
              <a:cxnLst/>
              <a:rect l="l" t="t" r="r" b="b"/>
              <a:pathLst>
                <a:path w="3639" h="4057" extrusionOk="0">
                  <a:moveTo>
                    <a:pt x="1585" y="0"/>
                  </a:moveTo>
                  <a:cubicBezTo>
                    <a:pt x="1538" y="0"/>
                    <a:pt x="1501" y="12"/>
                    <a:pt x="1476" y="37"/>
                  </a:cubicBezTo>
                  <a:cubicBezTo>
                    <a:pt x="1181" y="332"/>
                    <a:pt x="0" y="3359"/>
                    <a:pt x="887" y="3968"/>
                  </a:cubicBezTo>
                  <a:cubicBezTo>
                    <a:pt x="976" y="4029"/>
                    <a:pt x="1067" y="4057"/>
                    <a:pt x="1160" y="4057"/>
                  </a:cubicBezTo>
                  <a:cubicBezTo>
                    <a:pt x="1987" y="4057"/>
                    <a:pt x="2892" y="1860"/>
                    <a:pt x="2892" y="1860"/>
                  </a:cubicBezTo>
                  <a:lnTo>
                    <a:pt x="3639" y="1314"/>
                  </a:lnTo>
                  <a:cubicBezTo>
                    <a:pt x="3639" y="1314"/>
                    <a:pt x="207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01;p43">
              <a:extLst>
                <a:ext uri="{FF2B5EF4-FFF2-40B4-BE49-F238E27FC236}">
                  <a16:creationId xmlns:a16="http://schemas.microsoft.com/office/drawing/2014/main" id="{FCAC9D2E-14B7-4795-8D3A-09F2937B5591}"/>
                </a:ext>
              </a:extLst>
            </p:cNvPr>
            <p:cNvSpPr/>
            <p:nvPr/>
          </p:nvSpPr>
          <p:spPr>
            <a:xfrm>
              <a:off x="8667278" y="2477993"/>
              <a:ext cx="67255" cy="82265"/>
            </a:xfrm>
            <a:custGeom>
              <a:avLst/>
              <a:gdLst/>
              <a:ahLst/>
              <a:cxnLst/>
              <a:rect l="l" t="t" r="r" b="b"/>
              <a:pathLst>
                <a:path w="3804" h="4653" extrusionOk="0">
                  <a:moveTo>
                    <a:pt x="1472" y="606"/>
                  </a:moveTo>
                  <a:cubicBezTo>
                    <a:pt x="1718" y="676"/>
                    <a:pt x="2342" y="1088"/>
                    <a:pt x="2984" y="1601"/>
                  </a:cubicBezTo>
                  <a:lnTo>
                    <a:pt x="2546" y="1922"/>
                  </a:lnTo>
                  <a:cubicBezTo>
                    <a:pt x="2502" y="1954"/>
                    <a:pt x="2468" y="1998"/>
                    <a:pt x="2448" y="2048"/>
                  </a:cubicBezTo>
                  <a:cubicBezTo>
                    <a:pt x="2138" y="2799"/>
                    <a:pt x="1501" y="3918"/>
                    <a:pt x="1054" y="4050"/>
                  </a:cubicBezTo>
                  <a:cubicBezTo>
                    <a:pt x="1031" y="4057"/>
                    <a:pt x="1010" y="4061"/>
                    <a:pt x="989" y="4061"/>
                  </a:cubicBezTo>
                  <a:cubicBezTo>
                    <a:pt x="952" y="4061"/>
                    <a:pt x="919" y="4049"/>
                    <a:pt x="883" y="4024"/>
                  </a:cubicBezTo>
                  <a:cubicBezTo>
                    <a:pt x="763" y="3942"/>
                    <a:pt x="718" y="3751"/>
                    <a:pt x="699" y="3605"/>
                  </a:cubicBezTo>
                  <a:cubicBezTo>
                    <a:pt x="587" y="2678"/>
                    <a:pt x="1233" y="993"/>
                    <a:pt x="1472" y="606"/>
                  </a:cubicBezTo>
                  <a:close/>
                  <a:moveTo>
                    <a:pt x="1390" y="0"/>
                  </a:moveTo>
                  <a:cubicBezTo>
                    <a:pt x="1223" y="0"/>
                    <a:pt x="1148" y="76"/>
                    <a:pt x="1097" y="127"/>
                  </a:cubicBezTo>
                  <a:cubicBezTo>
                    <a:pt x="780" y="444"/>
                    <a:pt x="0" y="2463"/>
                    <a:pt x="106" y="3611"/>
                  </a:cubicBezTo>
                  <a:cubicBezTo>
                    <a:pt x="145" y="4033"/>
                    <a:pt x="294" y="4336"/>
                    <a:pt x="548" y="4511"/>
                  </a:cubicBezTo>
                  <a:cubicBezTo>
                    <a:pt x="678" y="4602"/>
                    <a:pt x="831" y="4651"/>
                    <a:pt x="989" y="4652"/>
                  </a:cubicBezTo>
                  <a:cubicBezTo>
                    <a:pt x="1068" y="4652"/>
                    <a:pt x="1147" y="4639"/>
                    <a:pt x="1223" y="4617"/>
                  </a:cubicBezTo>
                  <a:cubicBezTo>
                    <a:pt x="2045" y="4373"/>
                    <a:pt x="2760" y="2823"/>
                    <a:pt x="2962" y="2351"/>
                  </a:cubicBezTo>
                  <a:lnTo>
                    <a:pt x="3643" y="1852"/>
                  </a:lnTo>
                  <a:cubicBezTo>
                    <a:pt x="3796" y="1739"/>
                    <a:pt x="3804" y="1511"/>
                    <a:pt x="3658" y="1387"/>
                  </a:cubicBezTo>
                  <a:cubicBezTo>
                    <a:pt x="2313" y="255"/>
                    <a:pt x="1697" y="0"/>
                    <a:pt x="1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02;p43">
              <a:extLst>
                <a:ext uri="{FF2B5EF4-FFF2-40B4-BE49-F238E27FC236}">
                  <a16:creationId xmlns:a16="http://schemas.microsoft.com/office/drawing/2014/main" id="{551382D2-CBC2-4F2C-8532-56D883B499AC}"/>
                </a:ext>
              </a:extLst>
            </p:cNvPr>
            <p:cNvSpPr/>
            <p:nvPr/>
          </p:nvSpPr>
          <p:spPr>
            <a:xfrm>
              <a:off x="8247890" y="2513494"/>
              <a:ext cx="358727" cy="423772"/>
            </a:xfrm>
            <a:custGeom>
              <a:avLst/>
              <a:gdLst/>
              <a:ahLst/>
              <a:cxnLst/>
              <a:rect l="l" t="t" r="r" b="b"/>
              <a:pathLst>
                <a:path w="20290" h="23969" extrusionOk="0">
                  <a:moveTo>
                    <a:pt x="7449" y="0"/>
                  </a:moveTo>
                  <a:cubicBezTo>
                    <a:pt x="6618" y="0"/>
                    <a:pt x="5715" y="135"/>
                    <a:pt x="4730" y="419"/>
                  </a:cubicBezTo>
                  <a:cubicBezTo>
                    <a:pt x="0" y="1785"/>
                    <a:pt x="209" y="8934"/>
                    <a:pt x="209" y="8934"/>
                  </a:cubicBezTo>
                  <a:cubicBezTo>
                    <a:pt x="209" y="8934"/>
                    <a:pt x="420" y="12088"/>
                    <a:pt x="1261" y="12824"/>
                  </a:cubicBezTo>
                  <a:cubicBezTo>
                    <a:pt x="2102" y="13560"/>
                    <a:pt x="2628" y="14296"/>
                    <a:pt x="2628" y="14296"/>
                  </a:cubicBezTo>
                  <a:cubicBezTo>
                    <a:pt x="2628" y="14296"/>
                    <a:pt x="2838" y="15768"/>
                    <a:pt x="2838" y="16714"/>
                  </a:cubicBezTo>
                  <a:cubicBezTo>
                    <a:pt x="2838" y="17487"/>
                    <a:pt x="3260" y="17558"/>
                    <a:pt x="3700" y="17558"/>
                  </a:cubicBezTo>
                  <a:cubicBezTo>
                    <a:pt x="3799" y="17558"/>
                    <a:pt x="3898" y="17555"/>
                    <a:pt x="3994" y="17555"/>
                  </a:cubicBezTo>
                  <a:cubicBezTo>
                    <a:pt x="4520" y="17555"/>
                    <a:pt x="5466" y="19342"/>
                    <a:pt x="5992" y="20183"/>
                  </a:cubicBezTo>
                  <a:cubicBezTo>
                    <a:pt x="6517" y="21024"/>
                    <a:pt x="8620" y="22811"/>
                    <a:pt x="9566" y="23337"/>
                  </a:cubicBezTo>
                  <a:cubicBezTo>
                    <a:pt x="9676" y="23398"/>
                    <a:pt x="9795" y="23425"/>
                    <a:pt x="9918" y="23425"/>
                  </a:cubicBezTo>
                  <a:cubicBezTo>
                    <a:pt x="10857" y="23425"/>
                    <a:pt x="12089" y="21865"/>
                    <a:pt x="12089" y="21865"/>
                  </a:cubicBezTo>
                  <a:lnTo>
                    <a:pt x="12825" y="23968"/>
                  </a:lnTo>
                  <a:lnTo>
                    <a:pt x="20289" y="19132"/>
                  </a:lnTo>
                  <a:lnTo>
                    <a:pt x="16609" y="11983"/>
                  </a:lnTo>
                  <a:cubicBezTo>
                    <a:pt x="16609" y="11983"/>
                    <a:pt x="16505" y="8724"/>
                    <a:pt x="14402" y="4939"/>
                  </a:cubicBezTo>
                  <a:cubicBezTo>
                    <a:pt x="12737" y="1943"/>
                    <a:pt x="10611" y="0"/>
                    <a:pt x="7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03;p43">
              <a:extLst>
                <a:ext uri="{FF2B5EF4-FFF2-40B4-BE49-F238E27FC236}">
                  <a16:creationId xmlns:a16="http://schemas.microsoft.com/office/drawing/2014/main" id="{C388B091-8CBA-4FA4-BC0F-F6BDF989AFC6}"/>
                </a:ext>
              </a:extLst>
            </p:cNvPr>
            <p:cNvSpPr/>
            <p:nvPr/>
          </p:nvSpPr>
          <p:spPr>
            <a:xfrm>
              <a:off x="8243541" y="2508243"/>
              <a:ext cx="368982" cy="434221"/>
            </a:xfrm>
            <a:custGeom>
              <a:avLst/>
              <a:gdLst/>
              <a:ahLst/>
              <a:cxnLst/>
              <a:rect l="l" t="t" r="r" b="b"/>
              <a:pathLst>
                <a:path w="20870" h="24560" extrusionOk="0">
                  <a:moveTo>
                    <a:pt x="7714" y="587"/>
                  </a:moveTo>
                  <a:cubicBezTo>
                    <a:pt x="10467" y="587"/>
                    <a:pt x="12587" y="2135"/>
                    <a:pt x="14390" y="5380"/>
                  </a:cubicBezTo>
                  <a:cubicBezTo>
                    <a:pt x="16430" y="9051"/>
                    <a:pt x="16561" y="12258"/>
                    <a:pt x="16561" y="12289"/>
                  </a:cubicBezTo>
                  <a:cubicBezTo>
                    <a:pt x="16563" y="12333"/>
                    <a:pt x="16575" y="12376"/>
                    <a:pt x="16595" y="12415"/>
                  </a:cubicBezTo>
                  <a:lnTo>
                    <a:pt x="20151" y="19326"/>
                  </a:lnTo>
                  <a:lnTo>
                    <a:pt x="13227" y="23812"/>
                  </a:lnTo>
                  <a:lnTo>
                    <a:pt x="12615" y="22064"/>
                  </a:lnTo>
                  <a:cubicBezTo>
                    <a:pt x="12578" y="21962"/>
                    <a:pt x="12490" y="21888"/>
                    <a:pt x="12385" y="21870"/>
                  </a:cubicBezTo>
                  <a:cubicBezTo>
                    <a:pt x="12368" y="21868"/>
                    <a:pt x="12352" y="21867"/>
                    <a:pt x="12335" y="21867"/>
                  </a:cubicBezTo>
                  <a:cubicBezTo>
                    <a:pt x="12245" y="21867"/>
                    <a:pt x="12160" y="21908"/>
                    <a:pt x="12104" y="21979"/>
                  </a:cubicBezTo>
                  <a:cubicBezTo>
                    <a:pt x="11695" y="22497"/>
                    <a:pt x="10762" y="23427"/>
                    <a:pt x="10172" y="23427"/>
                  </a:cubicBezTo>
                  <a:cubicBezTo>
                    <a:pt x="10094" y="23427"/>
                    <a:pt x="10021" y="23411"/>
                    <a:pt x="9957" y="23375"/>
                  </a:cubicBezTo>
                  <a:cubicBezTo>
                    <a:pt x="9036" y="22862"/>
                    <a:pt x="6978" y="21106"/>
                    <a:pt x="6490" y="20323"/>
                  </a:cubicBezTo>
                  <a:cubicBezTo>
                    <a:pt x="6395" y="20172"/>
                    <a:pt x="6287" y="19991"/>
                    <a:pt x="6170" y="19794"/>
                  </a:cubicBezTo>
                  <a:cubicBezTo>
                    <a:pt x="5367" y="18442"/>
                    <a:pt x="4798" y="17556"/>
                    <a:pt x="4241" y="17556"/>
                  </a:cubicBezTo>
                  <a:lnTo>
                    <a:pt x="4091" y="17557"/>
                  </a:lnTo>
                  <a:cubicBezTo>
                    <a:pt x="4045" y="17558"/>
                    <a:pt x="3998" y="17559"/>
                    <a:pt x="3951" y="17559"/>
                  </a:cubicBezTo>
                  <a:cubicBezTo>
                    <a:pt x="3761" y="17559"/>
                    <a:pt x="3583" y="17545"/>
                    <a:pt x="3496" y="17460"/>
                  </a:cubicBezTo>
                  <a:cubicBezTo>
                    <a:pt x="3400" y="17366"/>
                    <a:pt x="3380" y="17164"/>
                    <a:pt x="3380" y="17011"/>
                  </a:cubicBezTo>
                  <a:cubicBezTo>
                    <a:pt x="3380" y="16054"/>
                    <a:pt x="3176" y="14612"/>
                    <a:pt x="3167" y="14550"/>
                  </a:cubicBezTo>
                  <a:cubicBezTo>
                    <a:pt x="3161" y="14504"/>
                    <a:pt x="3142" y="14460"/>
                    <a:pt x="3116" y="14421"/>
                  </a:cubicBezTo>
                  <a:cubicBezTo>
                    <a:pt x="3093" y="14389"/>
                    <a:pt x="2559" y="13648"/>
                    <a:pt x="1703" y="12899"/>
                  </a:cubicBezTo>
                  <a:cubicBezTo>
                    <a:pt x="1159" y="12421"/>
                    <a:pt x="831" y="10391"/>
                    <a:pt x="752" y="9217"/>
                  </a:cubicBezTo>
                  <a:cubicBezTo>
                    <a:pt x="747" y="8999"/>
                    <a:pt x="656" y="2271"/>
                    <a:pt x="5060" y="1000"/>
                  </a:cubicBezTo>
                  <a:cubicBezTo>
                    <a:pt x="6007" y="726"/>
                    <a:pt x="6889" y="587"/>
                    <a:pt x="7714" y="587"/>
                  </a:cubicBezTo>
                  <a:close/>
                  <a:moveTo>
                    <a:pt x="7699" y="0"/>
                  </a:moveTo>
                  <a:cubicBezTo>
                    <a:pt x="6822" y="0"/>
                    <a:pt x="5890" y="145"/>
                    <a:pt x="4896" y="432"/>
                  </a:cubicBezTo>
                  <a:cubicBezTo>
                    <a:pt x="1" y="1847"/>
                    <a:pt x="153" y="8939"/>
                    <a:pt x="161" y="9240"/>
                  </a:cubicBezTo>
                  <a:lnTo>
                    <a:pt x="161" y="9251"/>
                  </a:lnTo>
                  <a:cubicBezTo>
                    <a:pt x="183" y="9586"/>
                    <a:pt x="406" y="12550"/>
                    <a:pt x="1313" y="13343"/>
                  </a:cubicBezTo>
                  <a:cubicBezTo>
                    <a:pt x="1782" y="13756"/>
                    <a:pt x="2210" y="14213"/>
                    <a:pt x="2592" y="14708"/>
                  </a:cubicBezTo>
                  <a:cubicBezTo>
                    <a:pt x="2633" y="15015"/>
                    <a:pt x="2788" y="16215"/>
                    <a:pt x="2788" y="17011"/>
                  </a:cubicBezTo>
                  <a:cubicBezTo>
                    <a:pt x="2788" y="17403"/>
                    <a:pt x="2884" y="17688"/>
                    <a:pt x="3080" y="17882"/>
                  </a:cubicBezTo>
                  <a:cubicBezTo>
                    <a:pt x="3326" y="18122"/>
                    <a:pt x="3662" y="18150"/>
                    <a:pt x="3959" y="18150"/>
                  </a:cubicBezTo>
                  <a:cubicBezTo>
                    <a:pt x="4008" y="18150"/>
                    <a:pt x="4055" y="18149"/>
                    <a:pt x="4101" y="18149"/>
                  </a:cubicBezTo>
                  <a:lnTo>
                    <a:pt x="4234" y="18146"/>
                  </a:lnTo>
                  <a:cubicBezTo>
                    <a:pt x="4537" y="18207"/>
                    <a:pt x="5325" y="19531"/>
                    <a:pt x="5661" y="20096"/>
                  </a:cubicBezTo>
                  <a:cubicBezTo>
                    <a:pt x="5781" y="20297"/>
                    <a:pt x="5892" y="20483"/>
                    <a:pt x="5987" y="20637"/>
                  </a:cubicBezTo>
                  <a:cubicBezTo>
                    <a:pt x="6535" y="21514"/>
                    <a:pt x="8650" y="23326"/>
                    <a:pt x="9669" y="23892"/>
                  </a:cubicBezTo>
                  <a:cubicBezTo>
                    <a:pt x="9825" y="23979"/>
                    <a:pt x="9990" y="24017"/>
                    <a:pt x="10159" y="24017"/>
                  </a:cubicBezTo>
                  <a:cubicBezTo>
                    <a:pt x="10923" y="24017"/>
                    <a:pt x="11762" y="23243"/>
                    <a:pt x="12226" y="22742"/>
                  </a:cubicBezTo>
                  <a:lnTo>
                    <a:pt x="12792" y="24362"/>
                  </a:lnTo>
                  <a:cubicBezTo>
                    <a:pt x="12834" y="24479"/>
                    <a:pt x="12944" y="24560"/>
                    <a:pt x="13069" y="24560"/>
                  </a:cubicBezTo>
                  <a:cubicBezTo>
                    <a:pt x="13070" y="24560"/>
                    <a:pt x="13071" y="24560"/>
                    <a:pt x="13072" y="24560"/>
                  </a:cubicBezTo>
                  <a:cubicBezTo>
                    <a:pt x="13129" y="24560"/>
                    <a:pt x="13184" y="24543"/>
                    <a:pt x="13233" y="24513"/>
                  </a:cubicBezTo>
                  <a:lnTo>
                    <a:pt x="20697" y="19677"/>
                  </a:lnTo>
                  <a:cubicBezTo>
                    <a:pt x="20825" y="19595"/>
                    <a:pt x="20869" y="19429"/>
                    <a:pt x="20799" y="19294"/>
                  </a:cubicBezTo>
                  <a:lnTo>
                    <a:pt x="17149" y="12202"/>
                  </a:lnTo>
                  <a:cubicBezTo>
                    <a:pt x="17122" y="11699"/>
                    <a:pt x="16879" y="8642"/>
                    <a:pt x="14908" y="5094"/>
                  </a:cubicBezTo>
                  <a:cubicBezTo>
                    <a:pt x="13002" y="1664"/>
                    <a:pt x="10671" y="0"/>
                    <a:pt x="76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04;p43">
              <a:extLst>
                <a:ext uri="{FF2B5EF4-FFF2-40B4-BE49-F238E27FC236}">
                  <a16:creationId xmlns:a16="http://schemas.microsoft.com/office/drawing/2014/main" id="{BA42D27F-C3AC-4C87-BFC5-9E5568D4C22F}"/>
                </a:ext>
              </a:extLst>
            </p:cNvPr>
            <p:cNvSpPr/>
            <p:nvPr/>
          </p:nvSpPr>
          <p:spPr>
            <a:xfrm>
              <a:off x="8121478" y="2423786"/>
              <a:ext cx="450204" cy="397217"/>
            </a:xfrm>
            <a:custGeom>
              <a:avLst/>
              <a:gdLst/>
              <a:ahLst/>
              <a:cxnLst/>
              <a:rect l="l" t="t" r="r" b="b"/>
              <a:pathLst>
                <a:path w="25464" h="22467" extrusionOk="0">
                  <a:moveTo>
                    <a:pt x="16101" y="0"/>
                  </a:moveTo>
                  <a:cubicBezTo>
                    <a:pt x="16036" y="0"/>
                    <a:pt x="16001" y="1"/>
                    <a:pt x="16001" y="1"/>
                  </a:cubicBezTo>
                  <a:cubicBezTo>
                    <a:pt x="16001" y="1"/>
                    <a:pt x="13765" y="1"/>
                    <a:pt x="10839" y="1034"/>
                  </a:cubicBezTo>
                  <a:cubicBezTo>
                    <a:pt x="8077" y="2010"/>
                    <a:pt x="7398" y="5851"/>
                    <a:pt x="4990" y="7227"/>
                  </a:cubicBezTo>
                  <a:cubicBezTo>
                    <a:pt x="4467" y="7526"/>
                    <a:pt x="4107" y="7638"/>
                    <a:pt x="3850" y="7638"/>
                  </a:cubicBezTo>
                  <a:cubicBezTo>
                    <a:pt x="3068" y="7638"/>
                    <a:pt x="3252" y="6592"/>
                    <a:pt x="2759" y="6592"/>
                  </a:cubicBezTo>
                  <a:cubicBezTo>
                    <a:pt x="2669" y="6592"/>
                    <a:pt x="2555" y="6627"/>
                    <a:pt x="2409" y="6711"/>
                  </a:cubicBezTo>
                  <a:cubicBezTo>
                    <a:pt x="1204" y="7399"/>
                    <a:pt x="0" y="13421"/>
                    <a:pt x="2580" y="15141"/>
                  </a:cubicBezTo>
                  <a:cubicBezTo>
                    <a:pt x="3297" y="15619"/>
                    <a:pt x="4107" y="15792"/>
                    <a:pt x="4903" y="15792"/>
                  </a:cubicBezTo>
                  <a:cubicBezTo>
                    <a:pt x="6972" y="15792"/>
                    <a:pt x="8947" y="14625"/>
                    <a:pt x="8947" y="14625"/>
                  </a:cubicBezTo>
                  <a:lnTo>
                    <a:pt x="8947" y="14625"/>
                  </a:lnTo>
                  <a:cubicBezTo>
                    <a:pt x="8947" y="14625"/>
                    <a:pt x="8602" y="15830"/>
                    <a:pt x="9634" y="16174"/>
                  </a:cubicBezTo>
                  <a:cubicBezTo>
                    <a:pt x="10255" y="16381"/>
                    <a:pt x="10887" y="16554"/>
                    <a:pt x="11528" y="16690"/>
                  </a:cubicBezTo>
                  <a:cubicBezTo>
                    <a:pt x="11528" y="16690"/>
                    <a:pt x="11369" y="18592"/>
                    <a:pt x="12726" y="18592"/>
                  </a:cubicBezTo>
                  <a:cubicBezTo>
                    <a:pt x="12783" y="18592"/>
                    <a:pt x="12842" y="18589"/>
                    <a:pt x="12904" y="18582"/>
                  </a:cubicBezTo>
                  <a:cubicBezTo>
                    <a:pt x="14189" y="18440"/>
                    <a:pt x="13459" y="16756"/>
                    <a:pt x="13174" y="16187"/>
                  </a:cubicBezTo>
                  <a:lnTo>
                    <a:pt x="13174" y="16187"/>
                  </a:lnTo>
                  <a:cubicBezTo>
                    <a:pt x="13701" y="17172"/>
                    <a:pt x="16243" y="21754"/>
                    <a:pt x="18237" y="22368"/>
                  </a:cubicBezTo>
                  <a:cubicBezTo>
                    <a:pt x="18456" y="22435"/>
                    <a:pt x="18685" y="22466"/>
                    <a:pt x="18920" y="22466"/>
                  </a:cubicBezTo>
                  <a:cubicBezTo>
                    <a:pt x="21091" y="22466"/>
                    <a:pt x="23827" y="19824"/>
                    <a:pt x="24604" y="18582"/>
                  </a:cubicBezTo>
                  <a:cubicBezTo>
                    <a:pt x="25464" y="17206"/>
                    <a:pt x="24775" y="7399"/>
                    <a:pt x="22883" y="3614"/>
                  </a:cubicBezTo>
                  <a:cubicBezTo>
                    <a:pt x="21149" y="145"/>
                    <a:pt x="16813" y="0"/>
                    <a:pt x="16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05;p43">
              <a:extLst>
                <a:ext uri="{FF2B5EF4-FFF2-40B4-BE49-F238E27FC236}">
                  <a16:creationId xmlns:a16="http://schemas.microsoft.com/office/drawing/2014/main" id="{4C55844A-EFE6-4674-BB4E-FE30331AE865}"/>
                </a:ext>
              </a:extLst>
            </p:cNvPr>
            <p:cNvSpPr/>
            <p:nvPr/>
          </p:nvSpPr>
          <p:spPr>
            <a:xfrm>
              <a:off x="8134173" y="2418553"/>
              <a:ext cx="443167" cy="407701"/>
            </a:xfrm>
            <a:custGeom>
              <a:avLst/>
              <a:gdLst/>
              <a:ahLst/>
              <a:cxnLst/>
              <a:rect l="l" t="t" r="r" b="b"/>
              <a:pathLst>
                <a:path w="25066" h="23060" extrusionOk="0">
                  <a:moveTo>
                    <a:pt x="15368" y="591"/>
                  </a:moveTo>
                  <a:cubicBezTo>
                    <a:pt x="15984" y="591"/>
                    <a:pt x="20239" y="720"/>
                    <a:pt x="21901" y="4043"/>
                  </a:cubicBezTo>
                  <a:cubicBezTo>
                    <a:pt x="23803" y="7848"/>
                    <a:pt x="24361" y="17560"/>
                    <a:pt x="23634" y="18722"/>
                  </a:cubicBezTo>
                  <a:cubicBezTo>
                    <a:pt x="22875" y="19938"/>
                    <a:pt x="20213" y="22468"/>
                    <a:pt x="18208" y="22468"/>
                  </a:cubicBezTo>
                  <a:cubicBezTo>
                    <a:pt x="18000" y="22468"/>
                    <a:pt x="17799" y="22441"/>
                    <a:pt x="17607" y="22382"/>
                  </a:cubicBezTo>
                  <a:cubicBezTo>
                    <a:pt x="15753" y="21810"/>
                    <a:pt x="13291" y="17409"/>
                    <a:pt x="12736" y="16378"/>
                  </a:cubicBezTo>
                  <a:cubicBezTo>
                    <a:pt x="12678" y="16263"/>
                    <a:pt x="12633" y="16183"/>
                    <a:pt x="12614" y="16150"/>
                  </a:cubicBezTo>
                  <a:cubicBezTo>
                    <a:pt x="12560" y="16054"/>
                    <a:pt x="12461" y="16001"/>
                    <a:pt x="12358" y="16001"/>
                  </a:cubicBezTo>
                  <a:cubicBezTo>
                    <a:pt x="12310" y="16001"/>
                    <a:pt x="12261" y="16012"/>
                    <a:pt x="12216" y="16037"/>
                  </a:cubicBezTo>
                  <a:cubicBezTo>
                    <a:pt x="12075" y="16113"/>
                    <a:pt x="12021" y="16288"/>
                    <a:pt x="12095" y="16432"/>
                  </a:cubicBezTo>
                  <a:cubicBezTo>
                    <a:pt x="12108" y="16457"/>
                    <a:pt x="12155" y="16548"/>
                    <a:pt x="12230" y="16687"/>
                  </a:cubicBezTo>
                  <a:cubicBezTo>
                    <a:pt x="12492" y="17222"/>
                    <a:pt x="12750" y="17992"/>
                    <a:pt x="12565" y="18356"/>
                  </a:cubicBezTo>
                  <a:cubicBezTo>
                    <a:pt x="12522" y="18439"/>
                    <a:pt x="12434" y="18551"/>
                    <a:pt x="12153" y="18582"/>
                  </a:cubicBezTo>
                  <a:cubicBezTo>
                    <a:pt x="12101" y="18588"/>
                    <a:pt x="12052" y="18591"/>
                    <a:pt x="12004" y="18591"/>
                  </a:cubicBezTo>
                  <a:cubicBezTo>
                    <a:pt x="11782" y="18591"/>
                    <a:pt x="11607" y="18526"/>
                    <a:pt x="11471" y="18393"/>
                  </a:cubicBezTo>
                  <a:cubicBezTo>
                    <a:pt x="11107" y="18042"/>
                    <a:pt x="11082" y="17275"/>
                    <a:pt x="11103" y="17008"/>
                  </a:cubicBezTo>
                  <a:cubicBezTo>
                    <a:pt x="11116" y="16860"/>
                    <a:pt x="11015" y="16725"/>
                    <a:pt x="10868" y="16695"/>
                  </a:cubicBezTo>
                  <a:cubicBezTo>
                    <a:pt x="10240" y="16560"/>
                    <a:pt x="9620" y="16392"/>
                    <a:pt x="9011" y="16189"/>
                  </a:cubicBezTo>
                  <a:cubicBezTo>
                    <a:pt x="8276" y="15943"/>
                    <a:pt x="8487" y="15096"/>
                    <a:pt x="8513" y="15002"/>
                  </a:cubicBezTo>
                  <a:cubicBezTo>
                    <a:pt x="8571" y="14799"/>
                    <a:pt x="8411" y="14624"/>
                    <a:pt x="8228" y="14624"/>
                  </a:cubicBezTo>
                  <a:cubicBezTo>
                    <a:pt x="8179" y="14624"/>
                    <a:pt x="8128" y="14637"/>
                    <a:pt x="8079" y="14665"/>
                  </a:cubicBezTo>
                  <a:cubicBezTo>
                    <a:pt x="8052" y="14681"/>
                    <a:pt x="6140" y="15788"/>
                    <a:pt x="4179" y="15788"/>
                  </a:cubicBezTo>
                  <a:cubicBezTo>
                    <a:pt x="3436" y="15788"/>
                    <a:pt x="2685" y="15629"/>
                    <a:pt x="2027" y="15190"/>
                  </a:cubicBezTo>
                  <a:cubicBezTo>
                    <a:pt x="1075" y="14557"/>
                    <a:pt x="568" y="13108"/>
                    <a:pt x="633" y="11213"/>
                  </a:cubicBezTo>
                  <a:cubicBezTo>
                    <a:pt x="704" y="9152"/>
                    <a:pt x="1382" y="7524"/>
                    <a:pt x="1837" y="7264"/>
                  </a:cubicBezTo>
                  <a:cubicBezTo>
                    <a:pt x="1978" y="7183"/>
                    <a:pt x="2036" y="7183"/>
                    <a:pt x="2036" y="7181"/>
                  </a:cubicBezTo>
                  <a:cubicBezTo>
                    <a:pt x="2072" y="7208"/>
                    <a:pt x="2132" y="7349"/>
                    <a:pt x="2167" y="7435"/>
                  </a:cubicBezTo>
                  <a:cubicBezTo>
                    <a:pt x="2274" y="7692"/>
                    <a:pt x="2421" y="8047"/>
                    <a:pt x="2815" y="8180"/>
                  </a:cubicBezTo>
                  <a:cubicBezTo>
                    <a:pt x="2912" y="8213"/>
                    <a:pt x="3016" y="8229"/>
                    <a:pt x="3129" y="8229"/>
                  </a:cubicBezTo>
                  <a:cubicBezTo>
                    <a:pt x="3468" y="8229"/>
                    <a:pt x="3888" y="8083"/>
                    <a:pt x="4418" y="7780"/>
                  </a:cubicBezTo>
                  <a:cubicBezTo>
                    <a:pt x="5582" y="7114"/>
                    <a:pt x="6357" y="5914"/>
                    <a:pt x="7106" y="4754"/>
                  </a:cubicBezTo>
                  <a:cubicBezTo>
                    <a:pt x="7985" y="3391"/>
                    <a:pt x="8817" y="2103"/>
                    <a:pt x="10219" y="1608"/>
                  </a:cubicBezTo>
                  <a:cubicBezTo>
                    <a:pt x="13057" y="606"/>
                    <a:pt x="15261" y="592"/>
                    <a:pt x="15283" y="592"/>
                  </a:cubicBezTo>
                  <a:lnTo>
                    <a:pt x="15293" y="592"/>
                  </a:lnTo>
                  <a:cubicBezTo>
                    <a:pt x="15297" y="592"/>
                    <a:pt x="15322" y="591"/>
                    <a:pt x="15368" y="591"/>
                  </a:cubicBezTo>
                  <a:close/>
                  <a:moveTo>
                    <a:pt x="15405" y="0"/>
                  </a:moveTo>
                  <a:cubicBezTo>
                    <a:pt x="15342" y="0"/>
                    <a:pt x="15299" y="1"/>
                    <a:pt x="15279" y="2"/>
                  </a:cubicBezTo>
                  <a:cubicBezTo>
                    <a:pt x="15130" y="3"/>
                    <a:pt x="12923" y="28"/>
                    <a:pt x="10024" y="1052"/>
                  </a:cubicBezTo>
                  <a:cubicBezTo>
                    <a:pt x="8430" y="1613"/>
                    <a:pt x="7505" y="3047"/>
                    <a:pt x="6610" y="4435"/>
                  </a:cubicBezTo>
                  <a:cubicBezTo>
                    <a:pt x="5867" y="5587"/>
                    <a:pt x="5166" y="6673"/>
                    <a:pt x="4126" y="7267"/>
                  </a:cubicBezTo>
                  <a:cubicBezTo>
                    <a:pt x="3600" y="7568"/>
                    <a:pt x="3299" y="7639"/>
                    <a:pt x="3132" y="7639"/>
                  </a:cubicBezTo>
                  <a:cubicBezTo>
                    <a:pt x="3076" y="7639"/>
                    <a:pt x="3036" y="7631"/>
                    <a:pt x="3007" y="7621"/>
                  </a:cubicBezTo>
                  <a:cubicBezTo>
                    <a:pt x="2876" y="7577"/>
                    <a:pt x="2810" y="7437"/>
                    <a:pt x="2714" y="7208"/>
                  </a:cubicBezTo>
                  <a:cubicBezTo>
                    <a:pt x="2618" y="6979"/>
                    <a:pt x="2509" y="6718"/>
                    <a:pt x="2234" y="6624"/>
                  </a:cubicBezTo>
                  <a:cubicBezTo>
                    <a:pt x="2172" y="6604"/>
                    <a:pt x="2109" y="6593"/>
                    <a:pt x="2043" y="6593"/>
                  </a:cubicBezTo>
                  <a:cubicBezTo>
                    <a:pt x="1894" y="6593"/>
                    <a:pt x="1730" y="6646"/>
                    <a:pt x="1545" y="6751"/>
                  </a:cubicBezTo>
                  <a:cubicBezTo>
                    <a:pt x="787" y="7186"/>
                    <a:pt x="113" y="9179"/>
                    <a:pt x="44" y="11196"/>
                  </a:cubicBezTo>
                  <a:cubicBezTo>
                    <a:pt x="0" y="12431"/>
                    <a:pt x="160" y="14658"/>
                    <a:pt x="1700" y="15684"/>
                  </a:cubicBezTo>
                  <a:cubicBezTo>
                    <a:pt x="2477" y="16202"/>
                    <a:pt x="3346" y="16389"/>
                    <a:pt x="4194" y="16389"/>
                  </a:cubicBezTo>
                  <a:cubicBezTo>
                    <a:pt x="5702" y="16389"/>
                    <a:pt x="7142" y="15800"/>
                    <a:pt x="7878" y="15442"/>
                  </a:cubicBezTo>
                  <a:cubicBezTo>
                    <a:pt x="7899" y="15943"/>
                    <a:pt x="8118" y="16515"/>
                    <a:pt x="8824" y="16752"/>
                  </a:cubicBezTo>
                  <a:cubicBezTo>
                    <a:pt x="9547" y="16991"/>
                    <a:pt x="10179" y="17147"/>
                    <a:pt x="10510" y="17224"/>
                  </a:cubicBezTo>
                  <a:cubicBezTo>
                    <a:pt x="10518" y="17619"/>
                    <a:pt x="10596" y="18368"/>
                    <a:pt x="11059" y="18819"/>
                  </a:cubicBezTo>
                  <a:cubicBezTo>
                    <a:pt x="11310" y="19062"/>
                    <a:pt x="11628" y="19184"/>
                    <a:pt x="12009" y="19184"/>
                  </a:cubicBezTo>
                  <a:cubicBezTo>
                    <a:pt x="12077" y="19184"/>
                    <a:pt x="12148" y="19181"/>
                    <a:pt x="12220" y="19173"/>
                  </a:cubicBezTo>
                  <a:cubicBezTo>
                    <a:pt x="12741" y="19115"/>
                    <a:pt x="12983" y="18844"/>
                    <a:pt x="13093" y="18626"/>
                  </a:cubicBezTo>
                  <a:cubicBezTo>
                    <a:pt x="13137" y="18538"/>
                    <a:pt x="13168" y="18445"/>
                    <a:pt x="13187" y="18349"/>
                  </a:cubicBezTo>
                  <a:cubicBezTo>
                    <a:pt x="14266" y="20104"/>
                    <a:pt x="15961" y="22494"/>
                    <a:pt x="17434" y="22947"/>
                  </a:cubicBezTo>
                  <a:cubicBezTo>
                    <a:pt x="17681" y="23022"/>
                    <a:pt x="17939" y="23059"/>
                    <a:pt x="18198" y="23059"/>
                  </a:cubicBezTo>
                  <a:cubicBezTo>
                    <a:pt x="18202" y="23059"/>
                    <a:pt x="18206" y="23059"/>
                    <a:pt x="18210" y="23059"/>
                  </a:cubicBezTo>
                  <a:cubicBezTo>
                    <a:pt x="20565" y="23059"/>
                    <a:pt x="23362" y="20276"/>
                    <a:pt x="24138" y="19037"/>
                  </a:cubicBezTo>
                  <a:cubicBezTo>
                    <a:pt x="25066" y="17550"/>
                    <a:pt x="24362" y="7643"/>
                    <a:pt x="22431" y="3779"/>
                  </a:cubicBezTo>
                  <a:cubicBezTo>
                    <a:pt x="20626" y="170"/>
                    <a:pt x="16237" y="0"/>
                    <a:pt x="154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06;p43">
              <a:extLst>
                <a:ext uri="{FF2B5EF4-FFF2-40B4-BE49-F238E27FC236}">
                  <a16:creationId xmlns:a16="http://schemas.microsoft.com/office/drawing/2014/main" id="{C18F0D78-62FD-4092-8CF9-7F9A61E41CBD}"/>
                </a:ext>
              </a:extLst>
            </p:cNvPr>
            <p:cNvSpPr/>
            <p:nvPr/>
          </p:nvSpPr>
          <p:spPr>
            <a:xfrm>
              <a:off x="8337457" y="2709636"/>
              <a:ext cx="73991" cy="90557"/>
            </a:xfrm>
            <a:custGeom>
              <a:avLst/>
              <a:gdLst/>
              <a:ahLst/>
              <a:cxnLst/>
              <a:rect l="l" t="t" r="r" b="b"/>
              <a:pathLst>
                <a:path w="4185" h="5122" extrusionOk="0">
                  <a:moveTo>
                    <a:pt x="1275" y="1"/>
                  </a:moveTo>
                  <a:cubicBezTo>
                    <a:pt x="1" y="1"/>
                    <a:pt x="926" y="3517"/>
                    <a:pt x="926" y="3517"/>
                  </a:cubicBezTo>
                  <a:lnTo>
                    <a:pt x="2713" y="5095"/>
                  </a:lnTo>
                  <a:cubicBezTo>
                    <a:pt x="2784" y="5112"/>
                    <a:pt x="2868" y="5121"/>
                    <a:pt x="2959" y="5121"/>
                  </a:cubicBezTo>
                  <a:cubicBezTo>
                    <a:pt x="3399" y="5121"/>
                    <a:pt x="3992" y="4917"/>
                    <a:pt x="4080" y="4568"/>
                  </a:cubicBezTo>
                  <a:cubicBezTo>
                    <a:pt x="4184" y="4148"/>
                    <a:pt x="3239" y="573"/>
                    <a:pt x="1557" y="48"/>
                  </a:cubicBezTo>
                  <a:cubicBezTo>
                    <a:pt x="1453" y="16"/>
                    <a:pt x="1359" y="1"/>
                    <a:pt x="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07;p43">
              <a:extLst>
                <a:ext uri="{FF2B5EF4-FFF2-40B4-BE49-F238E27FC236}">
                  <a16:creationId xmlns:a16="http://schemas.microsoft.com/office/drawing/2014/main" id="{29642783-C469-4C2E-A25A-278C760154DA}"/>
                </a:ext>
              </a:extLst>
            </p:cNvPr>
            <p:cNvSpPr/>
            <p:nvPr/>
          </p:nvSpPr>
          <p:spPr>
            <a:xfrm>
              <a:off x="8336043" y="2704403"/>
              <a:ext cx="80886" cy="100988"/>
            </a:xfrm>
            <a:custGeom>
              <a:avLst/>
              <a:gdLst/>
              <a:ahLst/>
              <a:cxnLst/>
              <a:rect l="l" t="t" r="r" b="b"/>
              <a:pathLst>
                <a:path w="4575" h="5712" extrusionOk="0">
                  <a:moveTo>
                    <a:pt x="1353" y="0"/>
                  </a:moveTo>
                  <a:cubicBezTo>
                    <a:pt x="1081" y="0"/>
                    <a:pt x="895" y="113"/>
                    <a:pt x="777" y="226"/>
                  </a:cubicBezTo>
                  <a:cubicBezTo>
                    <a:pt x="0" y="969"/>
                    <a:pt x="593" y="3406"/>
                    <a:pt x="720" y="3889"/>
                  </a:cubicBezTo>
                  <a:cubicBezTo>
                    <a:pt x="757" y="4019"/>
                    <a:pt x="876" y="4103"/>
                    <a:pt x="1005" y="4103"/>
                  </a:cubicBezTo>
                  <a:cubicBezTo>
                    <a:pt x="1029" y="4103"/>
                    <a:pt x="1054" y="4100"/>
                    <a:pt x="1079" y="4094"/>
                  </a:cubicBezTo>
                  <a:cubicBezTo>
                    <a:pt x="1235" y="4052"/>
                    <a:pt x="1330" y="3894"/>
                    <a:pt x="1291" y="3737"/>
                  </a:cubicBezTo>
                  <a:cubicBezTo>
                    <a:pt x="1014" y="2681"/>
                    <a:pt x="797" y="1026"/>
                    <a:pt x="1186" y="653"/>
                  </a:cubicBezTo>
                  <a:cubicBezTo>
                    <a:pt x="1207" y="633"/>
                    <a:pt x="1250" y="592"/>
                    <a:pt x="1354" y="592"/>
                  </a:cubicBezTo>
                  <a:cubicBezTo>
                    <a:pt x="1404" y="592"/>
                    <a:pt x="1467" y="601"/>
                    <a:pt x="1549" y="626"/>
                  </a:cubicBezTo>
                  <a:cubicBezTo>
                    <a:pt x="2985" y="1075"/>
                    <a:pt x="3932" y="4333"/>
                    <a:pt x="3873" y="4793"/>
                  </a:cubicBezTo>
                  <a:cubicBezTo>
                    <a:pt x="3830" y="4959"/>
                    <a:pt x="3377" y="5122"/>
                    <a:pt x="3040" y="5122"/>
                  </a:cubicBezTo>
                  <a:cubicBezTo>
                    <a:pt x="2976" y="5122"/>
                    <a:pt x="2916" y="5116"/>
                    <a:pt x="2864" y="5104"/>
                  </a:cubicBezTo>
                  <a:cubicBezTo>
                    <a:pt x="2839" y="5097"/>
                    <a:pt x="2814" y="5094"/>
                    <a:pt x="2790" y="5094"/>
                  </a:cubicBezTo>
                  <a:cubicBezTo>
                    <a:pt x="2658" y="5094"/>
                    <a:pt x="2537" y="5184"/>
                    <a:pt x="2503" y="5318"/>
                  </a:cubicBezTo>
                  <a:cubicBezTo>
                    <a:pt x="2464" y="5477"/>
                    <a:pt x="2561" y="5639"/>
                    <a:pt x="2721" y="5678"/>
                  </a:cubicBezTo>
                  <a:cubicBezTo>
                    <a:pt x="2820" y="5700"/>
                    <a:pt x="2922" y="5712"/>
                    <a:pt x="3023" y="5712"/>
                  </a:cubicBezTo>
                  <a:cubicBezTo>
                    <a:pt x="3029" y="5712"/>
                    <a:pt x="3034" y="5712"/>
                    <a:pt x="3039" y="5712"/>
                  </a:cubicBezTo>
                  <a:cubicBezTo>
                    <a:pt x="3579" y="5712"/>
                    <a:pt x="4313" y="5467"/>
                    <a:pt x="4446" y="4936"/>
                  </a:cubicBezTo>
                  <a:cubicBezTo>
                    <a:pt x="4574" y="4422"/>
                    <a:pt x="3578" y="642"/>
                    <a:pt x="1724" y="62"/>
                  </a:cubicBezTo>
                  <a:cubicBezTo>
                    <a:pt x="1585" y="19"/>
                    <a:pt x="1462" y="0"/>
                    <a:pt x="1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08;p43">
              <a:extLst>
                <a:ext uri="{FF2B5EF4-FFF2-40B4-BE49-F238E27FC236}">
                  <a16:creationId xmlns:a16="http://schemas.microsoft.com/office/drawing/2014/main" id="{8B5B6AA4-1FC7-4229-A370-F365AA7A2C77}"/>
                </a:ext>
              </a:extLst>
            </p:cNvPr>
            <p:cNvSpPr/>
            <p:nvPr/>
          </p:nvSpPr>
          <p:spPr>
            <a:xfrm>
              <a:off x="8410087" y="2793563"/>
              <a:ext cx="265819" cy="181485"/>
            </a:xfrm>
            <a:custGeom>
              <a:avLst/>
              <a:gdLst/>
              <a:ahLst/>
              <a:cxnLst/>
              <a:rect l="l" t="t" r="r" b="b"/>
              <a:pathLst>
                <a:path w="15035" h="10265" extrusionOk="0">
                  <a:moveTo>
                    <a:pt x="11296" y="1"/>
                  </a:moveTo>
                  <a:cubicBezTo>
                    <a:pt x="10457" y="1"/>
                    <a:pt x="9624" y="57"/>
                    <a:pt x="8970" y="220"/>
                  </a:cubicBezTo>
                  <a:cubicBezTo>
                    <a:pt x="8970" y="220"/>
                    <a:pt x="5153" y="2380"/>
                    <a:pt x="3365" y="3957"/>
                  </a:cubicBezTo>
                  <a:cubicBezTo>
                    <a:pt x="1578" y="5533"/>
                    <a:pt x="1" y="10265"/>
                    <a:pt x="1" y="10265"/>
                  </a:cubicBezTo>
                  <a:cubicBezTo>
                    <a:pt x="1" y="10265"/>
                    <a:pt x="10828" y="2906"/>
                    <a:pt x="12722" y="1855"/>
                  </a:cubicBezTo>
                  <a:cubicBezTo>
                    <a:pt x="14614" y="803"/>
                    <a:pt x="15035" y="277"/>
                    <a:pt x="15035" y="277"/>
                  </a:cubicBezTo>
                  <a:cubicBezTo>
                    <a:pt x="15035" y="277"/>
                    <a:pt x="13154" y="1"/>
                    <a:pt x="11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09;p43">
              <a:extLst>
                <a:ext uri="{FF2B5EF4-FFF2-40B4-BE49-F238E27FC236}">
                  <a16:creationId xmlns:a16="http://schemas.microsoft.com/office/drawing/2014/main" id="{9AFDD92A-2E25-42F2-A531-4D51A6A6EBE7}"/>
                </a:ext>
              </a:extLst>
            </p:cNvPr>
            <p:cNvSpPr/>
            <p:nvPr/>
          </p:nvSpPr>
          <p:spPr>
            <a:xfrm>
              <a:off x="8404022" y="2788330"/>
              <a:ext cx="278478" cy="191934"/>
            </a:xfrm>
            <a:custGeom>
              <a:avLst/>
              <a:gdLst/>
              <a:ahLst/>
              <a:cxnLst/>
              <a:rect l="l" t="t" r="r" b="b"/>
              <a:pathLst>
                <a:path w="15751" h="10856" extrusionOk="0">
                  <a:moveTo>
                    <a:pt x="11631" y="592"/>
                  </a:moveTo>
                  <a:cubicBezTo>
                    <a:pt x="12794" y="592"/>
                    <a:pt x="13976" y="703"/>
                    <a:pt x="14683" y="783"/>
                  </a:cubicBezTo>
                  <a:cubicBezTo>
                    <a:pt x="14348" y="1035"/>
                    <a:pt x="13795" y="1407"/>
                    <a:pt x="12920" y="1893"/>
                  </a:cubicBezTo>
                  <a:cubicBezTo>
                    <a:pt x="11310" y="2788"/>
                    <a:pt x="3440" y="8105"/>
                    <a:pt x="932" y="9804"/>
                  </a:cubicBezTo>
                  <a:cubicBezTo>
                    <a:pt x="1471" y="8387"/>
                    <a:pt x="2647" y="5584"/>
                    <a:pt x="3904" y="4475"/>
                  </a:cubicBezTo>
                  <a:cubicBezTo>
                    <a:pt x="5556" y="3016"/>
                    <a:pt x="9035" y="1015"/>
                    <a:pt x="9423" y="793"/>
                  </a:cubicBezTo>
                  <a:cubicBezTo>
                    <a:pt x="10044" y="644"/>
                    <a:pt x="10833" y="592"/>
                    <a:pt x="11631" y="592"/>
                  </a:cubicBezTo>
                  <a:close/>
                  <a:moveTo>
                    <a:pt x="11648" y="0"/>
                  </a:moveTo>
                  <a:cubicBezTo>
                    <a:pt x="10786" y="0"/>
                    <a:pt x="9925" y="59"/>
                    <a:pt x="9241" y="229"/>
                  </a:cubicBezTo>
                  <a:cubicBezTo>
                    <a:pt x="9216" y="236"/>
                    <a:pt x="9191" y="246"/>
                    <a:pt x="9168" y="260"/>
                  </a:cubicBezTo>
                  <a:cubicBezTo>
                    <a:pt x="9011" y="348"/>
                    <a:pt x="5303" y="2452"/>
                    <a:pt x="3513" y="4032"/>
                  </a:cubicBezTo>
                  <a:cubicBezTo>
                    <a:pt x="1687" y="5642"/>
                    <a:pt x="130" y="10271"/>
                    <a:pt x="64" y="10468"/>
                  </a:cubicBezTo>
                  <a:cubicBezTo>
                    <a:pt x="0" y="10658"/>
                    <a:pt x="142" y="10855"/>
                    <a:pt x="344" y="10855"/>
                  </a:cubicBezTo>
                  <a:cubicBezTo>
                    <a:pt x="403" y="10855"/>
                    <a:pt x="461" y="10838"/>
                    <a:pt x="511" y="10805"/>
                  </a:cubicBezTo>
                  <a:cubicBezTo>
                    <a:pt x="618" y="10732"/>
                    <a:pt x="11349" y="3441"/>
                    <a:pt x="13208" y="2409"/>
                  </a:cubicBezTo>
                  <a:cubicBezTo>
                    <a:pt x="15097" y="1360"/>
                    <a:pt x="15562" y="816"/>
                    <a:pt x="15608" y="758"/>
                  </a:cubicBezTo>
                  <a:cubicBezTo>
                    <a:pt x="15750" y="579"/>
                    <a:pt x="15646" y="314"/>
                    <a:pt x="15421" y="281"/>
                  </a:cubicBezTo>
                  <a:cubicBezTo>
                    <a:pt x="15309" y="265"/>
                    <a:pt x="13479" y="0"/>
                    <a:pt x="116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10;p43">
              <a:extLst>
                <a:ext uri="{FF2B5EF4-FFF2-40B4-BE49-F238E27FC236}">
                  <a16:creationId xmlns:a16="http://schemas.microsoft.com/office/drawing/2014/main" id="{A39825E5-7C54-4E90-8E09-A94E87507396}"/>
                </a:ext>
              </a:extLst>
            </p:cNvPr>
            <p:cNvSpPr/>
            <p:nvPr/>
          </p:nvSpPr>
          <p:spPr>
            <a:xfrm>
              <a:off x="8826415" y="2624719"/>
              <a:ext cx="218931" cy="175509"/>
            </a:xfrm>
            <a:custGeom>
              <a:avLst/>
              <a:gdLst/>
              <a:ahLst/>
              <a:cxnLst/>
              <a:rect l="l" t="t" r="r" b="b"/>
              <a:pathLst>
                <a:path w="12383" h="9927" extrusionOk="0">
                  <a:moveTo>
                    <a:pt x="5491" y="0"/>
                  </a:moveTo>
                  <a:cubicBezTo>
                    <a:pt x="5100" y="0"/>
                    <a:pt x="4714" y="38"/>
                    <a:pt x="4343" y="116"/>
                  </a:cubicBezTo>
                  <a:cubicBezTo>
                    <a:pt x="1286" y="760"/>
                    <a:pt x="0" y="3332"/>
                    <a:pt x="0" y="3332"/>
                  </a:cubicBezTo>
                  <a:cubicBezTo>
                    <a:pt x="0" y="5744"/>
                    <a:pt x="5146" y="7674"/>
                    <a:pt x="5146" y="7674"/>
                  </a:cubicBezTo>
                  <a:cubicBezTo>
                    <a:pt x="5146" y="7674"/>
                    <a:pt x="6595" y="9927"/>
                    <a:pt x="8203" y="9927"/>
                  </a:cubicBezTo>
                  <a:cubicBezTo>
                    <a:pt x="9810" y="9927"/>
                    <a:pt x="12383" y="8317"/>
                    <a:pt x="11900" y="4941"/>
                  </a:cubicBezTo>
                  <a:cubicBezTo>
                    <a:pt x="11477" y="1975"/>
                    <a:pt x="8323" y="0"/>
                    <a:pt x="5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11;p43">
              <a:extLst>
                <a:ext uri="{FF2B5EF4-FFF2-40B4-BE49-F238E27FC236}">
                  <a16:creationId xmlns:a16="http://schemas.microsoft.com/office/drawing/2014/main" id="{7041ECEF-368C-4DD4-AC0A-EAAB60786691}"/>
                </a:ext>
              </a:extLst>
            </p:cNvPr>
            <p:cNvSpPr/>
            <p:nvPr/>
          </p:nvSpPr>
          <p:spPr>
            <a:xfrm>
              <a:off x="8821164" y="2619504"/>
              <a:ext cx="225650" cy="185941"/>
            </a:xfrm>
            <a:custGeom>
              <a:avLst/>
              <a:gdLst/>
              <a:ahLst/>
              <a:cxnLst/>
              <a:rect l="l" t="t" r="r" b="b"/>
              <a:pathLst>
                <a:path w="12763" h="10517" extrusionOk="0">
                  <a:moveTo>
                    <a:pt x="5788" y="591"/>
                  </a:moveTo>
                  <a:cubicBezTo>
                    <a:pt x="7095" y="591"/>
                    <a:pt x="8493" y="1032"/>
                    <a:pt x="9639" y="1834"/>
                  </a:cubicBezTo>
                  <a:cubicBezTo>
                    <a:pt x="10909" y="2723"/>
                    <a:pt x="11714" y="3945"/>
                    <a:pt x="11904" y="5277"/>
                  </a:cubicBezTo>
                  <a:cubicBezTo>
                    <a:pt x="12146" y="6967"/>
                    <a:pt x="11563" y="8052"/>
                    <a:pt x="11032" y="8664"/>
                  </a:cubicBezTo>
                  <a:cubicBezTo>
                    <a:pt x="10226" y="9595"/>
                    <a:pt x="9163" y="9926"/>
                    <a:pt x="8498" y="9926"/>
                  </a:cubicBezTo>
                  <a:cubicBezTo>
                    <a:pt x="7071" y="9926"/>
                    <a:pt x="5705" y="7831"/>
                    <a:pt x="5691" y="7809"/>
                  </a:cubicBezTo>
                  <a:cubicBezTo>
                    <a:pt x="5657" y="7756"/>
                    <a:pt x="5606" y="7715"/>
                    <a:pt x="5546" y="7692"/>
                  </a:cubicBezTo>
                  <a:cubicBezTo>
                    <a:pt x="4186" y="7182"/>
                    <a:pt x="685" y="5481"/>
                    <a:pt x="593" y="3699"/>
                  </a:cubicBezTo>
                  <a:cubicBezTo>
                    <a:pt x="808" y="3316"/>
                    <a:pt x="2074" y="1252"/>
                    <a:pt x="4697" y="701"/>
                  </a:cubicBezTo>
                  <a:cubicBezTo>
                    <a:pt x="5048" y="627"/>
                    <a:pt x="5414" y="591"/>
                    <a:pt x="5788" y="591"/>
                  </a:cubicBezTo>
                  <a:close/>
                  <a:moveTo>
                    <a:pt x="5780" y="1"/>
                  </a:moveTo>
                  <a:cubicBezTo>
                    <a:pt x="5368" y="1"/>
                    <a:pt x="4964" y="40"/>
                    <a:pt x="4578" y="122"/>
                  </a:cubicBezTo>
                  <a:cubicBezTo>
                    <a:pt x="1419" y="786"/>
                    <a:pt x="88" y="3385"/>
                    <a:pt x="32" y="3495"/>
                  </a:cubicBezTo>
                  <a:cubicBezTo>
                    <a:pt x="11" y="3536"/>
                    <a:pt x="0" y="3581"/>
                    <a:pt x="0" y="3627"/>
                  </a:cubicBezTo>
                  <a:cubicBezTo>
                    <a:pt x="0" y="6059"/>
                    <a:pt x="4525" y="7929"/>
                    <a:pt x="5249" y="8212"/>
                  </a:cubicBezTo>
                  <a:cubicBezTo>
                    <a:pt x="5540" y="8639"/>
                    <a:pt x="6913" y="10516"/>
                    <a:pt x="8498" y="10516"/>
                  </a:cubicBezTo>
                  <a:cubicBezTo>
                    <a:pt x="9537" y="10516"/>
                    <a:pt x="10708" y="9942"/>
                    <a:pt x="11480" y="9052"/>
                  </a:cubicBezTo>
                  <a:cubicBezTo>
                    <a:pt x="12092" y="8347"/>
                    <a:pt x="12763" y="7104"/>
                    <a:pt x="12491" y="5194"/>
                  </a:cubicBezTo>
                  <a:cubicBezTo>
                    <a:pt x="12277" y="3699"/>
                    <a:pt x="11385" y="2333"/>
                    <a:pt x="9979" y="1349"/>
                  </a:cubicBezTo>
                  <a:cubicBezTo>
                    <a:pt x="8736" y="478"/>
                    <a:pt x="7209" y="1"/>
                    <a:pt x="5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12;p43">
              <a:extLst>
                <a:ext uri="{FF2B5EF4-FFF2-40B4-BE49-F238E27FC236}">
                  <a16:creationId xmlns:a16="http://schemas.microsoft.com/office/drawing/2014/main" id="{54B35BAF-EEE9-4A51-BC25-93561825C198}"/>
                </a:ext>
              </a:extLst>
            </p:cNvPr>
            <p:cNvSpPr/>
            <p:nvPr/>
          </p:nvSpPr>
          <p:spPr>
            <a:xfrm>
              <a:off x="8041582" y="2970805"/>
              <a:ext cx="199059" cy="388925"/>
            </a:xfrm>
            <a:custGeom>
              <a:avLst/>
              <a:gdLst/>
              <a:ahLst/>
              <a:cxnLst/>
              <a:rect l="l" t="t" r="r" b="b"/>
              <a:pathLst>
                <a:path w="11259" h="21998" extrusionOk="0">
                  <a:moveTo>
                    <a:pt x="8526" y="1"/>
                  </a:moveTo>
                  <a:cubicBezTo>
                    <a:pt x="7078" y="1"/>
                    <a:pt x="6273" y="644"/>
                    <a:pt x="4504" y="1287"/>
                  </a:cubicBezTo>
                  <a:cubicBezTo>
                    <a:pt x="2735" y="1931"/>
                    <a:pt x="1771" y="1770"/>
                    <a:pt x="1287" y="1931"/>
                  </a:cubicBezTo>
                  <a:cubicBezTo>
                    <a:pt x="805" y="2092"/>
                    <a:pt x="1128" y="2735"/>
                    <a:pt x="1771" y="3217"/>
                  </a:cubicBezTo>
                  <a:cubicBezTo>
                    <a:pt x="1985" y="3378"/>
                    <a:pt x="2378" y="3432"/>
                    <a:pt x="2807" y="3432"/>
                  </a:cubicBezTo>
                  <a:cubicBezTo>
                    <a:pt x="3665" y="3432"/>
                    <a:pt x="4665" y="3217"/>
                    <a:pt x="4665" y="3217"/>
                  </a:cubicBezTo>
                  <a:lnTo>
                    <a:pt x="4665" y="3217"/>
                  </a:lnTo>
                  <a:cubicBezTo>
                    <a:pt x="4665" y="3218"/>
                    <a:pt x="1610" y="5309"/>
                    <a:pt x="805" y="5791"/>
                  </a:cubicBezTo>
                  <a:cubicBezTo>
                    <a:pt x="1" y="6273"/>
                    <a:pt x="3056" y="6755"/>
                    <a:pt x="4343" y="6755"/>
                  </a:cubicBezTo>
                  <a:cubicBezTo>
                    <a:pt x="5630" y="6755"/>
                    <a:pt x="6434" y="5952"/>
                    <a:pt x="6434" y="5952"/>
                  </a:cubicBezTo>
                  <a:lnTo>
                    <a:pt x="6434" y="5952"/>
                  </a:lnTo>
                  <a:lnTo>
                    <a:pt x="1289" y="19622"/>
                  </a:lnTo>
                  <a:cubicBezTo>
                    <a:pt x="1156" y="21085"/>
                    <a:pt x="1572" y="21997"/>
                    <a:pt x="4083" y="21997"/>
                  </a:cubicBezTo>
                  <a:cubicBezTo>
                    <a:pt x="4609" y="21997"/>
                    <a:pt x="5227" y="21957"/>
                    <a:pt x="5952" y="21874"/>
                  </a:cubicBezTo>
                  <a:cubicBezTo>
                    <a:pt x="10133" y="21391"/>
                    <a:pt x="10133" y="20748"/>
                    <a:pt x="10133" y="20105"/>
                  </a:cubicBezTo>
                  <a:cubicBezTo>
                    <a:pt x="10133" y="19461"/>
                    <a:pt x="11259" y="4182"/>
                    <a:pt x="11259" y="3379"/>
                  </a:cubicBezTo>
                  <a:cubicBezTo>
                    <a:pt x="11259" y="2574"/>
                    <a:pt x="9972" y="1"/>
                    <a:pt x="8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13;p43">
              <a:extLst>
                <a:ext uri="{FF2B5EF4-FFF2-40B4-BE49-F238E27FC236}">
                  <a16:creationId xmlns:a16="http://schemas.microsoft.com/office/drawing/2014/main" id="{E9350020-D74B-4A85-A96B-5D0EADDA1296}"/>
                </a:ext>
              </a:extLst>
            </p:cNvPr>
            <p:cNvSpPr/>
            <p:nvPr/>
          </p:nvSpPr>
          <p:spPr>
            <a:xfrm>
              <a:off x="8047576" y="2965607"/>
              <a:ext cx="198299" cy="399338"/>
            </a:xfrm>
            <a:custGeom>
              <a:avLst/>
              <a:gdLst/>
              <a:ahLst/>
              <a:cxnLst/>
              <a:rect l="l" t="t" r="r" b="b"/>
              <a:pathLst>
                <a:path w="11216" h="22587" extrusionOk="0">
                  <a:moveTo>
                    <a:pt x="8187" y="591"/>
                  </a:moveTo>
                  <a:cubicBezTo>
                    <a:pt x="9414" y="591"/>
                    <a:pt x="10625" y="3002"/>
                    <a:pt x="10625" y="3673"/>
                  </a:cubicBezTo>
                  <a:cubicBezTo>
                    <a:pt x="10625" y="4087"/>
                    <a:pt x="10300" y="8685"/>
                    <a:pt x="10016" y="12743"/>
                  </a:cubicBezTo>
                  <a:cubicBezTo>
                    <a:pt x="9739" y="16682"/>
                    <a:pt x="9498" y="20084"/>
                    <a:pt x="9498" y="20399"/>
                  </a:cubicBezTo>
                  <a:cubicBezTo>
                    <a:pt x="9498" y="20878"/>
                    <a:pt x="9498" y="21421"/>
                    <a:pt x="5579" y="21874"/>
                  </a:cubicBezTo>
                  <a:cubicBezTo>
                    <a:pt x="4885" y="21954"/>
                    <a:pt x="4278" y="21995"/>
                    <a:pt x="3757" y="21995"/>
                  </a:cubicBezTo>
                  <a:cubicBezTo>
                    <a:pt x="2665" y="21995"/>
                    <a:pt x="1948" y="21818"/>
                    <a:pt x="1584" y="21464"/>
                  </a:cubicBezTo>
                  <a:cubicBezTo>
                    <a:pt x="1282" y="21168"/>
                    <a:pt x="1178" y="20724"/>
                    <a:pt x="1241" y="19982"/>
                  </a:cubicBezTo>
                  <a:lnTo>
                    <a:pt x="6371" y="6351"/>
                  </a:lnTo>
                  <a:cubicBezTo>
                    <a:pt x="6420" y="6220"/>
                    <a:pt x="6372" y="6074"/>
                    <a:pt x="6255" y="5998"/>
                  </a:cubicBezTo>
                  <a:cubicBezTo>
                    <a:pt x="6206" y="5966"/>
                    <a:pt x="6150" y="5951"/>
                    <a:pt x="6095" y="5951"/>
                  </a:cubicBezTo>
                  <a:cubicBezTo>
                    <a:pt x="6019" y="5951"/>
                    <a:pt x="5943" y="5980"/>
                    <a:pt x="5886" y="6037"/>
                  </a:cubicBezTo>
                  <a:cubicBezTo>
                    <a:pt x="5879" y="6045"/>
                    <a:pt x="5156" y="6755"/>
                    <a:pt x="4004" y="6755"/>
                  </a:cubicBezTo>
                  <a:cubicBezTo>
                    <a:pt x="2987" y="6755"/>
                    <a:pt x="1327" y="6483"/>
                    <a:pt x="767" y="6247"/>
                  </a:cubicBezTo>
                  <a:cubicBezTo>
                    <a:pt x="1730" y="5644"/>
                    <a:pt x="4374" y="3838"/>
                    <a:pt x="4493" y="3756"/>
                  </a:cubicBezTo>
                  <a:cubicBezTo>
                    <a:pt x="4610" y="3676"/>
                    <a:pt x="4654" y="3525"/>
                    <a:pt x="4597" y="3396"/>
                  </a:cubicBezTo>
                  <a:cubicBezTo>
                    <a:pt x="4550" y="3285"/>
                    <a:pt x="4442" y="3217"/>
                    <a:pt x="4326" y="3217"/>
                  </a:cubicBezTo>
                  <a:cubicBezTo>
                    <a:pt x="4306" y="3217"/>
                    <a:pt x="4285" y="3219"/>
                    <a:pt x="4265" y="3223"/>
                  </a:cubicBezTo>
                  <a:cubicBezTo>
                    <a:pt x="3739" y="3336"/>
                    <a:pt x="3027" y="3431"/>
                    <a:pt x="2459" y="3431"/>
                  </a:cubicBezTo>
                  <a:cubicBezTo>
                    <a:pt x="2075" y="3431"/>
                    <a:pt x="1758" y="3388"/>
                    <a:pt x="1608" y="3276"/>
                  </a:cubicBezTo>
                  <a:cubicBezTo>
                    <a:pt x="1141" y="2925"/>
                    <a:pt x="993" y="2587"/>
                    <a:pt x="1042" y="2505"/>
                  </a:cubicBezTo>
                  <a:cubicBezTo>
                    <a:pt x="1168" y="2464"/>
                    <a:pt x="1368" y="2446"/>
                    <a:pt x="1621" y="2425"/>
                  </a:cubicBezTo>
                  <a:cubicBezTo>
                    <a:pt x="2189" y="2377"/>
                    <a:pt x="3045" y="2304"/>
                    <a:pt x="4266" y="1860"/>
                  </a:cubicBezTo>
                  <a:cubicBezTo>
                    <a:pt x="4831" y="1654"/>
                    <a:pt x="5301" y="1449"/>
                    <a:pt x="5714" y="1267"/>
                  </a:cubicBezTo>
                  <a:cubicBezTo>
                    <a:pt x="6609" y="874"/>
                    <a:pt x="7255" y="591"/>
                    <a:pt x="8187" y="591"/>
                  </a:cubicBezTo>
                  <a:close/>
                  <a:moveTo>
                    <a:pt x="8187" y="0"/>
                  </a:moveTo>
                  <a:cubicBezTo>
                    <a:pt x="7132" y="0"/>
                    <a:pt x="6401" y="320"/>
                    <a:pt x="5477" y="725"/>
                  </a:cubicBezTo>
                  <a:cubicBezTo>
                    <a:pt x="5072" y="903"/>
                    <a:pt x="4611" y="1105"/>
                    <a:pt x="4065" y="1304"/>
                  </a:cubicBezTo>
                  <a:cubicBezTo>
                    <a:pt x="2916" y="1721"/>
                    <a:pt x="2107" y="1790"/>
                    <a:pt x="1572" y="1836"/>
                  </a:cubicBezTo>
                  <a:cubicBezTo>
                    <a:pt x="1280" y="1861"/>
                    <a:pt x="1048" y="1880"/>
                    <a:pt x="855" y="1944"/>
                  </a:cubicBezTo>
                  <a:cubicBezTo>
                    <a:pt x="621" y="2023"/>
                    <a:pt x="466" y="2196"/>
                    <a:pt x="430" y="2419"/>
                  </a:cubicBezTo>
                  <a:cubicBezTo>
                    <a:pt x="354" y="2886"/>
                    <a:pt x="806" y="3412"/>
                    <a:pt x="1254" y="3748"/>
                  </a:cubicBezTo>
                  <a:cubicBezTo>
                    <a:pt x="1530" y="3955"/>
                    <a:pt x="2004" y="4023"/>
                    <a:pt x="2502" y="4023"/>
                  </a:cubicBezTo>
                  <a:cubicBezTo>
                    <a:pt x="2697" y="4023"/>
                    <a:pt x="2896" y="4012"/>
                    <a:pt x="3089" y="3996"/>
                  </a:cubicBezTo>
                  <a:lnTo>
                    <a:pt x="3089" y="3996"/>
                  </a:lnTo>
                  <a:cubicBezTo>
                    <a:pt x="2128" y="4647"/>
                    <a:pt x="799" y="5541"/>
                    <a:pt x="315" y="5831"/>
                  </a:cubicBezTo>
                  <a:cubicBezTo>
                    <a:pt x="0" y="6021"/>
                    <a:pt x="27" y="6262"/>
                    <a:pt x="53" y="6357"/>
                  </a:cubicBezTo>
                  <a:cubicBezTo>
                    <a:pt x="285" y="7194"/>
                    <a:pt x="3968" y="7345"/>
                    <a:pt x="4005" y="7345"/>
                  </a:cubicBezTo>
                  <a:cubicBezTo>
                    <a:pt x="4522" y="7344"/>
                    <a:pt x="5031" y="7227"/>
                    <a:pt x="5496" y="7000"/>
                  </a:cubicBezTo>
                  <a:lnTo>
                    <a:pt x="5496" y="7000"/>
                  </a:lnTo>
                  <a:lnTo>
                    <a:pt x="673" y="19812"/>
                  </a:lnTo>
                  <a:cubicBezTo>
                    <a:pt x="663" y="19837"/>
                    <a:pt x="658" y="19862"/>
                    <a:pt x="655" y="19889"/>
                  </a:cubicBezTo>
                  <a:cubicBezTo>
                    <a:pt x="597" y="20528"/>
                    <a:pt x="604" y="21332"/>
                    <a:pt x="1173" y="21887"/>
                  </a:cubicBezTo>
                  <a:cubicBezTo>
                    <a:pt x="1655" y="22359"/>
                    <a:pt x="2476" y="22587"/>
                    <a:pt x="3746" y="22587"/>
                  </a:cubicBezTo>
                  <a:cubicBezTo>
                    <a:pt x="4294" y="22587"/>
                    <a:pt x="4924" y="22544"/>
                    <a:pt x="5647" y="22461"/>
                  </a:cubicBezTo>
                  <a:cubicBezTo>
                    <a:pt x="9780" y="21984"/>
                    <a:pt x="10090" y="21335"/>
                    <a:pt x="10090" y="20399"/>
                  </a:cubicBezTo>
                  <a:cubicBezTo>
                    <a:pt x="10090" y="20105"/>
                    <a:pt x="10352" y="16384"/>
                    <a:pt x="10605" y="12784"/>
                  </a:cubicBezTo>
                  <a:cubicBezTo>
                    <a:pt x="10905" y="8519"/>
                    <a:pt x="11216" y="4107"/>
                    <a:pt x="11216" y="3673"/>
                  </a:cubicBezTo>
                  <a:cubicBezTo>
                    <a:pt x="11216" y="2772"/>
                    <a:pt x="9852" y="0"/>
                    <a:pt x="8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14;p43">
              <a:extLst>
                <a:ext uri="{FF2B5EF4-FFF2-40B4-BE49-F238E27FC236}">
                  <a16:creationId xmlns:a16="http://schemas.microsoft.com/office/drawing/2014/main" id="{E1168A87-5F63-413F-8054-A19B8AECBBD1}"/>
                </a:ext>
              </a:extLst>
            </p:cNvPr>
            <p:cNvSpPr/>
            <p:nvPr/>
          </p:nvSpPr>
          <p:spPr>
            <a:xfrm>
              <a:off x="8155336" y="3022873"/>
              <a:ext cx="13508" cy="53146"/>
            </a:xfrm>
            <a:custGeom>
              <a:avLst/>
              <a:gdLst/>
              <a:ahLst/>
              <a:cxnLst/>
              <a:rect l="l" t="t" r="r" b="b"/>
              <a:pathLst>
                <a:path w="764" h="3006" extrusionOk="0">
                  <a:moveTo>
                    <a:pt x="0" y="3006"/>
                  </a:moveTo>
                  <a:lnTo>
                    <a:pt x="76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15;p43">
              <a:extLst>
                <a:ext uri="{FF2B5EF4-FFF2-40B4-BE49-F238E27FC236}">
                  <a16:creationId xmlns:a16="http://schemas.microsoft.com/office/drawing/2014/main" id="{0CA6D806-098E-42C7-9351-9B8DB7E79598}"/>
                </a:ext>
              </a:extLst>
            </p:cNvPr>
            <p:cNvSpPr/>
            <p:nvPr/>
          </p:nvSpPr>
          <p:spPr>
            <a:xfrm>
              <a:off x="8149430" y="3017551"/>
              <a:ext cx="25247" cy="63701"/>
            </a:xfrm>
            <a:custGeom>
              <a:avLst/>
              <a:gdLst/>
              <a:ahLst/>
              <a:cxnLst/>
              <a:rect l="l" t="t" r="r" b="b"/>
              <a:pathLst>
                <a:path w="1428" h="3603" extrusionOk="0">
                  <a:moveTo>
                    <a:pt x="1099" y="0"/>
                  </a:moveTo>
                  <a:cubicBezTo>
                    <a:pt x="964" y="0"/>
                    <a:pt x="842" y="92"/>
                    <a:pt x="810" y="228"/>
                  </a:cubicBezTo>
                  <a:lnTo>
                    <a:pt x="49" y="3235"/>
                  </a:lnTo>
                  <a:cubicBezTo>
                    <a:pt x="1" y="3421"/>
                    <a:pt x="142" y="3603"/>
                    <a:pt x="334" y="3603"/>
                  </a:cubicBezTo>
                  <a:cubicBezTo>
                    <a:pt x="470" y="3603"/>
                    <a:pt x="587" y="3511"/>
                    <a:pt x="621" y="3380"/>
                  </a:cubicBezTo>
                  <a:lnTo>
                    <a:pt x="1383" y="375"/>
                  </a:lnTo>
                  <a:cubicBezTo>
                    <a:pt x="1427" y="215"/>
                    <a:pt x="1331" y="51"/>
                    <a:pt x="1172" y="9"/>
                  </a:cubicBezTo>
                  <a:cubicBezTo>
                    <a:pt x="1147" y="3"/>
                    <a:pt x="1123" y="0"/>
                    <a:pt x="10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16;p43">
              <a:extLst>
                <a:ext uri="{FF2B5EF4-FFF2-40B4-BE49-F238E27FC236}">
                  <a16:creationId xmlns:a16="http://schemas.microsoft.com/office/drawing/2014/main" id="{AC66C387-3F01-439D-9493-0F8FCEBAF873}"/>
                </a:ext>
              </a:extLst>
            </p:cNvPr>
            <p:cNvSpPr/>
            <p:nvPr/>
          </p:nvSpPr>
          <p:spPr>
            <a:xfrm>
              <a:off x="8027385" y="3257999"/>
              <a:ext cx="193366" cy="234066"/>
            </a:xfrm>
            <a:custGeom>
              <a:avLst/>
              <a:gdLst/>
              <a:ahLst/>
              <a:cxnLst/>
              <a:rect l="l" t="t" r="r" b="b"/>
              <a:pathLst>
                <a:path w="10937" h="13239" extrusionOk="0">
                  <a:moveTo>
                    <a:pt x="7077" y="1"/>
                  </a:moveTo>
                  <a:cubicBezTo>
                    <a:pt x="7077" y="1"/>
                    <a:pt x="1931" y="1448"/>
                    <a:pt x="965" y="3700"/>
                  </a:cubicBezTo>
                  <a:cubicBezTo>
                    <a:pt x="1" y="5949"/>
                    <a:pt x="162" y="9329"/>
                    <a:pt x="2092" y="11257"/>
                  </a:cubicBezTo>
                  <a:cubicBezTo>
                    <a:pt x="3430" y="12596"/>
                    <a:pt x="4227" y="13239"/>
                    <a:pt x="5287" y="13239"/>
                  </a:cubicBezTo>
                  <a:cubicBezTo>
                    <a:pt x="5755" y="13239"/>
                    <a:pt x="6275" y="13113"/>
                    <a:pt x="6916" y="12866"/>
                  </a:cubicBezTo>
                  <a:cubicBezTo>
                    <a:pt x="9006" y="12062"/>
                    <a:pt x="9490" y="10775"/>
                    <a:pt x="9650" y="9488"/>
                  </a:cubicBezTo>
                  <a:cubicBezTo>
                    <a:pt x="9811" y="8202"/>
                    <a:pt x="10936" y="3861"/>
                    <a:pt x="7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17;p43">
              <a:extLst>
                <a:ext uri="{FF2B5EF4-FFF2-40B4-BE49-F238E27FC236}">
                  <a16:creationId xmlns:a16="http://schemas.microsoft.com/office/drawing/2014/main" id="{A8F09032-CD1B-4014-951A-DD818B443FCF}"/>
                </a:ext>
              </a:extLst>
            </p:cNvPr>
            <p:cNvSpPr/>
            <p:nvPr/>
          </p:nvSpPr>
          <p:spPr>
            <a:xfrm>
              <a:off x="8022417" y="3252748"/>
              <a:ext cx="197804" cy="244497"/>
            </a:xfrm>
            <a:custGeom>
              <a:avLst/>
              <a:gdLst/>
              <a:ahLst/>
              <a:cxnLst/>
              <a:rect l="l" t="t" r="r" b="b"/>
              <a:pathLst>
                <a:path w="11188" h="13829" extrusionOk="0">
                  <a:moveTo>
                    <a:pt x="7272" y="631"/>
                  </a:moveTo>
                  <a:cubicBezTo>
                    <a:pt x="10543" y="4008"/>
                    <a:pt x="9955" y="7726"/>
                    <a:pt x="9700" y="9325"/>
                  </a:cubicBezTo>
                  <a:cubicBezTo>
                    <a:pt x="9675" y="9490"/>
                    <a:pt x="9652" y="9632"/>
                    <a:pt x="9637" y="9749"/>
                  </a:cubicBezTo>
                  <a:cubicBezTo>
                    <a:pt x="9490" y="10927"/>
                    <a:pt x="9080" y="12122"/>
                    <a:pt x="7090" y="12888"/>
                  </a:cubicBezTo>
                  <a:cubicBezTo>
                    <a:pt x="6489" y="13119"/>
                    <a:pt x="6008" y="13240"/>
                    <a:pt x="5574" y="13240"/>
                  </a:cubicBezTo>
                  <a:cubicBezTo>
                    <a:pt x="4613" y="13240"/>
                    <a:pt x="3881" y="12647"/>
                    <a:pt x="2580" y="11347"/>
                  </a:cubicBezTo>
                  <a:cubicBezTo>
                    <a:pt x="688" y="9453"/>
                    <a:pt x="620" y="6207"/>
                    <a:pt x="1518" y="4114"/>
                  </a:cubicBezTo>
                  <a:cubicBezTo>
                    <a:pt x="2322" y="2236"/>
                    <a:pt x="6394" y="901"/>
                    <a:pt x="7272" y="631"/>
                  </a:cubicBezTo>
                  <a:close/>
                  <a:moveTo>
                    <a:pt x="7357" y="1"/>
                  </a:moveTo>
                  <a:cubicBezTo>
                    <a:pt x="7330" y="1"/>
                    <a:pt x="7303" y="4"/>
                    <a:pt x="7277" y="12"/>
                  </a:cubicBezTo>
                  <a:cubicBezTo>
                    <a:pt x="7061" y="73"/>
                    <a:pt x="1984" y="1525"/>
                    <a:pt x="974" y="3879"/>
                  </a:cubicBezTo>
                  <a:cubicBezTo>
                    <a:pt x="1" y="6152"/>
                    <a:pt x="85" y="9689"/>
                    <a:pt x="2162" y="11765"/>
                  </a:cubicBezTo>
                  <a:cubicBezTo>
                    <a:pt x="3510" y="13111"/>
                    <a:pt x="4373" y="13828"/>
                    <a:pt x="5564" y="13828"/>
                  </a:cubicBezTo>
                  <a:cubicBezTo>
                    <a:pt x="6065" y="13828"/>
                    <a:pt x="6626" y="13700"/>
                    <a:pt x="7303" y="13439"/>
                  </a:cubicBezTo>
                  <a:cubicBezTo>
                    <a:pt x="9588" y="12560"/>
                    <a:pt x="10062" y="11118"/>
                    <a:pt x="10224" y="9822"/>
                  </a:cubicBezTo>
                  <a:cubicBezTo>
                    <a:pt x="10238" y="9710"/>
                    <a:pt x="10259" y="9574"/>
                    <a:pt x="10284" y="9417"/>
                  </a:cubicBezTo>
                  <a:cubicBezTo>
                    <a:pt x="10555" y="7708"/>
                    <a:pt x="11187" y="3709"/>
                    <a:pt x="7566" y="89"/>
                  </a:cubicBezTo>
                  <a:cubicBezTo>
                    <a:pt x="7510" y="31"/>
                    <a:pt x="7434" y="1"/>
                    <a:pt x="7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18;p43">
              <a:extLst>
                <a:ext uri="{FF2B5EF4-FFF2-40B4-BE49-F238E27FC236}">
                  <a16:creationId xmlns:a16="http://schemas.microsoft.com/office/drawing/2014/main" id="{1921C603-4026-40E1-A3B3-259C30699D78}"/>
                </a:ext>
              </a:extLst>
            </p:cNvPr>
            <p:cNvSpPr/>
            <p:nvPr/>
          </p:nvSpPr>
          <p:spPr>
            <a:xfrm>
              <a:off x="7973355" y="4437609"/>
              <a:ext cx="264457" cy="218949"/>
            </a:xfrm>
            <a:custGeom>
              <a:avLst/>
              <a:gdLst/>
              <a:ahLst/>
              <a:cxnLst/>
              <a:rect l="l" t="t" r="r" b="b"/>
              <a:pathLst>
                <a:path w="14958" h="12384" extrusionOk="0">
                  <a:moveTo>
                    <a:pt x="2809" y="1"/>
                  </a:moveTo>
                  <a:cubicBezTo>
                    <a:pt x="2412" y="1"/>
                    <a:pt x="2055" y="55"/>
                    <a:pt x="1770" y="185"/>
                  </a:cubicBezTo>
                  <a:cubicBezTo>
                    <a:pt x="1" y="989"/>
                    <a:pt x="1" y="1794"/>
                    <a:pt x="2252" y="5332"/>
                  </a:cubicBezTo>
                  <a:cubicBezTo>
                    <a:pt x="4288" y="8529"/>
                    <a:pt x="9607" y="12384"/>
                    <a:pt x="12155" y="12384"/>
                  </a:cubicBezTo>
                  <a:cubicBezTo>
                    <a:pt x="12426" y="12384"/>
                    <a:pt x="12666" y="12340"/>
                    <a:pt x="12867" y="12248"/>
                  </a:cubicBezTo>
                  <a:cubicBezTo>
                    <a:pt x="14958" y="11282"/>
                    <a:pt x="13028" y="4848"/>
                    <a:pt x="13028" y="4848"/>
                  </a:cubicBezTo>
                  <a:lnTo>
                    <a:pt x="8042" y="1472"/>
                  </a:lnTo>
                  <a:cubicBezTo>
                    <a:pt x="8042" y="1472"/>
                    <a:pt x="4875" y="1"/>
                    <a:pt x="2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19;p43">
              <a:extLst>
                <a:ext uri="{FF2B5EF4-FFF2-40B4-BE49-F238E27FC236}">
                  <a16:creationId xmlns:a16="http://schemas.microsoft.com/office/drawing/2014/main" id="{FDF6846A-8116-48F3-95EE-FDA1C964DB83}"/>
                </a:ext>
              </a:extLst>
            </p:cNvPr>
            <p:cNvSpPr/>
            <p:nvPr/>
          </p:nvSpPr>
          <p:spPr>
            <a:xfrm>
              <a:off x="7973744" y="4432464"/>
              <a:ext cx="269249" cy="229221"/>
            </a:xfrm>
            <a:custGeom>
              <a:avLst/>
              <a:gdLst/>
              <a:ahLst/>
              <a:cxnLst/>
              <a:rect l="l" t="t" r="r" b="b"/>
              <a:pathLst>
                <a:path w="15229" h="12965" extrusionOk="0">
                  <a:moveTo>
                    <a:pt x="2779" y="588"/>
                  </a:moveTo>
                  <a:cubicBezTo>
                    <a:pt x="4380" y="588"/>
                    <a:pt x="6861" y="1554"/>
                    <a:pt x="7873" y="2021"/>
                  </a:cubicBezTo>
                  <a:lnTo>
                    <a:pt x="12752" y="5326"/>
                  </a:lnTo>
                  <a:cubicBezTo>
                    <a:pt x="13275" y="7120"/>
                    <a:pt x="14216" y="11580"/>
                    <a:pt x="12720" y="12270"/>
                  </a:cubicBezTo>
                  <a:cubicBezTo>
                    <a:pt x="12554" y="12347"/>
                    <a:pt x="12353" y="12383"/>
                    <a:pt x="12122" y="12383"/>
                  </a:cubicBezTo>
                  <a:cubicBezTo>
                    <a:pt x="9808" y="12383"/>
                    <a:pt x="4553" y="8722"/>
                    <a:pt x="2479" y="5464"/>
                  </a:cubicBezTo>
                  <a:cubicBezTo>
                    <a:pt x="1296" y="3605"/>
                    <a:pt x="603" y="2313"/>
                    <a:pt x="807" y="1627"/>
                  </a:cubicBezTo>
                  <a:cubicBezTo>
                    <a:pt x="904" y="1299"/>
                    <a:pt x="1213" y="1044"/>
                    <a:pt x="1870" y="745"/>
                  </a:cubicBezTo>
                  <a:cubicBezTo>
                    <a:pt x="2113" y="634"/>
                    <a:pt x="2424" y="588"/>
                    <a:pt x="2779" y="588"/>
                  </a:cubicBezTo>
                  <a:close/>
                  <a:moveTo>
                    <a:pt x="2779" y="0"/>
                  </a:moveTo>
                  <a:cubicBezTo>
                    <a:pt x="2342" y="0"/>
                    <a:pt x="1946" y="61"/>
                    <a:pt x="1626" y="206"/>
                  </a:cubicBezTo>
                  <a:cubicBezTo>
                    <a:pt x="1016" y="483"/>
                    <a:pt x="428" y="826"/>
                    <a:pt x="241" y="1458"/>
                  </a:cubicBezTo>
                  <a:cubicBezTo>
                    <a:pt x="0" y="2269"/>
                    <a:pt x="438" y="3359"/>
                    <a:pt x="1981" y="5781"/>
                  </a:cubicBezTo>
                  <a:cubicBezTo>
                    <a:pt x="4044" y="9023"/>
                    <a:pt x="9425" y="12964"/>
                    <a:pt x="12155" y="12964"/>
                  </a:cubicBezTo>
                  <a:cubicBezTo>
                    <a:pt x="12462" y="12964"/>
                    <a:pt x="12736" y="12914"/>
                    <a:pt x="12969" y="12807"/>
                  </a:cubicBezTo>
                  <a:cubicBezTo>
                    <a:pt x="15228" y="11764"/>
                    <a:pt x="13494" y="5739"/>
                    <a:pt x="13289" y="5055"/>
                  </a:cubicBezTo>
                  <a:cubicBezTo>
                    <a:pt x="13270" y="4989"/>
                    <a:pt x="13229" y="4934"/>
                    <a:pt x="13172" y="4895"/>
                  </a:cubicBezTo>
                  <a:lnTo>
                    <a:pt x="8186" y="1518"/>
                  </a:lnTo>
                  <a:cubicBezTo>
                    <a:pt x="8173" y="1509"/>
                    <a:pt x="8159" y="1502"/>
                    <a:pt x="8145" y="1496"/>
                  </a:cubicBezTo>
                  <a:cubicBezTo>
                    <a:pt x="7987" y="1423"/>
                    <a:pt x="4897" y="0"/>
                    <a:pt x="27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20;p43">
              <a:extLst>
                <a:ext uri="{FF2B5EF4-FFF2-40B4-BE49-F238E27FC236}">
                  <a16:creationId xmlns:a16="http://schemas.microsoft.com/office/drawing/2014/main" id="{025AABA1-78EB-4585-A5B8-7AB9B97F8F21}"/>
                </a:ext>
              </a:extLst>
            </p:cNvPr>
            <p:cNvSpPr/>
            <p:nvPr/>
          </p:nvSpPr>
          <p:spPr>
            <a:xfrm>
              <a:off x="7975035" y="4449843"/>
              <a:ext cx="241951" cy="206715"/>
            </a:xfrm>
            <a:custGeom>
              <a:avLst/>
              <a:gdLst/>
              <a:ahLst/>
              <a:cxnLst/>
              <a:rect l="l" t="t" r="r" b="b"/>
              <a:pathLst>
                <a:path w="13685" h="1169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0" y="732"/>
                    <a:pt x="359" y="1812"/>
                    <a:pt x="2157" y="4640"/>
                  </a:cubicBezTo>
                  <a:cubicBezTo>
                    <a:pt x="4193" y="7837"/>
                    <a:pt x="9512" y="11692"/>
                    <a:pt x="12060" y="11692"/>
                  </a:cubicBezTo>
                  <a:cubicBezTo>
                    <a:pt x="12331" y="11692"/>
                    <a:pt x="12571" y="11648"/>
                    <a:pt x="12772" y="11556"/>
                  </a:cubicBezTo>
                  <a:cubicBezTo>
                    <a:pt x="13303" y="11310"/>
                    <a:pt x="13575" y="10711"/>
                    <a:pt x="13685" y="9954"/>
                  </a:cubicBezTo>
                  <a:lnTo>
                    <a:pt x="13685" y="9954"/>
                  </a:lnTo>
                  <a:cubicBezTo>
                    <a:pt x="13113" y="10196"/>
                    <a:pt x="12537" y="10308"/>
                    <a:pt x="11957" y="10308"/>
                  </a:cubicBezTo>
                  <a:cubicBezTo>
                    <a:pt x="9551" y="10308"/>
                    <a:pt x="7092" y="8376"/>
                    <a:pt x="4730" y="5765"/>
                  </a:cubicBezTo>
                  <a:cubicBezTo>
                    <a:pt x="2685" y="3504"/>
                    <a:pt x="1436" y="1249"/>
                    <a:pt x="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21;p43">
              <a:extLst>
                <a:ext uri="{FF2B5EF4-FFF2-40B4-BE49-F238E27FC236}">
                  <a16:creationId xmlns:a16="http://schemas.microsoft.com/office/drawing/2014/main" id="{0CF062C7-121B-4AB7-B7FE-1EF5E4D3CF44}"/>
                </a:ext>
              </a:extLst>
            </p:cNvPr>
            <p:cNvSpPr/>
            <p:nvPr/>
          </p:nvSpPr>
          <p:spPr>
            <a:xfrm>
              <a:off x="7967627" y="4444610"/>
              <a:ext cx="254999" cy="217075"/>
            </a:xfrm>
            <a:custGeom>
              <a:avLst/>
              <a:gdLst/>
              <a:ahLst/>
              <a:cxnLst/>
              <a:rect l="l" t="t" r="r" b="b"/>
              <a:pathLst>
                <a:path w="14423" h="12278" extrusionOk="0">
                  <a:moveTo>
                    <a:pt x="1192" y="843"/>
                  </a:moveTo>
                  <a:lnTo>
                    <a:pt x="1192" y="843"/>
                  </a:lnTo>
                  <a:cubicBezTo>
                    <a:pt x="1841" y="2108"/>
                    <a:pt x="3058" y="4190"/>
                    <a:pt x="4930" y="6260"/>
                  </a:cubicBezTo>
                  <a:cubicBezTo>
                    <a:pt x="7761" y="9388"/>
                    <a:pt x="10168" y="10908"/>
                    <a:pt x="12354" y="10908"/>
                  </a:cubicBezTo>
                  <a:cubicBezTo>
                    <a:pt x="12813" y="10908"/>
                    <a:pt x="13262" y="10841"/>
                    <a:pt x="13703" y="10708"/>
                  </a:cubicBezTo>
                  <a:lnTo>
                    <a:pt x="13703" y="10708"/>
                  </a:lnTo>
                  <a:cubicBezTo>
                    <a:pt x="13570" y="11157"/>
                    <a:pt x="13357" y="11450"/>
                    <a:pt x="13066" y="11583"/>
                  </a:cubicBezTo>
                  <a:cubicBezTo>
                    <a:pt x="12900" y="11660"/>
                    <a:pt x="12699" y="11696"/>
                    <a:pt x="12469" y="11696"/>
                  </a:cubicBezTo>
                  <a:cubicBezTo>
                    <a:pt x="10154" y="11696"/>
                    <a:pt x="4899" y="8035"/>
                    <a:pt x="2825" y="4777"/>
                  </a:cubicBezTo>
                  <a:cubicBezTo>
                    <a:pt x="1270" y="2332"/>
                    <a:pt x="942" y="1389"/>
                    <a:pt x="1192" y="843"/>
                  </a:cubicBezTo>
                  <a:close/>
                  <a:moveTo>
                    <a:pt x="1249" y="1"/>
                  </a:moveTo>
                  <a:cubicBezTo>
                    <a:pt x="1177" y="1"/>
                    <a:pt x="1108" y="26"/>
                    <a:pt x="1054" y="75"/>
                  </a:cubicBezTo>
                  <a:cubicBezTo>
                    <a:pt x="0" y="1003"/>
                    <a:pt x="596" y="2374"/>
                    <a:pt x="2327" y="5094"/>
                  </a:cubicBezTo>
                  <a:cubicBezTo>
                    <a:pt x="4390" y="8336"/>
                    <a:pt x="9770" y="12277"/>
                    <a:pt x="12501" y="12277"/>
                  </a:cubicBezTo>
                  <a:cubicBezTo>
                    <a:pt x="12808" y="12276"/>
                    <a:pt x="13082" y="12227"/>
                    <a:pt x="13314" y="12118"/>
                  </a:cubicBezTo>
                  <a:cubicBezTo>
                    <a:pt x="13895" y="11852"/>
                    <a:pt x="14258" y="11237"/>
                    <a:pt x="14396" y="10290"/>
                  </a:cubicBezTo>
                  <a:cubicBezTo>
                    <a:pt x="14422" y="10104"/>
                    <a:pt x="14274" y="9952"/>
                    <a:pt x="14103" y="9952"/>
                  </a:cubicBezTo>
                  <a:cubicBezTo>
                    <a:pt x="14065" y="9952"/>
                    <a:pt x="14026" y="9959"/>
                    <a:pt x="13988" y="9976"/>
                  </a:cubicBezTo>
                  <a:cubicBezTo>
                    <a:pt x="13462" y="10199"/>
                    <a:pt x="12921" y="10311"/>
                    <a:pt x="12360" y="10311"/>
                  </a:cubicBezTo>
                  <a:cubicBezTo>
                    <a:pt x="10346" y="10311"/>
                    <a:pt x="8079" y="8858"/>
                    <a:pt x="5369" y="5862"/>
                  </a:cubicBezTo>
                  <a:cubicBezTo>
                    <a:pt x="3323" y="3601"/>
                    <a:pt x="2076" y="1324"/>
                    <a:pt x="1516" y="168"/>
                  </a:cubicBezTo>
                  <a:cubicBezTo>
                    <a:pt x="1476" y="85"/>
                    <a:pt x="1399" y="26"/>
                    <a:pt x="1308" y="7"/>
                  </a:cubicBezTo>
                  <a:cubicBezTo>
                    <a:pt x="1288" y="3"/>
                    <a:pt x="1268" y="1"/>
                    <a:pt x="1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22;p43">
              <a:extLst>
                <a:ext uri="{FF2B5EF4-FFF2-40B4-BE49-F238E27FC236}">
                  <a16:creationId xmlns:a16="http://schemas.microsoft.com/office/drawing/2014/main" id="{4C864B6F-7F28-4901-B785-C882CE8BEFD8}"/>
                </a:ext>
              </a:extLst>
            </p:cNvPr>
            <p:cNvSpPr/>
            <p:nvPr/>
          </p:nvSpPr>
          <p:spPr>
            <a:xfrm>
              <a:off x="8089920" y="3466464"/>
              <a:ext cx="1188591" cy="1193365"/>
            </a:xfrm>
            <a:custGeom>
              <a:avLst/>
              <a:gdLst/>
              <a:ahLst/>
              <a:cxnLst/>
              <a:rect l="l" t="t" r="r" b="b"/>
              <a:pathLst>
                <a:path w="67228" h="67498" extrusionOk="0">
                  <a:moveTo>
                    <a:pt x="45468" y="1"/>
                  </a:moveTo>
                  <a:cubicBezTo>
                    <a:pt x="42438" y="1"/>
                    <a:pt x="35390" y="859"/>
                    <a:pt x="24609" y="7187"/>
                  </a:cubicBezTo>
                  <a:lnTo>
                    <a:pt x="24769" y="12013"/>
                  </a:lnTo>
                  <a:cubicBezTo>
                    <a:pt x="24769" y="12013"/>
                    <a:pt x="14958" y="15710"/>
                    <a:pt x="10133" y="19088"/>
                  </a:cubicBezTo>
                  <a:cubicBezTo>
                    <a:pt x="5308" y="22466"/>
                    <a:pt x="2091" y="25040"/>
                    <a:pt x="1609" y="28255"/>
                  </a:cubicBezTo>
                  <a:cubicBezTo>
                    <a:pt x="1127" y="31472"/>
                    <a:pt x="1448" y="56401"/>
                    <a:pt x="1448" y="56401"/>
                  </a:cubicBezTo>
                  <a:cubicBezTo>
                    <a:pt x="1448" y="56401"/>
                    <a:pt x="0" y="56723"/>
                    <a:pt x="484" y="57687"/>
                  </a:cubicBezTo>
                  <a:cubicBezTo>
                    <a:pt x="967" y="58653"/>
                    <a:pt x="1931" y="62191"/>
                    <a:pt x="3218" y="62512"/>
                  </a:cubicBezTo>
                  <a:cubicBezTo>
                    <a:pt x="4048" y="62720"/>
                    <a:pt x="5012" y="63062"/>
                    <a:pt x="5678" y="63062"/>
                  </a:cubicBezTo>
                  <a:cubicBezTo>
                    <a:pt x="6044" y="63062"/>
                    <a:pt x="6320" y="62958"/>
                    <a:pt x="6434" y="62673"/>
                  </a:cubicBezTo>
                  <a:cubicBezTo>
                    <a:pt x="6756" y="61868"/>
                    <a:pt x="7720" y="57044"/>
                    <a:pt x="8364" y="55436"/>
                  </a:cubicBezTo>
                  <a:cubicBezTo>
                    <a:pt x="9007" y="53827"/>
                    <a:pt x="10133" y="46268"/>
                    <a:pt x="11098" y="40961"/>
                  </a:cubicBezTo>
                  <a:cubicBezTo>
                    <a:pt x="12063" y="35653"/>
                    <a:pt x="12063" y="31955"/>
                    <a:pt x="12063" y="31955"/>
                  </a:cubicBezTo>
                  <a:cubicBezTo>
                    <a:pt x="12063" y="31955"/>
                    <a:pt x="16405" y="31472"/>
                    <a:pt x="22034" y="29542"/>
                  </a:cubicBezTo>
                  <a:cubicBezTo>
                    <a:pt x="27663" y="27612"/>
                    <a:pt x="35866" y="24074"/>
                    <a:pt x="35866" y="24074"/>
                  </a:cubicBezTo>
                  <a:cubicBezTo>
                    <a:pt x="35866" y="24074"/>
                    <a:pt x="42459" y="40639"/>
                    <a:pt x="43907" y="43857"/>
                  </a:cubicBezTo>
                  <a:cubicBezTo>
                    <a:pt x="45355" y="47074"/>
                    <a:pt x="50984" y="54311"/>
                    <a:pt x="52110" y="56401"/>
                  </a:cubicBezTo>
                  <a:cubicBezTo>
                    <a:pt x="53235" y="58492"/>
                    <a:pt x="60312" y="67498"/>
                    <a:pt x="60312" y="67498"/>
                  </a:cubicBezTo>
                  <a:cubicBezTo>
                    <a:pt x="60312" y="67498"/>
                    <a:pt x="63047" y="65085"/>
                    <a:pt x="64816" y="65085"/>
                  </a:cubicBezTo>
                  <a:lnTo>
                    <a:pt x="67228" y="65085"/>
                  </a:lnTo>
                  <a:cubicBezTo>
                    <a:pt x="67228" y="65085"/>
                    <a:pt x="64332" y="57043"/>
                    <a:pt x="61921" y="52219"/>
                  </a:cubicBezTo>
                  <a:cubicBezTo>
                    <a:pt x="59509" y="47395"/>
                    <a:pt x="54522" y="39513"/>
                    <a:pt x="54522" y="39513"/>
                  </a:cubicBezTo>
                  <a:cubicBezTo>
                    <a:pt x="54522" y="39513"/>
                    <a:pt x="50021" y="11374"/>
                    <a:pt x="49858" y="9439"/>
                  </a:cubicBezTo>
                  <a:cubicBezTo>
                    <a:pt x="49547" y="5726"/>
                    <a:pt x="47168" y="120"/>
                    <a:pt x="47168" y="120"/>
                  </a:cubicBezTo>
                  <a:cubicBezTo>
                    <a:pt x="47168" y="120"/>
                    <a:pt x="46596" y="1"/>
                    <a:pt x="45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23;p43">
              <a:extLst>
                <a:ext uri="{FF2B5EF4-FFF2-40B4-BE49-F238E27FC236}">
                  <a16:creationId xmlns:a16="http://schemas.microsoft.com/office/drawing/2014/main" id="{28C0C478-6B76-426E-B060-F00506642188}"/>
                </a:ext>
              </a:extLst>
            </p:cNvPr>
            <p:cNvSpPr/>
            <p:nvPr/>
          </p:nvSpPr>
          <p:spPr>
            <a:xfrm>
              <a:off x="8090291" y="3461072"/>
              <a:ext cx="1194372" cy="1203990"/>
            </a:xfrm>
            <a:custGeom>
              <a:avLst/>
              <a:gdLst/>
              <a:ahLst/>
              <a:cxnLst/>
              <a:rect l="l" t="t" r="r" b="b"/>
              <a:pathLst>
                <a:path w="67555" h="68099" extrusionOk="0">
                  <a:moveTo>
                    <a:pt x="45500" y="609"/>
                  </a:moveTo>
                  <a:cubicBezTo>
                    <a:pt x="46230" y="609"/>
                    <a:pt x="46711" y="659"/>
                    <a:pt x="46938" y="691"/>
                  </a:cubicBezTo>
                  <a:cubicBezTo>
                    <a:pt x="47314" y="1606"/>
                    <a:pt x="49268" y="6482"/>
                    <a:pt x="49543" y="9769"/>
                  </a:cubicBezTo>
                  <a:cubicBezTo>
                    <a:pt x="49704" y="11694"/>
                    <a:pt x="54026" y="38717"/>
                    <a:pt x="54210" y="39865"/>
                  </a:cubicBezTo>
                  <a:cubicBezTo>
                    <a:pt x="54216" y="39905"/>
                    <a:pt x="54230" y="39943"/>
                    <a:pt x="54252" y="39977"/>
                  </a:cubicBezTo>
                  <a:cubicBezTo>
                    <a:pt x="54302" y="40055"/>
                    <a:pt x="59257" y="47900"/>
                    <a:pt x="61636" y="52657"/>
                  </a:cubicBezTo>
                  <a:cubicBezTo>
                    <a:pt x="63708" y="56803"/>
                    <a:pt x="66169" y="63417"/>
                    <a:pt x="66785" y="65094"/>
                  </a:cubicBezTo>
                  <a:lnTo>
                    <a:pt x="64795" y="65094"/>
                  </a:lnTo>
                  <a:cubicBezTo>
                    <a:pt x="63230" y="65094"/>
                    <a:pt x="61055" y="66781"/>
                    <a:pt x="60334" y="67378"/>
                  </a:cubicBezTo>
                  <a:cubicBezTo>
                    <a:pt x="59201" y="65930"/>
                    <a:pt x="53348" y="58420"/>
                    <a:pt x="52349" y="56566"/>
                  </a:cubicBezTo>
                  <a:cubicBezTo>
                    <a:pt x="51897" y="55725"/>
                    <a:pt x="50754" y="54102"/>
                    <a:pt x="49429" y="52222"/>
                  </a:cubicBezTo>
                  <a:cubicBezTo>
                    <a:pt x="47465" y="49432"/>
                    <a:pt x="45022" y="45961"/>
                    <a:pt x="44157" y="44040"/>
                  </a:cubicBezTo>
                  <a:cubicBezTo>
                    <a:pt x="42728" y="40866"/>
                    <a:pt x="36186" y="24434"/>
                    <a:pt x="36119" y="24269"/>
                  </a:cubicBezTo>
                  <a:cubicBezTo>
                    <a:pt x="36075" y="24157"/>
                    <a:pt x="35966" y="24083"/>
                    <a:pt x="35845" y="24083"/>
                  </a:cubicBezTo>
                  <a:cubicBezTo>
                    <a:pt x="35804" y="24083"/>
                    <a:pt x="35765" y="24092"/>
                    <a:pt x="35728" y="24107"/>
                  </a:cubicBezTo>
                  <a:cubicBezTo>
                    <a:pt x="35646" y="24142"/>
                    <a:pt x="27472" y="27662"/>
                    <a:pt x="21919" y="29567"/>
                  </a:cubicBezTo>
                  <a:cubicBezTo>
                    <a:pt x="16388" y="31463"/>
                    <a:pt x="12053" y="31961"/>
                    <a:pt x="12010" y="31966"/>
                  </a:cubicBezTo>
                  <a:cubicBezTo>
                    <a:pt x="11860" y="31982"/>
                    <a:pt x="11747" y="32109"/>
                    <a:pt x="11747" y="32259"/>
                  </a:cubicBezTo>
                  <a:cubicBezTo>
                    <a:pt x="11747" y="32297"/>
                    <a:pt x="11736" y="35997"/>
                    <a:pt x="10788" y="41212"/>
                  </a:cubicBezTo>
                  <a:cubicBezTo>
                    <a:pt x="10502" y="42782"/>
                    <a:pt x="10202" y="44547"/>
                    <a:pt x="9906" y="46298"/>
                  </a:cubicBezTo>
                  <a:cubicBezTo>
                    <a:pt x="9220" y="50344"/>
                    <a:pt x="8510" y="54527"/>
                    <a:pt x="8070" y="55630"/>
                  </a:cubicBezTo>
                  <a:cubicBezTo>
                    <a:pt x="7686" y="56594"/>
                    <a:pt x="7188" y="58680"/>
                    <a:pt x="6789" y="60355"/>
                  </a:cubicBezTo>
                  <a:cubicBezTo>
                    <a:pt x="6520" y="61487"/>
                    <a:pt x="6264" y="62555"/>
                    <a:pt x="6139" y="62868"/>
                  </a:cubicBezTo>
                  <a:cubicBezTo>
                    <a:pt x="6081" y="63015"/>
                    <a:pt x="5904" y="63071"/>
                    <a:pt x="5662" y="63071"/>
                  </a:cubicBezTo>
                  <a:cubicBezTo>
                    <a:pt x="5218" y="63071"/>
                    <a:pt x="4552" y="62884"/>
                    <a:pt x="3976" y="62721"/>
                  </a:cubicBezTo>
                  <a:cubicBezTo>
                    <a:pt x="3736" y="62654"/>
                    <a:pt x="3498" y="62588"/>
                    <a:pt x="3269" y="62530"/>
                  </a:cubicBezTo>
                  <a:cubicBezTo>
                    <a:pt x="2444" y="62323"/>
                    <a:pt x="1647" y="60214"/>
                    <a:pt x="1171" y="58955"/>
                  </a:cubicBezTo>
                  <a:cubicBezTo>
                    <a:pt x="1000" y="58500"/>
                    <a:pt x="852" y="58107"/>
                    <a:pt x="728" y="57860"/>
                  </a:cubicBezTo>
                  <a:cubicBezTo>
                    <a:pt x="629" y="57661"/>
                    <a:pt x="659" y="57547"/>
                    <a:pt x="692" y="57479"/>
                  </a:cubicBezTo>
                  <a:cubicBezTo>
                    <a:pt x="823" y="57202"/>
                    <a:pt x="1326" y="57032"/>
                    <a:pt x="1492" y="56994"/>
                  </a:cubicBezTo>
                  <a:cubicBezTo>
                    <a:pt x="1630" y="56964"/>
                    <a:pt x="1725" y="56842"/>
                    <a:pt x="1724" y="56702"/>
                  </a:cubicBezTo>
                  <a:cubicBezTo>
                    <a:pt x="1720" y="56452"/>
                    <a:pt x="1408" y="31761"/>
                    <a:pt x="1881" y="28604"/>
                  </a:cubicBezTo>
                  <a:cubicBezTo>
                    <a:pt x="2361" y="25408"/>
                    <a:pt x="5816" y="22762"/>
                    <a:pt x="10283" y="19636"/>
                  </a:cubicBezTo>
                  <a:cubicBezTo>
                    <a:pt x="15022" y="16319"/>
                    <a:pt x="24754" y="12631"/>
                    <a:pt x="24852" y="12593"/>
                  </a:cubicBezTo>
                  <a:cubicBezTo>
                    <a:pt x="24971" y="12549"/>
                    <a:pt x="25047" y="12433"/>
                    <a:pt x="25044" y="12307"/>
                  </a:cubicBezTo>
                  <a:lnTo>
                    <a:pt x="24889" y="7659"/>
                  </a:lnTo>
                  <a:cubicBezTo>
                    <a:pt x="35552" y="1431"/>
                    <a:pt x="42553" y="609"/>
                    <a:pt x="45500" y="609"/>
                  </a:cubicBezTo>
                  <a:close/>
                  <a:moveTo>
                    <a:pt x="45389" y="0"/>
                  </a:moveTo>
                  <a:cubicBezTo>
                    <a:pt x="42284" y="0"/>
                    <a:pt x="35248" y="893"/>
                    <a:pt x="24438" y="7237"/>
                  </a:cubicBezTo>
                  <a:cubicBezTo>
                    <a:pt x="24345" y="7293"/>
                    <a:pt x="24288" y="7395"/>
                    <a:pt x="24292" y="7503"/>
                  </a:cubicBezTo>
                  <a:lnTo>
                    <a:pt x="24446" y="12117"/>
                  </a:lnTo>
                  <a:cubicBezTo>
                    <a:pt x="23025" y="12663"/>
                    <a:pt x="14363" y="16057"/>
                    <a:pt x="9943" y="19152"/>
                  </a:cubicBezTo>
                  <a:cubicBezTo>
                    <a:pt x="5359" y="22359"/>
                    <a:pt x="1811" y="25087"/>
                    <a:pt x="1297" y="28517"/>
                  </a:cubicBezTo>
                  <a:cubicBezTo>
                    <a:pt x="835" y="31594"/>
                    <a:pt x="1097" y="53832"/>
                    <a:pt x="1130" y="56485"/>
                  </a:cubicBezTo>
                  <a:cubicBezTo>
                    <a:pt x="835" y="56586"/>
                    <a:pt x="357" y="56808"/>
                    <a:pt x="158" y="57224"/>
                  </a:cubicBezTo>
                  <a:cubicBezTo>
                    <a:pt x="67" y="57416"/>
                    <a:pt x="0" y="57727"/>
                    <a:pt x="198" y="58124"/>
                  </a:cubicBezTo>
                  <a:cubicBezTo>
                    <a:pt x="309" y="58344"/>
                    <a:pt x="452" y="58724"/>
                    <a:pt x="619" y="59164"/>
                  </a:cubicBezTo>
                  <a:cubicBezTo>
                    <a:pt x="1202" y="60709"/>
                    <a:pt x="2000" y="62822"/>
                    <a:pt x="3125" y="63104"/>
                  </a:cubicBezTo>
                  <a:cubicBezTo>
                    <a:pt x="3348" y="63159"/>
                    <a:pt x="3582" y="63225"/>
                    <a:pt x="3815" y="63291"/>
                  </a:cubicBezTo>
                  <a:cubicBezTo>
                    <a:pt x="4469" y="63476"/>
                    <a:pt x="5135" y="63663"/>
                    <a:pt x="5670" y="63663"/>
                  </a:cubicBezTo>
                  <a:cubicBezTo>
                    <a:pt x="6145" y="63663"/>
                    <a:pt x="6517" y="63515"/>
                    <a:pt x="6688" y="63088"/>
                  </a:cubicBezTo>
                  <a:cubicBezTo>
                    <a:pt x="6829" y="62735"/>
                    <a:pt x="7065" y="61745"/>
                    <a:pt x="7363" y="60493"/>
                  </a:cubicBezTo>
                  <a:cubicBezTo>
                    <a:pt x="7759" y="58835"/>
                    <a:pt x="8250" y="56772"/>
                    <a:pt x="8618" y="55851"/>
                  </a:cubicBezTo>
                  <a:cubicBezTo>
                    <a:pt x="9083" y="54687"/>
                    <a:pt x="9765" y="50661"/>
                    <a:pt x="10489" y="46397"/>
                  </a:cubicBezTo>
                  <a:cubicBezTo>
                    <a:pt x="10785" y="44649"/>
                    <a:pt x="11084" y="42885"/>
                    <a:pt x="11368" y="41319"/>
                  </a:cubicBezTo>
                  <a:cubicBezTo>
                    <a:pt x="12183" y="36839"/>
                    <a:pt x="12314" y="33459"/>
                    <a:pt x="12335" y="32521"/>
                  </a:cubicBezTo>
                  <a:cubicBezTo>
                    <a:pt x="13357" y="32383"/>
                    <a:pt x="17288" y="31781"/>
                    <a:pt x="22110" y="30126"/>
                  </a:cubicBezTo>
                  <a:cubicBezTo>
                    <a:pt x="27102" y="28415"/>
                    <a:pt x="34195" y="25406"/>
                    <a:pt x="35682" y="24771"/>
                  </a:cubicBezTo>
                  <a:cubicBezTo>
                    <a:pt x="36560" y="26971"/>
                    <a:pt x="42287" y="41328"/>
                    <a:pt x="43618" y="44283"/>
                  </a:cubicBezTo>
                  <a:cubicBezTo>
                    <a:pt x="44505" y="46257"/>
                    <a:pt x="46865" y="49607"/>
                    <a:pt x="48947" y="52563"/>
                  </a:cubicBezTo>
                  <a:cubicBezTo>
                    <a:pt x="50259" y="54427"/>
                    <a:pt x="51394" y="56037"/>
                    <a:pt x="51829" y="56847"/>
                  </a:cubicBezTo>
                  <a:cubicBezTo>
                    <a:pt x="52953" y="58935"/>
                    <a:pt x="59769" y="67617"/>
                    <a:pt x="60058" y="67985"/>
                  </a:cubicBezTo>
                  <a:cubicBezTo>
                    <a:pt x="60108" y="68049"/>
                    <a:pt x="60183" y="68090"/>
                    <a:pt x="60263" y="68097"/>
                  </a:cubicBezTo>
                  <a:cubicBezTo>
                    <a:pt x="60273" y="68098"/>
                    <a:pt x="60282" y="68098"/>
                    <a:pt x="60291" y="68098"/>
                  </a:cubicBezTo>
                  <a:cubicBezTo>
                    <a:pt x="60363" y="68098"/>
                    <a:pt x="60432" y="68073"/>
                    <a:pt x="60486" y="68025"/>
                  </a:cubicBezTo>
                  <a:cubicBezTo>
                    <a:pt x="60514" y="68001"/>
                    <a:pt x="63158" y="65686"/>
                    <a:pt x="64795" y="65686"/>
                  </a:cubicBezTo>
                  <a:lnTo>
                    <a:pt x="67207" y="65686"/>
                  </a:lnTo>
                  <a:cubicBezTo>
                    <a:pt x="67411" y="65686"/>
                    <a:pt x="67554" y="65483"/>
                    <a:pt x="67485" y="65291"/>
                  </a:cubicBezTo>
                  <a:cubicBezTo>
                    <a:pt x="67456" y="65210"/>
                    <a:pt x="64557" y="57176"/>
                    <a:pt x="62164" y="52392"/>
                  </a:cubicBezTo>
                  <a:cubicBezTo>
                    <a:pt x="59874" y="47813"/>
                    <a:pt x="55220" y="40404"/>
                    <a:pt x="54784" y="39713"/>
                  </a:cubicBezTo>
                  <a:cubicBezTo>
                    <a:pt x="54551" y="38256"/>
                    <a:pt x="50288" y="11581"/>
                    <a:pt x="50132" y="9720"/>
                  </a:cubicBezTo>
                  <a:cubicBezTo>
                    <a:pt x="49821" y="6004"/>
                    <a:pt x="47517" y="541"/>
                    <a:pt x="47419" y="310"/>
                  </a:cubicBezTo>
                  <a:cubicBezTo>
                    <a:pt x="47381" y="221"/>
                    <a:pt x="47302" y="155"/>
                    <a:pt x="47207" y="135"/>
                  </a:cubicBezTo>
                  <a:cubicBezTo>
                    <a:pt x="47122" y="118"/>
                    <a:pt x="46513" y="0"/>
                    <a:pt x="45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624;p43">
              <a:extLst>
                <a:ext uri="{FF2B5EF4-FFF2-40B4-BE49-F238E27FC236}">
                  <a16:creationId xmlns:a16="http://schemas.microsoft.com/office/drawing/2014/main" id="{087FE805-E189-4D66-8718-4AC5FA246F43}"/>
                </a:ext>
              </a:extLst>
            </p:cNvPr>
            <p:cNvSpPr/>
            <p:nvPr/>
          </p:nvSpPr>
          <p:spPr>
            <a:xfrm>
              <a:off x="9070930" y="4590488"/>
              <a:ext cx="235727" cy="205972"/>
            </a:xfrm>
            <a:custGeom>
              <a:avLst/>
              <a:gdLst/>
              <a:ahLst/>
              <a:cxnLst/>
              <a:rect l="l" t="t" r="r" b="b"/>
              <a:pathLst>
                <a:path w="13333" h="11650" extrusionOk="0">
                  <a:moveTo>
                    <a:pt x="9191" y="1"/>
                  </a:moveTo>
                  <a:cubicBezTo>
                    <a:pt x="8006" y="1"/>
                    <a:pt x="6490" y="869"/>
                    <a:pt x="4825" y="3922"/>
                  </a:cubicBezTo>
                  <a:cubicBezTo>
                    <a:pt x="4825" y="3922"/>
                    <a:pt x="3861" y="5529"/>
                    <a:pt x="3699" y="6013"/>
                  </a:cubicBezTo>
                  <a:cubicBezTo>
                    <a:pt x="3538" y="6495"/>
                    <a:pt x="0" y="6977"/>
                    <a:pt x="483" y="8586"/>
                  </a:cubicBezTo>
                  <a:cubicBezTo>
                    <a:pt x="965" y="10194"/>
                    <a:pt x="4664" y="11481"/>
                    <a:pt x="6434" y="11642"/>
                  </a:cubicBezTo>
                  <a:cubicBezTo>
                    <a:pt x="6491" y="11647"/>
                    <a:pt x="6549" y="11649"/>
                    <a:pt x="6609" y="11649"/>
                  </a:cubicBezTo>
                  <a:cubicBezTo>
                    <a:pt x="8426" y="11649"/>
                    <a:pt x="11761" y="9369"/>
                    <a:pt x="12384" y="8746"/>
                  </a:cubicBezTo>
                  <a:cubicBezTo>
                    <a:pt x="12764" y="8366"/>
                    <a:pt x="13332" y="5869"/>
                    <a:pt x="13028" y="3920"/>
                  </a:cubicBezTo>
                  <a:cubicBezTo>
                    <a:pt x="12817" y="2576"/>
                    <a:pt x="11741" y="1508"/>
                    <a:pt x="11741" y="1508"/>
                  </a:cubicBezTo>
                  <a:cubicBezTo>
                    <a:pt x="11741" y="1508"/>
                    <a:pt x="10753" y="1"/>
                    <a:pt x="9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625;p43">
              <a:extLst>
                <a:ext uri="{FF2B5EF4-FFF2-40B4-BE49-F238E27FC236}">
                  <a16:creationId xmlns:a16="http://schemas.microsoft.com/office/drawing/2014/main" id="{B423D30E-D62D-44C2-B932-B8C91E9B1716}"/>
                </a:ext>
              </a:extLst>
            </p:cNvPr>
            <p:cNvSpPr/>
            <p:nvPr/>
          </p:nvSpPr>
          <p:spPr>
            <a:xfrm>
              <a:off x="9067305" y="4585254"/>
              <a:ext cx="244497" cy="216421"/>
            </a:xfrm>
            <a:custGeom>
              <a:avLst/>
              <a:gdLst/>
              <a:ahLst/>
              <a:cxnLst/>
              <a:rect l="l" t="t" r="r" b="b"/>
              <a:pathLst>
                <a:path w="13829" h="12241" extrusionOk="0">
                  <a:moveTo>
                    <a:pt x="9394" y="593"/>
                  </a:moveTo>
                  <a:cubicBezTo>
                    <a:pt x="10775" y="593"/>
                    <a:pt x="11689" y="1954"/>
                    <a:pt x="11699" y="1968"/>
                  </a:cubicBezTo>
                  <a:cubicBezTo>
                    <a:pt x="11710" y="1984"/>
                    <a:pt x="11723" y="2000"/>
                    <a:pt x="11738" y="2014"/>
                  </a:cubicBezTo>
                  <a:cubicBezTo>
                    <a:pt x="11748" y="2024"/>
                    <a:pt x="12748" y="3028"/>
                    <a:pt x="12940" y="4263"/>
                  </a:cubicBezTo>
                  <a:cubicBezTo>
                    <a:pt x="13238" y="6172"/>
                    <a:pt x="12651" y="8564"/>
                    <a:pt x="12380" y="8833"/>
                  </a:cubicBezTo>
                  <a:cubicBezTo>
                    <a:pt x="11788" y="9425"/>
                    <a:pt x="8535" y="11650"/>
                    <a:pt x="6824" y="11650"/>
                  </a:cubicBezTo>
                  <a:cubicBezTo>
                    <a:pt x="6769" y="11650"/>
                    <a:pt x="6717" y="11648"/>
                    <a:pt x="6665" y="11643"/>
                  </a:cubicBezTo>
                  <a:cubicBezTo>
                    <a:pt x="4917" y="11483"/>
                    <a:pt x="1393" y="10203"/>
                    <a:pt x="971" y="8797"/>
                  </a:cubicBezTo>
                  <a:cubicBezTo>
                    <a:pt x="744" y="8040"/>
                    <a:pt x="1814" y="7560"/>
                    <a:pt x="3029" y="7097"/>
                  </a:cubicBezTo>
                  <a:cubicBezTo>
                    <a:pt x="3689" y="6844"/>
                    <a:pt x="4088" y="6693"/>
                    <a:pt x="4185" y="6402"/>
                  </a:cubicBezTo>
                  <a:cubicBezTo>
                    <a:pt x="4307" y="6032"/>
                    <a:pt x="5020" y="4811"/>
                    <a:pt x="5283" y="4370"/>
                  </a:cubicBezTo>
                  <a:cubicBezTo>
                    <a:pt x="5286" y="4366"/>
                    <a:pt x="5287" y="4362"/>
                    <a:pt x="5289" y="4360"/>
                  </a:cubicBezTo>
                  <a:cubicBezTo>
                    <a:pt x="6603" y="1953"/>
                    <a:pt x="7991" y="651"/>
                    <a:pt x="9306" y="595"/>
                  </a:cubicBezTo>
                  <a:cubicBezTo>
                    <a:pt x="9335" y="593"/>
                    <a:pt x="9365" y="593"/>
                    <a:pt x="9394" y="593"/>
                  </a:cubicBezTo>
                  <a:close/>
                  <a:moveTo>
                    <a:pt x="9421" y="0"/>
                  </a:moveTo>
                  <a:cubicBezTo>
                    <a:pt x="9376" y="0"/>
                    <a:pt x="9331" y="1"/>
                    <a:pt x="9285" y="4"/>
                  </a:cubicBezTo>
                  <a:cubicBezTo>
                    <a:pt x="7731" y="67"/>
                    <a:pt x="6212" y="1435"/>
                    <a:pt x="4773" y="4070"/>
                  </a:cubicBezTo>
                  <a:cubicBezTo>
                    <a:pt x="4659" y="4262"/>
                    <a:pt x="3789" y="5721"/>
                    <a:pt x="3646" y="6173"/>
                  </a:cubicBezTo>
                  <a:cubicBezTo>
                    <a:pt x="3567" y="6258"/>
                    <a:pt x="3134" y="6423"/>
                    <a:pt x="2819" y="6544"/>
                  </a:cubicBezTo>
                  <a:cubicBezTo>
                    <a:pt x="1696" y="6972"/>
                    <a:pt x="0" y="7621"/>
                    <a:pt x="404" y="8967"/>
                  </a:cubicBezTo>
                  <a:cubicBezTo>
                    <a:pt x="943" y="10763"/>
                    <a:pt x="4787" y="12066"/>
                    <a:pt x="6611" y="12232"/>
                  </a:cubicBezTo>
                  <a:cubicBezTo>
                    <a:pt x="6673" y="12238"/>
                    <a:pt x="6737" y="12240"/>
                    <a:pt x="6804" y="12240"/>
                  </a:cubicBezTo>
                  <a:cubicBezTo>
                    <a:pt x="8719" y="12240"/>
                    <a:pt x="12126" y="9923"/>
                    <a:pt x="12798" y="9252"/>
                  </a:cubicBezTo>
                  <a:cubicBezTo>
                    <a:pt x="13292" y="8758"/>
                    <a:pt x="13828" y="6114"/>
                    <a:pt x="13525" y="4172"/>
                  </a:cubicBezTo>
                  <a:cubicBezTo>
                    <a:pt x="13316" y="2839"/>
                    <a:pt x="12339" y="1785"/>
                    <a:pt x="12175" y="1618"/>
                  </a:cubicBezTo>
                  <a:cubicBezTo>
                    <a:pt x="12026" y="1401"/>
                    <a:pt x="11011" y="0"/>
                    <a:pt x="9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626;p43">
              <a:extLst>
                <a:ext uri="{FF2B5EF4-FFF2-40B4-BE49-F238E27FC236}">
                  <a16:creationId xmlns:a16="http://schemas.microsoft.com/office/drawing/2014/main" id="{323D8A53-743D-4CE3-BEA3-3E235ABE9FA9}"/>
                </a:ext>
              </a:extLst>
            </p:cNvPr>
            <p:cNvSpPr/>
            <p:nvPr/>
          </p:nvSpPr>
          <p:spPr>
            <a:xfrm>
              <a:off x="9078355" y="4620950"/>
              <a:ext cx="228302" cy="175509"/>
            </a:xfrm>
            <a:custGeom>
              <a:avLst/>
              <a:gdLst/>
              <a:ahLst/>
              <a:cxnLst/>
              <a:rect l="l" t="t" r="r" b="b"/>
              <a:pathLst>
                <a:path w="12913" h="9927" extrusionOk="0">
                  <a:moveTo>
                    <a:pt x="11513" y="0"/>
                  </a:moveTo>
                  <a:cubicBezTo>
                    <a:pt x="10297" y="76"/>
                    <a:pt x="8877" y="435"/>
                    <a:pt x="7943" y="1555"/>
                  </a:cubicBezTo>
                  <a:cubicBezTo>
                    <a:pt x="6335" y="3485"/>
                    <a:pt x="7140" y="7828"/>
                    <a:pt x="5210" y="8471"/>
                  </a:cubicBezTo>
                  <a:cubicBezTo>
                    <a:pt x="5042" y="8527"/>
                    <a:pt x="4859" y="8552"/>
                    <a:pt x="4666" y="8552"/>
                  </a:cubicBezTo>
                  <a:cubicBezTo>
                    <a:pt x="3202" y="8552"/>
                    <a:pt x="1121" y="7087"/>
                    <a:pt x="74" y="6270"/>
                  </a:cubicBezTo>
                  <a:cubicBezTo>
                    <a:pt x="6" y="6462"/>
                    <a:pt x="1" y="6669"/>
                    <a:pt x="63" y="6863"/>
                  </a:cubicBezTo>
                  <a:cubicBezTo>
                    <a:pt x="545" y="8471"/>
                    <a:pt x="4244" y="9758"/>
                    <a:pt x="6014" y="9919"/>
                  </a:cubicBezTo>
                  <a:cubicBezTo>
                    <a:pt x="6071" y="9924"/>
                    <a:pt x="6129" y="9926"/>
                    <a:pt x="6189" y="9926"/>
                  </a:cubicBezTo>
                  <a:cubicBezTo>
                    <a:pt x="8006" y="9926"/>
                    <a:pt x="11341" y="7646"/>
                    <a:pt x="11964" y="7023"/>
                  </a:cubicBezTo>
                  <a:cubicBezTo>
                    <a:pt x="12344" y="6643"/>
                    <a:pt x="12912" y="4148"/>
                    <a:pt x="12608" y="2199"/>
                  </a:cubicBezTo>
                  <a:cubicBezTo>
                    <a:pt x="12453" y="1210"/>
                    <a:pt x="11833" y="375"/>
                    <a:pt x="1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627;p43">
              <a:extLst>
                <a:ext uri="{FF2B5EF4-FFF2-40B4-BE49-F238E27FC236}">
                  <a16:creationId xmlns:a16="http://schemas.microsoft.com/office/drawing/2014/main" id="{4EA4A2C2-DCCF-4FAB-B44C-8FE736CF3913}"/>
                </a:ext>
              </a:extLst>
            </p:cNvPr>
            <p:cNvSpPr/>
            <p:nvPr/>
          </p:nvSpPr>
          <p:spPr>
            <a:xfrm>
              <a:off x="9073069" y="4615717"/>
              <a:ext cx="238733" cy="185958"/>
            </a:xfrm>
            <a:custGeom>
              <a:avLst/>
              <a:gdLst/>
              <a:ahLst/>
              <a:cxnLst/>
              <a:rect l="l" t="t" r="r" b="b"/>
              <a:pathLst>
                <a:path w="13503" h="10518" extrusionOk="0">
                  <a:moveTo>
                    <a:pt x="11683" y="602"/>
                  </a:moveTo>
                  <a:cubicBezTo>
                    <a:pt x="12011" y="1010"/>
                    <a:pt x="12486" y="1722"/>
                    <a:pt x="12614" y="2540"/>
                  </a:cubicBezTo>
                  <a:cubicBezTo>
                    <a:pt x="12912" y="4449"/>
                    <a:pt x="12325" y="6841"/>
                    <a:pt x="12054" y="7110"/>
                  </a:cubicBezTo>
                  <a:cubicBezTo>
                    <a:pt x="11462" y="7702"/>
                    <a:pt x="8209" y="9927"/>
                    <a:pt x="6498" y="9927"/>
                  </a:cubicBezTo>
                  <a:cubicBezTo>
                    <a:pt x="6443" y="9927"/>
                    <a:pt x="6391" y="9925"/>
                    <a:pt x="6339" y="9920"/>
                  </a:cubicBezTo>
                  <a:cubicBezTo>
                    <a:pt x="4631" y="9764"/>
                    <a:pt x="1225" y="8537"/>
                    <a:pt x="678" y="7169"/>
                  </a:cubicBezTo>
                  <a:lnTo>
                    <a:pt x="678" y="7169"/>
                  </a:lnTo>
                  <a:cubicBezTo>
                    <a:pt x="1890" y="8061"/>
                    <a:pt x="3638" y="9142"/>
                    <a:pt x="4977" y="9142"/>
                  </a:cubicBezTo>
                  <a:cubicBezTo>
                    <a:pt x="5198" y="9142"/>
                    <a:pt x="5407" y="9112"/>
                    <a:pt x="5602" y="9048"/>
                  </a:cubicBezTo>
                  <a:cubicBezTo>
                    <a:pt x="6819" y="8641"/>
                    <a:pt x="7077" y="7100"/>
                    <a:pt x="7350" y="5470"/>
                  </a:cubicBezTo>
                  <a:cubicBezTo>
                    <a:pt x="7565" y="4187"/>
                    <a:pt x="7786" y="2860"/>
                    <a:pt x="8470" y="2040"/>
                  </a:cubicBezTo>
                  <a:cubicBezTo>
                    <a:pt x="9170" y="1200"/>
                    <a:pt x="10250" y="717"/>
                    <a:pt x="11683" y="602"/>
                  </a:cubicBezTo>
                  <a:close/>
                  <a:moveTo>
                    <a:pt x="11822" y="0"/>
                  </a:moveTo>
                  <a:cubicBezTo>
                    <a:pt x="11814" y="0"/>
                    <a:pt x="11805" y="1"/>
                    <a:pt x="11796" y="2"/>
                  </a:cubicBezTo>
                  <a:cubicBezTo>
                    <a:pt x="10120" y="105"/>
                    <a:pt x="8849" y="663"/>
                    <a:pt x="8016" y="1662"/>
                  </a:cubicBezTo>
                  <a:cubicBezTo>
                    <a:pt x="7231" y="2604"/>
                    <a:pt x="6995" y="4012"/>
                    <a:pt x="6768" y="5373"/>
                  </a:cubicBezTo>
                  <a:cubicBezTo>
                    <a:pt x="6525" y="6823"/>
                    <a:pt x="6295" y="8193"/>
                    <a:pt x="5415" y="8486"/>
                  </a:cubicBezTo>
                  <a:cubicBezTo>
                    <a:pt x="5281" y="8531"/>
                    <a:pt x="5129" y="8553"/>
                    <a:pt x="4961" y="8553"/>
                  </a:cubicBezTo>
                  <a:cubicBezTo>
                    <a:pt x="3963" y="8553"/>
                    <a:pt x="2399" y="7772"/>
                    <a:pt x="556" y="6333"/>
                  </a:cubicBezTo>
                  <a:cubicBezTo>
                    <a:pt x="501" y="6291"/>
                    <a:pt x="437" y="6271"/>
                    <a:pt x="374" y="6271"/>
                  </a:cubicBezTo>
                  <a:cubicBezTo>
                    <a:pt x="254" y="6271"/>
                    <a:pt x="139" y="6343"/>
                    <a:pt x="95" y="6468"/>
                  </a:cubicBezTo>
                  <a:cubicBezTo>
                    <a:pt x="5" y="6719"/>
                    <a:pt x="0" y="6991"/>
                    <a:pt x="78" y="7244"/>
                  </a:cubicBezTo>
                  <a:cubicBezTo>
                    <a:pt x="617" y="9040"/>
                    <a:pt x="4461" y="10343"/>
                    <a:pt x="6285" y="10509"/>
                  </a:cubicBezTo>
                  <a:cubicBezTo>
                    <a:pt x="6347" y="10515"/>
                    <a:pt x="6411" y="10517"/>
                    <a:pt x="6478" y="10517"/>
                  </a:cubicBezTo>
                  <a:cubicBezTo>
                    <a:pt x="8393" y="10517"/>
                    <a:pt x="11800" y="8200"/>
                    <a:pt x="12472" y="7529"/>
                  </a:cubicBezTo>
                  <a:cubicBezTo>
                    <a:pt x="12967" y="7035"/>
                    <a:pt x="13502" y="4391"/>
                    <a:pt x="13199" y="2449"/>
                  </a:cubicBezTo>
                  <a:cubicBezTo>
                    <a:pt x="13036" y="1404"/>
                    <a:pt x="12402" y="533"/>
                    <a:pt x="12039" y="105"/>
                  </a:cubicBezTo>
                  <a:cubicBezTo>
                    <a:pt x="11984" y="42"/>
                    <a:pt x="11905" y="0"/>
                    <a:pt x="1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628;p43">
              <a:extLst>
                <a:ext uri="{FF2B5EF4-FFF2-40B4-BE49-F238E27FC236}">
                  <a16:creationId xmlns:a16="http://schemas.microsoft.com/office/drawing/2014/main" id="{02206F69-3263-4C3E-ACC4-2494C22567DC}"/>
                </a:ext>
              </a:extLst>
            </p:cNvPr>
            <p:cNvSpPr/>
            <p:nvPr/>
          </p:nvSpPr>
          <p:spPr>
            <a:xfrm>
              <a:off x="9184647" y="4638825"/>
              <a:ext cx="121974" cy="157635"/>
            </a:xfrm>
            <a:custGeom>
              <a:avLst/>
              <a:gdLst/>
              <a:ahLst/>
              <a:cxnLst/>
              <a:rect l="l" t="t" r="r" b="b"/>
              <a:pathLst>
                <a:path w="6899" h="8916" extrusionOk="0">
                  <a:moveTo>
                    <a:pt x="5281" y="0"/>
                  </a:moveTo>
                  <a:cubicBezTo>
                    <a:pt x="4386" y="0"/>
                    <a:pt x="2860" y="308"/>
                    <a:pt x="2414" y="2313"/>
                  </a:cubicBezTo>
                  <a:cubicBezTo>
                    <a:pt x="1771" y="5209"/>
                    <a:pt x="2574" y="7139"/>
                    <a:pt x="1" y="8908"/>
                  </a:cubicBezTo>
                  <a:cubicBezTo>
                    <a:pt x="58" y="8913"/>
                    <a:pt x="117" y="8916"/>
                    <a:pt x="177" y="8916"/>
                  </a:cubicBezTo>
                  <a:cubicBezTo>
                    <a:pt x="1996" y="8916"/>
                    <a:pt x="5330" y="6636"/>
                    <a:pt x="5952" y="6012"/>
                  </a:cubicBezTo>
                  <a:cubicBezTo>
                    <a:pt x="6332" y="5632"/>
                    <a:pt x="6899" y="3135"/>
                    <a:pt x="6596" y="1188"/>
                  </a:cubicBezTo>
                  <a:cubicBezTo>
                    <a:pt x="6530" y="766"/>
                    <a:pt x="6376" y="378"/>
                    <a:pt x="6200" y="36"/>
                  </a:cubicBezTo>
                  <a:lnTo>
                    <a:pt x="5952" y="61"/>
                  </a:lnTo>
                  <a:cubicBezTo>
                    <a:pt x="5952" y="61"/>
                    <a:pt x="5679" y="0"/>
                    <a:pt x="5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29;p43">
              <a:extLst>
                <a:ext uri="{FF2B5EF4-FFF2-40B4-BE49-F238E27FC236}">
                  <a16:creationId xmlns:a16="http://schemas.microsoft.com/office/drawing/2014/main" id="{CDFD30D5-2308-42B0-BE7D-25981DFE051C}"/>
                </a:ext>
              </a:extLst>
            </p:cNvPr>
            <p:cNvSpPr/>
            <p:nvPr/>
          </p:nvSpPr>
          <p:spPr>
            <a:xfrm>
              <a:off x="9177664" y="4633609"/>
              <a:ext cx="134138" cy="168066"/>
            </a:xfrm>
            <a:custGeom>
              <a:avLst/>
              <a:gdLst/>
              <a:ahLst/>
              <a:cxnLst/>
              <a:rect l="l" t="t" r="r" b="b"/>
              <a:pathLst>
                <a:path w="7587" h="9506" extrusionOk="0">
                  <a:moveTo>
                    <a:pt x="5664" y="589"/>
                  </a:moveTo>
                  <a:cubicBezTo>
                    <a:pt x="6007" y="589"/>
                    <a:pt x="6251" y="639"/>
                    <a:pt x="6283" y="647"/>
                  </a:cubicBezTo>
                  <a:cubicBezTo>
                    <a:pt x="6303" y="651"/>
                    <a:pt x="6325" y="653"/>
                    <a:pt x="6347" y="653"/>
                  </a:cubicBezTo>
                  <a:cubicBezTo>
                    <a:pt x="6357" y="653"/>
                    <a:pt x="6367" y="653"/>
                    <a:pt x="6377" y="652"/>
                  </a:cubicBezTo>
                  <a:lnTo>
                    <a:pt x="6420" y="648"/>
                  </a:lnTo>
                  <a:cubicBezTo>
                    <a:pt x="6562" y="955"/>
                    <a:pt x="6654" y="1246"/>
                    <a:pt x="6698" y="1529"/>
                  </a:cubicBezTo>
                  <a:cubicBezTo>
                    <a:pt x="6996" y="3437"/>
                    <a:pt x="6409" y="5829"/>
                    <a:pt x="6138" y="6099"/>
                  </a:cubicBezTo>
                  <a:cubicBezTo>
                    <a:pt x="5628" y="6609"/>
                    <a:pt x="3125" y="8328"/>
                    <a:pt x="1363" y="8796"/>
                  </a:cubicBezTo>
                  <a:cubicBezTo>
                    <a:pt x="2556" y="7628"/>
                    <a:pt x="2667" y="6350"/>
                    <a:pt x="2793" y="4906"/>
                  </a:cubicBezTo>
                  <a:cubicBezTo>
                    <a:pt x="2855" y="4207"/>
                    <a:pt x="2918" y="3484"/>
                    <a:pt x="3098" y="2672"/>
                  </a:cubicBezTo>
                  <a:lnTo>
                    <a:pt x="3098" y="2672"/>
                  </a:lnTo>
                  <a:lnTo>
                    <a:pt x="3096" y="2674"/>
                  </a:lnTo>
                  <a:cubicBezTo>
                    <a:pt x="3497" y="871"/>
                    <a:pt x="4855" y="589"/>
                    <a:pt x="5664" y="589"/>
                  </a:cubicBezTo>
                  <a:close/>
                  <a:moveTo>
                    <a:pt x="5671" y="0"/>
                  </a:moveTo>
                  <a:cubicBezTo>
                    <a:pt x="5402" y="0"/>
                    <a:pt x="5082" y="26"/>
                    <a:pt x="4747" y="110"/>
                  </a:cubicBezTo>
                  <a:cubicBezTo>
                    <a:pt x="3932" y="314"/>
                    <a:pt x="2885" y="902"/>
                    <a:pt x="2520" y="2545"/>
                  </a:cubicBezTo>
                  <a:cubicBezTo>
                    <a:pt x="2331" y="3394"/>
                    <a:pt x="2263" y="4169"/>
                    <a:pt x="2204" y="4854"/>
                  </a:cubicBezTo>
                  <a:cubicBezTo>
                    <a:pt x="2055" y="6551"/>
                    <a:pt x="1949" y="7776"/>
                    <a:pt x="228" y="8959"/>
                  </a:cubicBezTo>
                  <a:cubicBezTo>
                    <a:pt x="0" y="9116"/>
                    <a:pt x="94" y="9472"/>
                    <a:pt x="369" y="9497"/>
                  </a:cubicBezTo>
                  <a:cubicBezTo>
                    <a:pt x="431" y="9503"/>
                    <a:pt x="495" y="9505"/>
                    <a:pt x="562" y="9505"/>
                  </a:cubicBezTo>
                  <a:cubicBezTo>
                    <a:pt x="2477" y="9505"/>
                    <a:pt x="5884" y="7188"/>
                    <a:pt x="6556" y="6517"/>
                  </a:cubicBezTo>
                  <a:cubicBezTo>
                    <a:pt x="7051" y="6023"/>
                    <a:pt x="7586" y="3379"/>
                    <a:pt x="7283" y="1437"/>
                  </a:cubicBezTo>
                  <a:cubicBezTo>
                    <a:pt x="7220" y="1036"/>
                    <a:pt x="7081" y="630"/>
                    <a:pt x="6857" y="197"/>
                  </a:cubicBezTo>
                  <a:cubicBezTo>
                    <a:pt x="6807" y="99"/>
                    <a:pt x="6706" y="37"/>
                    <a:pt x="6598" y="37"/>
                  </a:cubicBezTo>
                  <a:cubicBezTo>
                    <a:pt x="6587" y="37"/>
                    <a:pt x="6576" y="37"/>
                    <a:pt x="6565" y="38"/>
                  </a:cubicBezTo>
                  <a:lnTo>
                    <a:pt x="6360" y="59"/>
                  </a:lnTo>
                  <a:cubicBezTo>
                    <a:pt x="6256" y="40"/>
                    <a:pt x="6003" y="0"/>
                    <a:pt x="5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30;p43">
              <a:extLst>
                <a:ext uri="{FF2B5EF4-FFF2-40B4-BE49-F238E27FC236}">
                  <a16:creationId xmlns:a16="http://schemas.microsoft.com/office/drawing/2014/main" id="{C73432D1-CF98-4A4D-BF76-061F7AB3CB0F}"/>
                </a:ext>
              </a:extLst>
            </p:cNvPr>
            <p:cNvSpPr/>
            <p:nvPr/>
          </p:nvSpPr>
          <p:spPr>
            <a:xfrm>
              <a:off x="8746838" y="3798671"/>
              <a:ext cx="179487" cy="92979"/>
            </a:xfrm>
            <a:custGeom>
              <a:avLst/>
              <a:gdLst/>
              <a:ahLst/>
              <a:cxnLst/>
              <a:rect l="l" t="t" r="r" b="b"/>
              <a:pathLst>
                <a:path w="10152" h="5259" extrusionOk="0">
                  <a:moveTo>
                    <a:pt x="9814" y="0"/>
                  </a:moveTo>
                  <a:cubicBezTo>
                    <a:pt x="9768" y="0"/>
                    <a:pt x="9721" y="11"/>
                    <a:pt x="9677" y="34"/>
                  </a:cubicBezTo>
                  <a:lnTo>
                    <a:pt x="188" y="4697"/>
                  </a:lnTo>
                  <a:cubicBezTo>
                    <a:pt x="64" y="4759"/>
                    <a:pt x="0" y="4896"/>
                    <a:pt x="30" y="5030"/>
                  </a:cubicBezTo>
                  <a:cubicBezTo>
                    <a:pt x="62" y="5163"/>
                    <a:pt x="181" y="5258"/>
                    <a:pt x="319" y="5259"/>
                  </a:cubicBezTo>
                  <a:cubicBezTo>
                    <a:pt x="364" y="5259"/>
                    <a:pt x="408" y="5247"/>
                    <a:pt x="448" y="5227"/>
                  </a:cubicBezTo>
                  <a:lnTo>
                    <a:pt x="9938" y="564"/>
                  </a:lnTo>
                  <a:cubicBezTo>
                    <a:pt x="10087" y="493"/>
                    <a:pt x="10152" y="315"/>
                    <a:pt x="10079" y="165"/>
                  </a:cubicBezTo>
                  <a:cubicBezTo>
                    <a:pt x="10026" y="60"/>
                    <a:pt x="9922" y="0"/>
                    <a:pt x="9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31;p43">
              <a:extLst>
                <a:ext uri="{FF2B5EF4-FFF2-40B4-BE49-F238E27FC236}">
                  <a16:creationId xmlns:a16="http://schemas.microsoft.com/office/drawing/2014/main" id="{A939FF5C-0CF5-49C7-9AC7-0BBFA2901E1B}"/>
                </a:ext>
              </a:extLst>
            </p:cNvPr>
            <p:cNvSpPr/>
            <p:nvPr/>
          </p:nvSpPr>
          <p:spPr>
            <a:xfrm>
              <a:off x="8823852" y="3824325"/>
              <a:ext cx="155991" cy="30357"/>
            </a:xfrm>
            <a:custGeom>
              <a:avLst/>
              <a:gdLst/>
              <a:ahLst/>
              <a:cxnLst/>
              <a:rect l="l" t="t" r="r" b="b"/>
              <a:pathLst>
                <a:path w="8823" h="1717" extrusionOk="0">
                  <a:moveTo>
                    <a:pt x="8505" y="0"/>
                  </a:moveTo>
                  <a:cubicBezTo>
                    <a:pt x="8492" y="0"/>
                    <a:pt x="8479" y="1"/>
                    <a:pt x="8466" y="3"/>
                  </a:cubicBezTo>
                  <a:lnTo>
                    <a:pt x="265" y="1127"/>
                  </a:lnTo>
                  <a:cubicBezTo>
                    <a:pt x="111" y="1149"/>
                    <a:pt x="0" y="1286"/>
                    <a:pt x="10" y="1441"/>
                  </a:cubicBezTo>
                  <a:cubicBezTo>
                    <a:pt x="21" y="1596"/>
                    <a:pt x="149" y="1715"/>
                    <a:pt x="304" y="1717"/>
                  </a:cubicBezTo>
                  <a:cubicBezTo>
                    <a:pt x="318" y="1715"/>
                    <a:pt x="332" y="1714"/>
                    <a:pt x="345" y="1713"/>
                  </a:cubicBezTo>
                  <a:lnTo>
                    <a:pt x="8548" y="587"/>
                  </a:lnTo>
                  <a:cubicBezTo>
                    <a:pt x="8709" y="566"/>
                    <a:pt x="8822" y="416"/>
                    <a:pt x="8800" y="255"/>
                  </a:cubicBezTo>
                  <a:cubicBezTo>
                    <a:pt x="8778" y="107"/>
                    <a:pt x="8651" y="0"/>
                    <a:pt x="8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32;p43">
              <a:extLst>
                <a:ext uri="{FF2B5EF4-FFF2-40B4-BE49-F238E27FC236}">
                  <a16:creationId xmlns:a16="http://schemas.microsoft.com/office/drawing/2014/main" id="{41F4D17E-6AED-43B1-9C00-B12BE3C01543}"/>
                </a:ext>
              </a:extLst>
            </p:cNvPr>
            <p:cNvSpPr/>
            <p:nvPr/>
          </p:nvSpPr>
          <p:spPr>
            <a:xfrm>
              <a:off x="8058661" y="2663173"/>
              <a:ext cx="943670" cy="967644"/>
            </a:xfrm>
            <a:custGeom>
              <a:avLst/>
              <a:gdLst/>
              <a:ahLst/>
              <a:cxnLst/>
              <a:rect l="l" t="t" r="r" b="b"/>
              <a:pathLst>
                <a:path w="53375" h="54731" extrusionOk="0">
                  <a:moveTo>
                    <a:pt x="47339" y="1"/>
                  </a:moveTo>
                  <a:cubicBezTo>
                    <a:pt x="47156" y="1"/>
                    <a:pt x="46977" y="11"/>
                    <a:pt x="46802" y="31"/>
                  </a:cubicBezTo>
                  <a:cubicBezTo>
                    <a:pt x="44067" y="354"/>
                    <a:pt x="36992" y="5178"/>
                    <a:pt x="36509" y="5660"/>
                  </a:cubicBezTo>
                  <a:cubicBezTo>
                    <a:pt x="36027" y="6144"/>
                    <a:pt x="34097" y="7269"/>
                    <a:pt x="33293" y="7913"/>
                  </a:cubicBezTo>
                  <a:cubicBezTo>
                    <a:pt x="33293" y="7913"/>
                    <a:pt x="16728" y="18205"/>
                    <a:pt x="15280" y="19170"/>
                  </a:cubicBezTo>
                  <a:cubicBezTo>
                    <a:pt x="13832" y="20135"/>
                    <a:pt x="10938" y="22065"/>
                    <a:pt x="11099" y="22709"/>
                  </a:cubicBezTo>
                  <a:cubicBezTo>
                    <a:pt x="11259" y="23352"/>
                    <a:pt x="2574" y="37505"/>
                    <a:pt x="2574" y="37505"/>
                  </a:cubicBezTo>
                  <a:cubicBezTo>
                    <a:pt x="2574" y="37505"/>
                    <a:pt x="0" y="40881"/>
                    <a:pt x="2414" y="43937"/>
                  </a:cubicBezTo>
                  <a:cubicBezTo>
                    <a:pt x="3376" y="45156"/>
                    <a:pt x="4312" y="45556"/>
                    <a:pt x="5162" y="45556"/>
                  </a:cubicBezTo>
                  <a:cubicBezTo>
                    <a:pt x="6443" y="45556"/>
                    <a:pt x="7526" y="44646"/>
                    <a:pt x="8203" y="44259"/>
                  </a:cubicBezTo>
                  <a:cubicBezTo>
                    <a:pt x="9328" y="43616"/>
                    <a:pt x="18174" y="35252"/>
                    <a:pt x="18174" y="35252"/>
                  </a:cubicBezTo>
                  <a:lnTo>
                    <a:pt x="26337" y="54731"/>
                  </a:lnTo>
                  <a:cubicBezTo>
                    <a:pt x="26337" y="54731"/>
                    <a:pt x="36949" y="47614"/>
                    <a:pt x="48583" y="47614"/>
                  </a:cubicBezTo>
                  <a:cubicBezTo>
                    <a:pt x="48953" y="47614"/>
                    <a:pt x="49324" y="47621"/>
                    <a:pt x="49696" y="47636"/>
                  </a:cubicBezTo>
                  <a:lnTo>
                    <a:pt x="41655" y="16114"/>
                  </a:lnTo>
                  <a:cubicBezTo>
                    <a:pt x="41655" y="16114"/>
                    <a:pt x="52752" y="7750"/>
                    <a:pt x="53073" y="4856"/>
                  </a:cubicBezTo>
                  <a:cubicBezTo>
                    <a:pt x="53375" y="2146"/>
                    <a:pt x="50012" y="1"/>
                    <a:pt x="47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33;p43">
              <a:extLst>
                <a:ext uri="{FF2B5EF4-FFF2-40B4-BE49-F238E27FC236}">
                  <a16:creationId xmlns:a16="http://schemas.microsoft.com/office/drawing/2014/main" id="{FA5FE052-ACF3-4049-9D6A-938B63C055A2}"/>
                </a:ext>
              </a:extLst>
            </p:cNvPr>
            <p:cNvSpPr/>
            <p:nvPr/>
          </p:nvSpPr>
          <p:spPr>
            <a:xfrm>
              <a:off x="8052579" y="2657975"/>
              <a:ext cx="951874" cy="978075"/>
            </a:xfrm>
            <a:custGeom>
              <a:avLst/>
              <a:gdLst/>
              <a:ahLst/>
              <a:cxnLst/>
              <a:rect l="l" t="t" r="r" b="b"/>
              <a:pathLst>
                <a:path w="53839" h="55321" extrusionOk="0">
                  <a:moveTo>
                    <a:pt x="47695" y="590"/>
                  </a:moveTo>
                  <a:cubicBezTo>
                    <a:pt x="49186" y="590"/>
                    <a:pt x="50898" y="1292"/>
                    <a:pt x="52011" y="2399"/>
                  </a:cubicBezTo>
                  <a:cubicBezTo>
                    <a:pt x="52592" y="2977"/>
                    <a:pt x="53257" y="3917"/>
                    <a:pt x="53124" y="5118"/>
                  </a:cubicBezTo>
                  <a:cubicBezTo>
                    <a:pt x="52872" y="7388"/>
                    <a:pt x="44880" y="13868"/>
                    <a:pt x="41821" y="16172"/>
                  </a:cubicBezTo>
                  <a:cubicBezTo>
                    <a:pt x="41726" y="16244"/>
                    <a:pt x="41683" y="16366"/>
                    <a:pt x="41713" y="16482"/>
                  </a:cubicBezTo>
                  <a:lnTo>
                    <a:pt x="49656" y="47623"/>
                  </a:lnTo>
                  <a:cubicBezTo>
                    <a:pt x="49418" y="47617"/>
                    <a:pt x="49179" y="47614"/>
                    <a:pt x="48941" y="47614"/>
                  </a:cubicBezTo>
                  <a:cubicBezTo>
                    <a:pt x="38425" y="47614"/>
                    <a:pt x="28637" y="53441"/>
                    <a:pt x="26817" y="54585"/>
                  </a:cubicBezTo>
                  <a:lnTo>
                    <a:pt x="18790" y="35433"/>
                  </a:lnTo>
                  <a:cubicBezTo>
                    <a:pt x="18753" y="35344"/>
                    <a:pt x="18674" y="35278"/>
                    <a:pt x="18579" y="35258"/>
                  </a:cubicBezTo>
                  <a:cubicBezTo>
                    <a:pt x="18562" y="35254"/>
                    <a:pt x="18545" y="35251"/>
                    <a:pt x="18529" y="35251"/>
                  </a:cubicBezTo>
                  <a:cubicBezTo>
                    <a:pt x="18525" y="35251"/>
                    <a:pt x="18522" y="35251"/>
                    <a:pt x="18518" y="35252"/>
                  </a:cubicBezTo>
                  <a:cubicBezTo>
                    <a:pt x="18443" y="35252"/>
                    <a:pt x="18370" y="35281"/>
                    <a:pt x="18314" y="35332"/>
                  </a:cubicBezTo>
                  <a:cubicBezTo>
                    <a:pt x="15264" y="38217"/>
                    <a:pt x="9266" y="43802"/>
                    <a:pt x="8400" y="44296"/>
                  </a:cubicBezTo>
                  <a:cubicBezTo>
                    <a:pt x="8260" y="44377"/>
                    <a:pt x="8104" y="44478"/>
                    <a:pt x="7933" y="44590"/>
                  </a:cubicBezTo>
                  <a:cubicBezTo>
                    <a:pt x="7249" y="45032"/>
                    <a:pt x="6429" y="45563"/>
                    <a:pt x="5510" y="45563"/>
                  </a:cubicBezTo>
                  <a:cubicBezTo>
                    <a:pt x="4733" y="45563"/>
                    <a:pt x="3885" y="45183"/>
                    <a:pt x="2990" y="44048"/>
                  </a:cubicBezTo>
                  <a:cubicBezTo>
                    <a:pt x="750" y="41213"/>
                    <a:pt x="3054" y="38108"/>
                    <a:pt x="3170" y="37954"/>
                  </a:cubicBezTo>
                  <a:cubicBezTo>
                    <a:pt x="7161" y="31448"/>
                    <a:pt x="11886" y="23562"/>
                    <a:pt x="11731" y="22950"/>
                  </a:cubicBezTo>
                  <a:cubicBezTo>
                    <a:pt x="11762" y="22573"/>
                    <a:pt x="13127" y="21484"/>
                    <a:pt x="15788" y="19710"/>
                  </a:cubicBezTo>
                  <a:cubicBezTo>
                    <a:pt x="17214" y="18759"/>
                    <a:pt x="33625" y="8560"/>
                    <a:pt x="33820" y="8437"/>
                  </a:cubicBezTo>
                  <a:cubicBezTo>
                    <a:pt x="34175" y="8153"/>
                    <a:pt x="34775" y="7761"/>
                    <a:pt x="35354" y="7381"/>
                  </a:cubicBezTo>
                  <a:cubicBezTo>
                    <a:pt x="36085" y="6901"/>
                    <a:pt x="36778" y="6448"/>
                    <a:pt x="37061" y="6165"/>
                  </a:cubicBezTo>
                  <a:cubicBezTo>
                    <a:pt x="37445" y="5781"/>
                    <a:pt x="44533" y="931"/>
                    <a:pt x="47180" y="620"/>
                  </a:cubicBezTo>
                  <a:cubicBezTo>
                    <a:pt x="47348" y="600"/>
                    <a:pt x="47520" y="590"/>
                    <a:pt x="47695" y="590"/>
                  </a:cubicBezTo>
                  <a:close/>
                  <a:moveTo>
                    <a:pt x="47681" y="1"/>
                  </a:moveTo>
                  <a:cubicBezTo>
                    <a:pt x="47488" y="1"/>
                    <a:pt x="47297" y="11"/>
                    <a:pt x="47112" y="33"/>
                  </a:cubicBezTo>
                  <a:cubicBezTo>
                    <a:pt x="44277" y="365"/>
                    <a:pt x="37183" y="5206"/>
                    <a:pt x="36644" y="5745"/>
                  </a:cubicBezTo>
                  <a:cubicBezTo>
                    <a:pt x="36403" y="5987"/>
                    <a:pt x="35705" y="6444"/>
                    <a:pt x="35030" y="6886"/>
                  </a:cubicBezTo>
                  <a:cubicBezTo>
                    <a:pt x="34440" y="7274"/>
                    <a:pt x="33829" y="7674"/>
                    <a:pt x="33480" y="7955"/>
                  </a:cubicBezTo>
                  <a:cubicBezTo>
                    <a:pt x="33316" y="8058"/>
                    <a:pt x="16895" y="18262"/>
                    <a:pt x="15459" y="19219"/>
                  </a:cubicBezTo>
                  <a:cubicBezTo>
                    <a:pt x="12164" y="21416"/>
                    <a:pt x="11050" y="22395"/>
                    <a:pt x="11147" y="23028"/>
                  </a:cubicBezTo>
                  <a:cubicBezTo>
                    <a:pt x="10965" y="23902"/>
                    <a:pt x="5865" y="32430"/>
                    <a:pt x="2682" y="37619"/>
                  </a:cubicBezTo>
                  <a:cubicBezTo>
                    <a:pt x="2656" y="37655"/>
                    <a:pt x="1" y="41216"/>
                    <a:pt x="2525" y="44415"/>
                  </a:cubicBezTo>
                  <a:cubicBezTo>
                    <a:pt x="3556" y="45721"/>
                    <a:pt x="4576" y="46145"/>
                    <a:pt x="5496" y="46145"/>
                  </a:cubicBezTo>
                  <a:cubicBezTo>
                    <a:pt x="6619" y="46145"/>
                    <a:pt x="7593" y="45513"/>
                    <a:pt x="8254" y="45085"/>
                  </a:cubicBezTo>
                  <a:cubicBezTo>
                    <a:pt x="8415" y="44980"/>
                    <a:pt x="8562" y="44884"/>
                    <a:pt x="8693" y="44810"/>
                  </a:cubicBezTo>
                  <a:cubicBezTo>
                    <a:pt x="9728" y="44218"/>
                    <a:pt x="16807" y="37567"/>
                    <a:pt x="18411" y="36055"/>
                  </a:cubicBezTo>
                  <a:lnTo>
                    <a:pt x="26407" y="55139"/>
                  </a:lnTo>
                  <a:cubicBezTo>
                    <a:pt x="26441" y="55220"/>
                    <a:pt x="26511" y="55281"/>
                    <a:pt x="26595" y="55308"/>
                  </a:cubicBezTo>
                  <a:cubicBezTo>
                    <a:pt x="26623" y="55315"/>
                    <a:pt x="26652" y="55320"/>
                    <a:pt x="26681" y="55320"/>
                  </a:cubicBezTo>
                  <a:cubicBezTo>
                    <a:pt x="26738" y="55320"/>
                    <a:pt x="26795" y="55303"/>
                    <a:pt x="26844" y="55271"/>
                  </a:cubicBezTo>
                  <a:cubicBezTo>
                    <a:pt x="26954" y="55198"/>
                    <a:pt x="37514" y="48204"/>
                    <a:pt x="48915" y="48204"/>
                  </a:cubicBezTo>
                  <a:cubicBezTo>
                    <a:pt x="49285" y="48204"/>
                    <a:pt x="49657" y="48212"/>
                    <a:pt x="50029" y="48227"/>
                  </a:cubicBezTo>
                  <a:cubicBezTo>
                    <a:pt x="50030" y="48227"/>
                    <a:pt x="50032" y="48227"/>
                    <a:pt x="50033" y="48227"/>
                  </a:cubicBezTo>
                  <a:cubicBezTo>
                    <a:pt x="50125" y="48227"/>
                    <a:pt x="50211" y="48187"/>
                    <a:pt x="50271" y="48118"/>
                  </a:cubicBezTo>
                  <a:cubicBezTo>
                    <a:pt x="50329" y="48045"/>
                    <a:pt x="50350" y="47949"/>
                    <a:pt x="50327" y="47858"/>
                  </a:cubicBezTo>
                  <a:lnTo>
                    <a:pt x="42334" y="16526"/>
                  </a:lnTo>
                  <a:cubicBezTo>
                    <a:pt x="43748" y="15451"/>
                    <a:pt x="53398" y="8013"/>
                    <a:pt x="53713" y="5184"/>
                  </a:cubicBezTo>
                  <a:cubicBezTo>
                    <a:pt x="53839" y="4048"/>
                    <a:pt x="53394" y="2940"/>
                    <a:pt x="52427" y="1981"/>
                  </a:cubicBezTo>
                  <a:cubicBezTo>
                    <a:pt x="51208" y="768"/>
                    <a:pt x="49328" y="1"/>
                    <a:pt x="47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34;p43">
              <a:extLst>
                <a:ext uri="{FF2B5EF4-FFF2-40B4-BE49-F238E27FC236}">
                  <a16:creationId xmlns:a16="http://schemas.microsoft.com/office/drawing/2014/main" id="{24A55CB2-A53D-4FC5-B2AE-C4922AB21FD9}"/>
                </a:ext>
              </a:extLst>
            </p:cNvPr>
            <p:cNvSpPr/>
            <p:nvPr/>
          </p:nvSpPr>
          <p:spPr>
            <a:xfrm>
              <a:off x="8087869" y="2663173"/>
              <a:ext cx="914445" cy="967644"/>
            </a:xfrm>
            <a:custGeom>
              <a:avLst/>
              <a:gdLst/>
              <a:ahLst/>
              <a:cxnLst/>
              <a:rect l="l" t="t" r="r" b="b"/>
              <a:pathLst>
                <a:path w="51722" h="54731" extrusionOk="0">
                  <a:moveTo>
                    <a:pt x="45687" y="1"/>
                  </a:moveTo>
                  <a:cubicBezTo>
                    <a:pt x="45504" y="1"/>
                    <a:pt x="45325" y="11"/>
                    <a:pt x="45150" y="31"/>
                  </a:cubicBezTo>
                  <a:cubicBezTo>
                    <a:pt x="44055" y="161"/>
                    <a:pt x="42262" y="1012"/>
                    <a:pt x="40475" y="2018"/>
                  </a:cubicBezTo>
                  <a:cubicBezTo>
                    <a:pt x="40602" y="1995"/>
                    <a:pt x="40739" y="1980"/>
                    <a:pt x="40882" y="1980"/>
                  </a:cubicBezTo>
                  <a:cubicBezTo>
                    <a:pt x="41425" y="1980"/>
                    <a:pt x="42063" y="2189"/>
                    <a:pt x="42632" y="2919"/>
                  </a:cubicBezTo>
                  <a:cubicBezTo>
                    <a:pt x="43960" y="4627"/>
                    <a:pt x="41113" y="10129"/>
                    <a:pt x="41113" y="10129"/>
                  </a:cubicBezTo>
                  <a:cubicBezTo>
                    <a:pt x="41113" y="10129"/>
                    <a:pt x="40233" y="4386"/>
                    <a:pt x="40021" y="4386"/>
                  </a:cubicBezTo>
                  <a:cubicBezTo>
                    <a:pt x="39989" y="4386"/>
                    <a:pt x="39972" y="4517"/>
                    <a:pt x="39975" y="4817"/>
                  </a:cubicBezTo>
                  <a:cubicBezTo>
                    <a:pt x="40003" y="7108"/>
                    <a:pt x="39406" y="14113"/>
                    <a:pt x="39406" y="14113"/>
                  </a:cubicBezTo>
                  <a:cubicBezTo>
                    <a:pt x="39406" y="14113"/>
                    <a:pt x="36408" y="10515"/>
                    <a:pt x="35876" y="10515"/>
                  </a:cubicBezTo>
                  <a:cubicBezTo>
                    <a:pt x="35810" y="10515"/>
                    <a:pt x="35782" y="10571"/>
                    <a:pt x="35803" y="10698"/>
                  </a:cubicBezTo>
                  <a:cubicBezTo>
                    <a:pt x="35993" y="11836"/>
                    <a:pt x="38458" y="22461"/>
                    <a:pt x="39977" y="26444"/>
                  </a:cubicBezTo>
                  <a:cubicBezTo>
                    <a:pt x="41494" y="30428"/>
                    <a:pt x="38837" y="41622"/>
                    <a:pt x="37320" y="44847"/>
                  </a:cubicBezTo>
                  <a:cubicBezTo>
                    <a:pt x="37186" y="45131"/>
                    <a:pt x="37072" y="45259"/>
                    <a:pt x="36973" y="45259"/>
                  </a:cubicBezTo>
                  <a:cubicBezTo>
                    <a:pt x="36073" y="45259"/>
                    <a:pt x="36466" y="34693"/>
                    <a:pt x="35522" y="34693"/>
                  </a:cubicBezTo>
                  <a:cubicBezTo>
                    <a:pt x="35391" y="34693"/>
                    <a:pt x="35234" y="34897"/>
                    <a:pt x="35044" y="35361"/>
                  </a:cubicBezTo>
                  <a:cubicBezTo>
                    <a:pt x="33335" y="39534"/>
                    <a:pt x="27644" y="51107"/>
                    <a:pt x="26316" y="52245"/>
                  </a:cubicBezTo>
                  <a:cubicBezTo>
                    <a:pt x="26276" y="52280"/>
                    <a:pt x="26238" y="52297"/>
                    <a:pt x="26203" y="52297"/>
                  </a:cubicBezTo>
                  <a:cubicBezTo>
                    <a:pt x="25149" y="52297"/>
                    <a:pt x="26753" y="36708"/>
                    <a:pt x="27211" y="34614"/>
                  </a:cubicBezTo>
                  <a:lnTo>
                    <a:pt x="27211" y="34614"/>
                  </a:lnTo>
                  <a:cubicBezTo>
                    <a:pt x="26633" y="36419"/>
                    <a:pt x="22712" y="47883"/>
                    <a:pt x="22712" y="47883"/>
                  </a:cubicBezTo>
                  <a:lnTo>
                    <a:pt x="17400" y="34222"/>
                  </a:lnTo>
                  <a:cubicBezTo>
                    <a:pt x="17400" y="34222"/>
                    <a:pt x="9732" y="27992"/>
                    <a:pt x="9201" y="27992"/>
                  </a:cubicBezTo>
                  <a:cubicBezTo>
                    <a:pt x="9153" y="27992"/>
                    <a:pt x="9163" y="28042"/>
                    <a:pt x="9241" y="28151"/>
                  </a:cubicBezTo>
                  <a:cubicBezTo>
                    <a:pt x="10191" y="29478"/>
                    <a:pt x="12467" y="33653"/>
                    <a:pt x="12467" y="33653"/>
                  </a:cubicBezTo>
                  <a:cubicBezTo>
                    <a:pt x="12467" y="33653"/>
                    <a:pt x="8426" y="32816"/>
                    <a:pt x="7867" y="32816"/>
                  </a:cubicBezTo>
                  <a:cubicBezTo>
                    <a:pt x="7774" y="32816"/>
                    <a:pt x="7778" y="32840"/>
                    <a:pt x="7913" y="32894"/>
                  </a:cubicBezTo>
                  <a:cubicBezTo>
                    <a:pt x="8862" y="33273"/>
                    <a:pt x="13036" y="35362"/>
                    <a:pt x="13036" y="35362"/>
                  </a:cubicBezTo>
                  <a:cubicBezTo>
                    <a:pt x="13036" y="35362"/>
                    <a:pt x="4499" y="41433"/>
                    <a:pt x="2032" y="42192"/>
                  </a:cubicBezTo>
                  <a:cubicBezTo>
                    <a:pt x="1363" y="42397"/>
                    <a:pt x="665" y="42504"/>
                    <a:pt x="0" y="42563"/>
                  </a:cubicBezTo>
                  <a:cubicBezTo>
                    <a:pt x="177" y="43061"/>
                    <a:pt x="433" y="43525"/>
                    <a:pt x="761" y="43938"/>
                  </a:cubicBezTo>
                  <a:cubicBezTo>
                    <a:pt x="1722" y="45156"/>
                    <a:pt x="2659" y="45557"/>
                    <a:pt x="3508" y="45557"/>
                  </a:cubicBezTo>
                  <a:cubicBezTo>
                    <a:pt x="4790" y="45557"/>
                    <a:pt x="5874" y="44646"/>
                    <a:pt x="6551" y="44259"/>
                  </a:cubicBezTo>
                  <a:cubicBezTo>
                    <a:pt x="7676" y="43616"/>
                    <a:pt x="16522" y="35254"/>
                    <a:pt x="16522" y="35254"/>
                  </a:cubicBezTo>
                  <a:lnTo>
                    <a:pt x="24685" y="54731"/>
                  </a:lnTo>
                  <a:cubicBezTo>
                    <a:pt x="24685" y="54731"/>
                    <a:pt x="35295" y="47615"/>
                    <a:pt x="46928" y="47615"/>
                  </a:cubicBezTo>
                  <a:cubicBezTo>
                    <a:pt x="47299" y="47615"/>
                    <a:pt x="47671" y="47622"/>
                    <a:pt x="48044" y="47637"/>
                  </a:cubicBezTo>
                  <a:lnTo>
                    <a:pt x="40003" y="16114"/>
                  </a:lnTo>
                  <a:cubicBezTo>
                    <a:pt x="40003" y="16114"/>
                    <a:pt x="51100" y="7752"/>
                    <a:pt x="51421" y="4856"/>
                  </a:cubicBezTo>
                  <a:cubicBezTo>
                    <a:pt x="51722" y="2146"/>
                    <a:pt x="48360" y="1"/>
                    <a:pt x="45687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35;p43">
              <a:extLst>
                <a:ext uri="{FF2B5EF4-FFF2-40B4-BE49-F238E27FC236}">
                  <a16:creationId xmlns:a16="http://schemas.microsoft.com/office/drawing/2014/main" id="{BEF08A50-1EA9-48B1-8526-23E849D4E15E}"/>
                </a:ext>
              </a:extLst>
            </p:cNvPr>
            <p:cNvSpPr/>
            <p:nvPr/>
          </p:nvSpPr>
          <p:spPr>
            <a:xfrm>
              <a:off x="8087869" y="2663173"/>
              <a:ext cx="914445" cy="967644"/>
            </a:xfrm>
            <a:custGeom>
              <a:avLst/>
              <a:gdLst/>
              <a:ahLst/>
              <a:cxnLst/>
              <a:rect l="l" t="t" r="r" b="b"/>
              <a:pathLst>
                <a:path w="51722" h="54731" extrusionOk="0">
                  <a:moveTo>
                    <a:pt x="45687" y="1"/>
                  </a:moveTo>
                  <a:cubicBezTo>
                    <a:pt x="45504" y="1"/>
                    <a:pt x="45325" y="11"/>
                    <a:pt x="45150" y="31"/>
                  </a:cubicBezTo>
                  <a:cubicBezTo>
                    <a:pt x="44055" y="161"/>
                    <a:pt x="42262" y="1012"/>
                    <a:pt x="40475" y="2018"/>
                  </a:cubicBezTo>
                  <a:cubicBezTo>
                    <a:pt x="40602" y="1995"/>
                    <a:pt x="40739" y="1980"/>
                    <a:pt x="40882" y="1980"/>
                  </a:cubicBezTo>
                  <a:cubicBezTo>
                    <a:pt x="41425" y="1980"/>
                    <a:pt x="42063" y="2189"/>
                    <a:pt x="42632" y="2919"/>
                  </a:cubicBezTo>
                  <a:cubicBezTo>
                    <a:pt x="43960" y="4627"/>
                    <a:pt x="41113" y="10129"/>
                    <a:pt x="41113" y="10129"/>
                  </a:cubicBezTo>
                  <a:cubicBezTo>
                    <a:pt x="41113" y="10129"/>
                    <a:pt x="40233" y="4386"/>
                    <a:pt x="40021" y="4386"/>
                  </a:cubicBezTo>
                  <a:cubicBezTo>
                    <a:pt x="39989" y="4386"/>
                    <a:pt x="39972" y="4517"/>
                    <a:pt x="39975" y="4817"/>
                  </a:cubicBezTo>
                  <a:cubicBezTo>
                    <a:pt x="40003" y="7108"/>
                    <a:pt x="39406" y="14113"/>
                    <a:pt x="39406" y="14113"/>
                  </a:cubicBezTo>
                  <a:cubicBezTo>
                    <a:pt x="39406" y="14113"/>
                    <a:pt x="36408" y="10515"/>
                    <a:pt x="35876" y="10515"/>
                  </a:cubicBezTo>
                  <a:cubicBezTo>
                    <a:pt x="35810" y="10515"/>
                    <a:pt x="35782" y="10571"/>
                    <a:pt x="35803" y="10698"/>
                  </a:cubicBezTo>
                  <a:cubicBezTo>
                    <a:pt x="35993" y="11836"/>
                    <a:pt x="38458" y="22461"/>
                    <a:pt x="39977" y="26444"/>
                  </a:cubicBezTo>
                  <a:cubicBezTo>
                    <a:pt x="41494" y="30428"/>
                    <a:pt x="38837" y="41622"/>
                    <a:pt x="37320" y="44847"/>
                  </a:cubicBezTo>
                  <a:cubicBezTo>
                    <a:pt x="37186" y="45131"/>
                    <a:pt x="37072" y="45259"/>
                    <a:pt x="36973" y="45259"/>
                  </a:cubicBezTo>
                  <a:cubicBezTo>
                    <a:pt x="36073" y="45259"/>
                    <a:pt x="36466" y="34693"/>
                    <a:pt x="35522" y="34693"/>
                  </a:cubicBezTo>
                  <a:cubicBezTo>
                    <a:pt x="35391" y="34693"/>
                    <a:pt x="35234" y="34897"/>
                    <a:pt x="35044" y="35361"/>
                  </a:cubicBezTo>
                  <a:cubicBezTo>
                    <a:pt x="33335" y="39534"/>
                    <a:pt x="27644" y="51107"/>
                    <a:pt x="26316" y="52245"/>
                  </a:cubicBezTo>
                  <a:cubicBezTo>
                    <a:pt x="26276" y="52280"/>
                    <a:pt x="26238" y="52297"/>
                    <a:pt x="26203" y="52297"/>
                  </a:cubicBezTo>
                  <a:cubicBezTo>
                    <a:pt x="25149" y="52297"/>
                    <a:pt x="26753" y="36708"/>
                    <a:pt x="27211" y="34614"/>
                  </a:cubicBezTo>
                  <a:lnTo>
                    <a:pt x="27211" y="34614"/>
                  </a:lnTo>
                  <a:cubicBezTo>
                    <a:pt x="26633" y="36419"/>
                    <a:pt x="22712" y="47883"/>
                    <a:pt x="22712" y="47883"/>
                  </a:cubicBezTo>
                  <a:lnTo>
                    <a:pt x="17400" y="34222"/>
                  </a:lnTo>
                  <a:cubicBezTo>
                    <a:pt x="17400" y="34222"/>
                    <a:pt x="9732" y="27992"/>
                    <a:pt x="9201" y="27992"/>
                  </a:cubicBezTo>
                  <a:cubicBezTo>
                    <a:pt x="9153" y="27992"/>
                    <a:pt x="9163" y="28042"/>
                    <a:pt x="9241" y="28151"/>
                  </a:cubicBezTo>
                  <a:cubicBezTo>
                    <a:pt x="10191" y="29478"/>
                    <a:pt x="12467" y="33653"/>
                    <a:pt x="12467" y="33653"/>
                  </a:cubicBezTo>
                  <a:cubicBezTo>
                    <a:pt x="12467" y="33653"/>
                    <a:pt x="8426" y="32816"/>
                    <a:pt x="7867" y="32816"/>
                  </a:cubicBezTo>
                  <a:cubicBezTo>
                    <a:pt x="7774" y="32816"/>
                    <a:pt x="7778" y="32840"/>
                    <a:pt x="7913" y="32894"/>
                  </a:cubicBezTo>
                  <a:cubicBezTo>
                    <a:pt x="8862" y="33273"/>
                    <a:pt x="13036" y="35362"/>
                    <a:pt x="13036" y="35362"/>
                  </a:cubicBezTo>
                  <a:cubicBezTo>
                    <a:pt x="13036" y="35362"/>
                    <a:pt x="4499" y="41433"/>
                    <a:pt x="2032" y="42192"/>
                  </a:cubicBezTo>
                  <a:cubicBezTo>
                    <a:pt x="1363" y="42397"/>
                    <a:pt x="665" y="42504"/>
                    <a:pt x="0" y="42563"/>
                  </a:cubicBezTo>
                  <a:cubicBezTo>
                    <a:pt x="177" y="43061"/>
                    <a:pt x="433" y="43525"/>
                    <a:pt x="761" y="43938"/>
                  </a:cubicBezTo>
                  <a:cubicBezTo>
                    <a:pt x="1722" y="45156"/>
                    <a:pt x="2659" y="45557"/>
                    <a:pt x="3508" y="45557"/>
                  </a:cubicBezTo>
                  <a:cubicBezTo>
                    <a:pt x="4790" y="45557"/>
                    <a:pt x="5874" y="44646"/>
                    <a:pt x="6551" y="44259"/>
                  </a:cubicBezTo>
                  <a:cubicBezTo>
                    <a:pt x="7676" y="43616"/>
                    <a:pt x="16522" y="35254"/>
                    <a:pt x="16522" y="35254"/>
                  </a:cubicBezTo>
                  <a:lnTo>
                    <a:pt x="24685" y="54731"/>
                  </a:lnTo>
                  <a:cubicBezTo>
                    <a:pt x="24685" y="54731"/>
                    <a:pt x="35295" y="47615"/>
                    <a:pt x="46928" y="47615"/>
                  </a:cubicBezTo>
                  <a:cubicBezTo>
                    <a:pt x="47299" y="47615"/>
                    <a:pt x="47671" y="47622"/>
                    <a:pt x="48044" y="47637"/>
                  </a:cubicBezTo>
                  <a:lnTo>
                    <a:pt x="40003" y="16114"/>
                  </a:lnTo>
                  <a:cubicBezTo>
                    <a:pt x="40003" y="16114"/>
                    <a:pt x="51100" y="7752"/>
                    <a:pt x="51421" y="4856"/>
                  </a:cubicBezTo>
                  <a:cubicBezTo>
                    <a:pt x="51722" y="2146"/>
                    <a:pt x="48360" y="1"/>
                    <a:pt x="4568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36;p43">
              <a:extLst>
                <a:ext uri="{FF2B5EF4-FFF2-40B4-BE49-F238E27FC236}">
                  <a16:creationId xmlns:a16="http://schemas.microsoft.com/office/drawing/2014/main" id="{0C18CE96-655E-4B80-8390-470F7A3ABCDC}"/>
                </a:ext>
              </a:extLst>
            </p:cNvPr>
            <p:cNvSpPr/>
            <p:nvPr/>
          </p:nvSpPr>
          <p:spPr>
            <a:xfrm>
              <a:off x="8509254" y="3396469"/>
              <a:ext cx="27068" cy="234348"/>
            </a:xfrm>
            <a:custGeom>
              <a:avLst/>
              <a:gdLst/>
              <a:ahLst/>
              <a:cxnLst/>
              <a:rect l="l" t="t" r="r" b="b"/>
              <a:pathLst>
                <a:path w="1531" h="13255" extrusionOk="0">
                  <a:moveTo>
                    <a:pt x="1530" y="1"/>
                  </a:moveTo>
                  <a:lnTo>
                    <a:pt x="1530" y="1"/>
                  </a:lnTo>
                  <a:cubicBezTo>
                    <a:pt x="1" y="7647"/>
                    <a:pt x="851" y="13255"/>
                    <a:pt x="851" y="13255"/>
                  </a:cubicBezTo>
                  <a:lnTo>
                    <a:pt x="1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37;p43">
              <a:extLst>
                <a:ext uri="{FF2B5EF4-FFF2-40B4-BE49-F238E27FC236}">
                  <a16:creationId xmlns:a16="http://schemas.microsoft.com/office/drawing/2014/main" id="{ED43E3B1-0A75-4472-914F-9E64E1251CCD}"/>
                </a:ext>
              </a:extLst>
            </p:cNvPr>
            <p:cNvSpPr/>
            <p:nvPr/>
          </p:nvSpPr>
          <p:spPr>
            <a:xfrm>
              <a:off x="8504250" y="3391236"/>
              <a:ext cx="37747" cy="244815"/>
            </a:xfrm>
            <a:custGeom>
              <a:avLst/>
              <a:gdLst/>
              <a:ahLst/>
              <a:cxnLst/>
              <a:rect l="l" t="t" r="r" b="b"/>
              <a:pathLst>
                <a:path w="2135" h="13847" extrusionOk="0">
                  <a:moveTo>
                    <a:pt x="1814" y="1"/>
                  </a:moveTo>
                  <a:cubicBezTo>
                    <a:pt x="1676" y="1"/>
                    <a:pt x="1551" y="98"/>
                    <a:pt x="1523" y="238"/>
                  </a:cubicBezTo>
                  <a:cubicBezTo>
                    <a:pt x="0" y="7847"/>
                    <a:pt x="833" y="13538"/>
                    <a:pt x="840" y="13595"/>
                  </a:cubicBezTo>
                  <a:cubicBezTo>
                    <a:pt x="863" y="13738"/>
                    <a:pt x="986" y="13845"/>
                    <a:pt x="1132" y="13846"/>
                  </a:cubicBezTo>
                  <a:cubicBezTo>
                    <a:pt x="1147" y="13845"/>
                    <a:pt x="1162" y="13844"/>
                    <a:pt x="1178" y="13841"/>
                  </a:cubicBezTo>
                  <a:cubicBezTo>
                    <a:pt x="1339" y="13817"/>
                    <a:pt x="1450" y="13666"/>
                    <a:pt x="1426" y="13505"/>
                  </a:cubicBezTo>
                  <a:cubicBezTo>
                    <a:pt x="1417" y="13450"/>
                    <a:pt x="602" y="7855"/>
                    <a:pt x="2102" y="354"/>
                  </a:cubicBezTo>
                  <a:cubicBezTo>
                    <a:pt x="2134" y="194"/>
                    <a:pt x="2030" y="38"/>
                    <a:pt x="1870" y="6"/>
                  </a:cubicBezTo>
                  <a:cubicBezTo>
                    <a:pt x="1851" y="3"/>
                    <a:pt x="1833" y="1"/>
                    <a:pt x="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38;p43">
              <a:extLst>
                <a:ext uri="{FF2B5EF4-FFF2-40B4-BE49-F238E27FC236}">
                  <a16:creationId xmlns:a16="http://schemas.microsoft.com/office/drawing/2014/main" id="{110C0414-1704-4DE2-BEE6-2C73E7FCDA58}"/>
                </a:ext>
              </a:extLst>
            </p:cNvPr>
            <p:cNvSpPr/>
            <p:nvPr/>
          </p:nvSpPr>
          <p:spPr>
            <a:xfrm>
              <a:off x="8497231" y="3258264"/>
              <a:ext cx="54083" cy="198299"/>
            </a:xfrm>
            <a:custGeom>
              <a:avLst/>
              <a:gdLst/>
              <a:ahLst/>
              <a:cxnLst/>
              <a:rect l="l" t="t" r="r" b="b"/>
              <a:pathLst>
                <a:path w="3059" h="11216" extrusionOk="0">
                  <a:moveTo>
                    <a:pt x="3059" y="1"/>
                  </a:moveTo>
                  <a:lnTo>
                    <a:pt x="3059" y="1"/>
                  </a:lnTo>
                  <a:cubicBezTo>
                    <a:pt x="1" y="8496"/>
                    <a:pt x="1" y="11216"/>
                    <a:pt x="1" y="11216"/>
                  </a:cubicBezTo>
                  <a:lnTo>
                    <a:pt x="30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39;p43">
              <a:extLst>
                <a:ext uri="{FF2B5EF4-FFF2-40B4-BE49-F238E27FC236}">
                  <a16:creationId xmlns:a16="http://schemas.microsoft.com/office/drawing/2014/main" id="{C6D11BF7-EA60-4498-B217-8BEE688EDE4B}"/>
                </a:ext>
              </a:extLst>
            </p:cNvPr>
            <p:cNvSpPr/>
            <p:nvPr/>
          </p:nvSpPr>
          <p:spPr>
            <a:xfrm>
              <a:off x="8492033" y="3253137"/>
              <a:ext cx="65151" cy="208642"/>
            </a:xfrm>
            <a:custGeom>
              <a:avLst/>
              <a:gdLst/>
              <a:ahLst/>
              <a:cxnLst/>
              <a:rect l="l" t="t" r="r" b="b"/>
              <a:pathLst>
                <a:path w="3685" h="11801" extrusionOk="0">
                  <a:moveTo>
                    <a:pt x="3352" y="1"/>
                  </a:moveTo>
                  <a:cubicBezTo>
                    <a:pt x="3233" y="1"/>
                    <a:pt x="3121" y="73"/>
                    <a:pt x="3076" y="191"/>
                  </a:cubicBezTo>
                  <a:cubicBezTo>
                    <a:pt x="35" y="8638"/>
                    <a:pt x="0" y="11393"/>
                    <a:pt x="0" y="11506"/>
                  </a:cubicBezTo>
                  <a:cubicBezTo>
                    <a:pt x="0" y="11668"/>
                    <a:pt x="132" y="11801"/>
                    <a:pt x="295" y="11801"/>
                  </a:cubicBezTo>
                  <a:cubicBezTo>
                    <a:pt x="457" y="11801"/>
                    <a:pt x="589" y="11670"/>
                    <a:pt x="591" y="11507"/>
                  </a:cubicBezTo>
                  <a:cubicBezTo>
                    <a:pt x="591" y="11480"/>
                    <a:pt x="641" y="8701"/>
                    <a:pt x="3632" y="391"/>
                  </a:cubicBezTo>
                  <a:cubicBezTo>
                    <a:pt x="3684" y="238"/>
                    <a:pt x="3604" y="73"/>
                    <a:pt x="3452" y="19"/>
                  </a:cubicBezTo>
                  <a:cubicBezTo>
                    <a:pt x="3419" y="6"/>
                    <a:pt x="3385" y="1"/>
                    <a:pt x="3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40;p43">
              <a:extLst>
                <a:ext uri="{FF2B5EF4-FFF2-40B4-BE49-F238E27FC236}">
                  <a16:creationId xmlns:a16="http://schemas.microsoft.com/office/drawing/2014/main" id="{39E607A6-7B5E-45FE-8402-EA3D7EC5A20E}"/>
                </a:ext>
              </a:extLst>
            </p:cNvPr>
            <p:cNvSpPr/>
            <p:nvPr/>
          </p:nvSpPr>
          <p:spPr>
            <a:xfrm>
              <a:off x="8266225" y="3161325"/>
              <a:ext cx="113771" cy="125121"/>
            </a:xfrm>
            <a:custGeom>
              <a:avLst/>
              <a:gdLst/>
              <a:ahLst/>
              <a:cxnLst/>
              <a:rect l="l" t="t" r="r" b="b"/>
              <a:pathLst>
                <a:path w="6435" h="7077" extrusionOk="0">
                  <a:moveTo>
                    <a:pt x="162" y="1"/>
                  </a:moveTo>
                  <a:lnTo>
                    <a:pt x="1" y="2413"/>
                  </a:lnTo>
                  <a:lnTo>
                    <a:pt x="6434" y="707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41;p43">
              <a:extLst>
                <a:ext uri="{FF2B5EF4-FFF2-40B4-BE49-F238E27FC236}">
                  <a16:creationId xmlns:a16="http://schemas.microsoft.com/office/drawing/2014/main" id="{DF64BF52-1D62-4893-B460-C97040B69942}"/>
                </a:ext>
              </a:extLst>
            </p:cNvPr>
            <p:cNvSpPr/>
            <p:nvPr/>
          </p:nvSpPr>
          <p:spPr>
            <a:xfrm>
              <a:off x="8260302" y="3155950"/>
              <a:ext cx="126571" cy="135729"/>
            </a:xfrm>
            <a:custGeom>
              <a:avLst/>
              <a:gdLst/>
              <a:ahLst/>
              <a:cxnLst/>
              <a:rect l="l" t="t" r="r" b="b"/>
              <a:pathLst>
                <a:path w="7159" h="7677" extrusionOk="0">
                  <a:moveTo>
                    <a:pt x="489" y="0"/>
                  </a:moveTo>
                  <a:cubicBezTo>
                    <a:pt x="419" y="0"/>
                    <a:pt x="349" y="25"/>
                    <a:pt x="293" y="75"/>
                  </a:cubicBezTo>
                  <a:cubicBezTo>
                    <a:pt x="167" y="188"/>
                    <a:pt x="160" y="380"/>
                    <a:pt x="277" y="501"/>
                  </a:cubicBezTo>
                  <a:lnTo>
                    <a:pt x="4759" y="5558"/>
                  </a:lnTo>
                  <a:lnTo>
                    <a:pt x="510" y="2478"/>
                  </a:lnTo>
                  <a:cubicBezTo>
                    <a:pt x="457" y="2440"/>
                    <a:pt x="396" y="2421"/>
                    <a:pt x="336" y="2421"/>
                  </a:cubicBezTo>
                  <a:cubicBezTo>
                    <a:pt x="244" y="2421"/>
                    <a:pt x="154" y="2463"/>
                    <a:pt x="97" y="2543"/>
                  </a:cubicBezTo>
                  <a:cubicBezTo>
                    <a:pt x="1" y="2675"/>
                    <a:pt x="30" y="2860"/>
                    <a:pt x="162" y="2957"/>
                  </a:cubicBezTo>
                  <a:lnTo>
                    <a:pt x="6596" y="7620"/>
                  </a:lnTo>
                  <a:cubicBezTo>
                    <a:pt x="6646" y="7656"/>
                    <a:pt x="6706" y="7676"/>
                    <a:pt x="6769" y="7676"/>
                  </a:cubicBezTo>
                  <a:cubicBezTo>
                    <a:pt x="7024" y="7676"/>
                    <a:pt x="7158" y="7375"/>
                    <a:pt x="6990" y="7185"/>
                  </a:cubicBezTo>
                  <a:lnTo>
                    <a:pt x="717" y="108"/>
                  </a:lnTo>
                  <a:cubicBezTo>
                    <a:pt x="658" y="37"/>
                    <a:pt x="574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2;p43">
              <a:extLst>
                <a:ext uri="{FF2B5EF4-FFF2-40B4-BE49-F238E27FC236}">
                  <a16:creationId xmlns:a16="http://schemas.microsoft.com/office/drawing/2014/main" id="{D176F507-3A97-4C5E-9109-E53633A9C231}"/>
                </a:ext>
              </a:extLst>
            </p:cNvPr>
            <p:cNvSpPr/>
            <p:nvPr/>
          </p:nvSpPr>
          <p:spPr>
            <a:xfrm>
              <a:off x="8795104" y="2743334"/>
              <a:ext cx="37004" cy="204734"/>
            </a:xfrm>
            <a:custGeom>
              <a:avLst/>
              <a:gdLst/>
              <a:ahLst/>
              <a:cxnLst/>
              <a:rect l="l" t="t" r="r" b="b"/>
              <a:pathLst>
                <a:path w="2093" h="11580" extrusionOk="0">
                  <a:moveTo>
                    <a:pt x="2092" y="1"/>
                  </a:moveTo>
                  <a:lnTo>
                    <a:pt x="1" y="2574"/>
                  </a:lnTo>
                  <a:lnTo>
                    <a:pt x="1" y="11580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43;p43">
              <a:extLst>
                <a:ext uri="{FF2B5EF4-FFF2-40B4-BE49-F238E27FC236}">
                  <a16:creationId xmlns:a16="http://schemas.microsoft.com/office/drawing/2014/main" id="{B36D6477-54D5-400E-BFC9-D30C322E0DE8}"/>
                </a:ext>
              </a:extLst>
            </p:cNvPr>
            <p:cNvSpPr/>
            <p:nvPr/>
          </p:nvSpPr>
          <p:spPr>
            <a:xfrm>
              <a:off x="8789888" y="2738119"/>
              <a:ext cx="47860" cy="215183"/>
            </a:xfrm>
            <a:custGeom>
              <a:avLst/>
              <a:gdLst/>
              <a:ahLst/>
              <a:cxnLst/>
              <a:rect l="l" t="t" r="r" b="b"/>
              <a:pathLst>
                <a:path w="2707" h="12171" extrusionOk="0">
                  <a:moveTo>
                    <a:pt x="2386" y="0"/>
                  </a:moveTo>
                  <a:cubicBezTo>
                    <a:pt x="2246" y="0"/>
                    <a:pt x="2122" y="100"/>
                    <a:pt x="2095" y="243"/>
                  </a:cubicBezTo>
                  <a:lnTo>
                    <a:pt x="592" y="8574"/>
                  </a:lnTo>
                  <a:lnTo>
                    <a:pt x="592" y="2869"/>
                  </a:lnTo>
                  <a:cubicBezTo>
                    <a:pt x="592" y="2705"/>
                    <a:pt x="460" y="2573"/>
                    <a:pt x="296" y="2573"/>
                  </a:cubicBezTo>
                  <a:cubicBezTo>
                    <a:pt x="132" y="2573"/>
                    <a:pt x="0" y="2705"/>
                    <a:pt x="0" y="2869"/>
                  </a:cubicBezTo>
                  <a:lnTo>
                    <a:pt x="0" y="11875"/>
                  </a:lnTo>
                  <a:cubicBezTo>
                    <a:pt x="0" y="12029"/>
                    <a:pt x="117" y="12156"/>
                    <a:pt x="270" y="12170"/>
                  </a:cubicBezTo>
                  <a:cubicBezTo>
                    <a:pt x="278" y="12171"/>
                    <a:pt x="287" y="12171"/>
                    <a:pt x="296" y="12171"/>
                  </a:cubicBezTo>
                  <a:cubicBezTo>
                    <a:pt x="440" y="12171"/>
                    <a:pt x="562" y="12069"/>
                    <a:pt x="587" y="11928"/>
                  </a:cubicBezTo>
                  <a:lnTo>
                    <a:pt x="2678" y="349"/>
                  </a:lnTo>
                  <a:cubicBezTo>
                    <a:pt x="2707" y="187"/>
                    <a:pt x="2600" y="34"/>
                    <a:pt x="2439" y="5"/>
                  </a:cubicBezTo>
                  <a:cubicBezTo>
                    <a:pt x="2421" y="2"/>
                    <a:pt x="2403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95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CB84-31C1-4986-90BF-E75AB1AD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Trace-Oriented PD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6172B3-7C6E-4BC1-9D6B-62B116D91FCB}"/>
              </a:ext>
            </a:extLst>
          </p:cNvPr>
          <p:cNvSpPr/>
          <p:nvPr/>
        </p:nvSpPr>
        <p:spPr>
          <a:xfrm>
            <a:off x="1708727" y="1311563"/>
            <a:ext cx="2068946" cy="4987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0FC13-2EAD-4AC5-B3EA-685817672CC5}"/>
              </a:ext>
            </a:extLst>
          </p:cNvPr>
          <p:cNvSpPr txBox="1"/>
          <p:nvPr/>
        </p:nvSpPr>
        <p:spPr>
          <a:xfrm>
            <a:off x="2207490" y="1376278"/>
            <a:ext cx="159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</a:rPr>
              <a:t>Application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419CE3-00E7-45E3-99B7-C0D63C292C3A}"/>
              </a:ext>
            </a:extLst>
          </p:cNvPr>
          <p:cNvSpPr/>
          <p:nvPr/>
        </p:nvSpPr>
        <p:spPr>
          <a:xfrm>
            <a:off x="1708727" y="2369129"/>
            <a:ext cx="2068946" cy="49876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B6521-0403-4FD5-AE1D-514BCA157C87}"/>
              </a:ext>
            </a:extLst>
          </p:cNvPr>
          <p:cNvSpPr txBox="1"/>
          <p:nvPr/>
        </p:nvSpPr>
        <p:spPr>
          <a:xfrm>
            <a:off x="2068945" y="2433844"/>
            <a:ext cx="159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</a:rPr>
              <a:t>File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rgbClr val="002060"/>
                </a:solidFill>
              </a:rPr>
              <a:t>System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8D019D-B137-4283-AA48-186BE8389D93}"/>
              </a:ext>
            </a:extLst>
          </p:cNvPr>
          <p:cNvSpPr/>
          <p:nvPr/>
        </p:nvSpPr>
        <p:spPr>
          <a:xfrm>
            <a:off x="1708727" y="3435929"/>
            <a:ext cx="2068946" cy="49876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B06C1-A4E6-4394-AC92-D73695D20036}"/>
              </a:ext>
            </a:extLst>
          </p:cNvPr>
          <p:cNvSpPr txBox="1"/>
          <p:nvPr/>
        </p:nvSpPr>
        <p:spPr>
          <a:xfrm>
            <a:off x="2041237" y="3500644"/>
            <a:ext cx="159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Device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2060"/>
                </a:solidFill>
              </a:rPr>
              <a:t>Mapper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884CA7C-9FBF-4D10-9BC3-1053EF824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032" y="4984864"/>
            <a:ext cx="1175995" cy="117599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C438DF8-B463-4427-8C58-BDB8CF0DE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7395" y="5003337"/>
            <a:ext cx="1175995" cy="11759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B34E9E-A31A-4EA1-A7F9-6279FA90EE33}"/>
              </a:ext>
            </a:extLst>
          </p:cNvPr>
          <p:cNvSpPr/>
          <p:nvPr/>
        </p:nvSpPr>
        <p:spPr>
          <a:xfrm>
            <a:off x="2618529" y="5306814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or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AC4B2-28FC-44EC-87ED-5279E8004681}"/>
              </a:ext>
            </a:extLst>
          </p:cNvPr>
          <p:cNvSpPr txBox="1"/>
          <p:nvPr/>
        </p:nvSpPr>
        <p:spPr>
          <a:xfrm>
            <a:off x="4645891" y="1271847"/>
            <a:ext cx="687462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Known </a:t>
            </a:r>
            <a:r>
              <a:rPr lang="en-US" altLang="zh-CN" sz="2000" dirty="0">
                <a:solidFill>
                  <a:srgbClr val="002060"/>
                </a:solidFill>
                <a:latin typeface="+mj-lt"/>
              </a:rPr>
              <a:t>PD definitions assumes Adv checks the device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</a:rPr>
              <a:t>the last layer in the storage system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</a:rPr>
              <a:t>Containing physical status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</a:rPr>
              <a:t>Not containing the “dynamics”: the logical Write/Delete commands that cause the current status of the device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688691-6485-4C3A-8C1D-7A6619B264A5}"/>
              </a:ext>
            </a:extLst>
          </p:cNvPr>
          <p:cNvSpPr/>
          <p:nvPr/>
        </p:nvSpPr>
        <p:spPr>
          <a:xfrm>
            <a:off x="2172984" y="3943298"/>
            <a:ext cx="1202911" cy="654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3884DD-0DC3-459C-B6CF-CE1C20108FB4}"/>
              </a:ext>
            </a:extLst>
          </p:cNvPr>
          <p:cNvCxnSpPr>
            <a:cxnSpLocks/>
            <a:stCxn id="17" idx="6"/>
          </p:cNvCxnSpPr>
          <p:nvPr/>
        </p:nvCxnSpPr>
        <p:spPr>
          <a:xfrm flipV="1">
            <a:off x="3375895" y="2946400"/>
            <a:ext cx="1722578" cy="1323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2C426B-4911-4C71-AA77-6380C3FC2EB5}"/>
                  </a:ext>
                </a:extLst>
              </p:cNvPr>
              <p:cNvSpPr txBox="1"/>
              <p:nvPr/>
            </p:nvSpPr>
            <p:spPr>
              <a:xfrm>
                <a:off x="4599709" y="3852487"/>
                <a:ext cx="7269018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2060"/>
                    </a:solidFill>
                    <a:latin typeface="+mj-lt"/>
                  </a:rPr>
                  <a:t>Trace-Oriented PD: </a:t>
                </a:r>
                <a:r>
                  <a:rPr lang="en-US" altLang="zh-CN" sz="2000" dirty="0">
                    <a:solidFill>
                      <a:srgbClr val="002060"/>
                    </a:solidFill>
                    <a:latin typeface="+mj-lt"/>
                  </a:rPr>
                  <a:t>PD even if Adv can observe the “dynamics”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2060"/>
                    </a:solidFill>
                  </a:rPr>
                  <a:t>is less-dependent on the devices/layers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2060"/>
                    </a:solidFill>
                  </a:rPr>
                  <a:t>implies the “device-based” PD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2060"/>
                    </a:solidFill>
                  </a:rPr>
                  <a:t>but is more expansive to achieve: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rgbClr val="002060"/>
                    </a:solidFill>
                  </a:rPr>
                  <a:t>Trace-oriented PD is equivalent to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wORAMs</a:t>
                </a:r>
                <a:endParaRPr lang="en-US" sz="1800" dirty="0">
                  <a:solidFill>
                    <a:srgbClr val="002060"/>
                  </a:solidFill>
                </a:endParaRP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rgbClr val="002060"/>
                    </a:solidFill>
                  </a:rPr>
                  <a:t>No efficiency lower-bound known for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wORAMs</a:t>
                </a:r>
                <a:r>
                  <a:rPr lang="en-US" sz="1800" dirty="0">
                    <a:solidFill>
                      <a:srgbClr val="002060"/>
                    </a:solidFill>
                  </a:rPr>
                  <a:t> yet, but there is a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lower-bound for ORAMs (seems to be an evidence for the inefficiency of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wORAMs</a:t>
                </a:r>
                <a:r>
                  <a:rPr lang="en-US" sz="1800" dirty="0">
                    <a:solidFill>
                      <a:srgbClr val="002060"/>
                    </a:solidFill>
                  </a:rPr>
                  <a:t> )</a:t>
                </a:r>
                <a:endParaRPr lang="en-US" altLang="zh-CN" sz="1800" dirty="0">
                  <a:solidFill>
                    <a:srgbClr val="002060"/>
                  </a:solidFill>
                </a:endParaRPr>
              </a:p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2C426B-4911-4C71-AA77-6380C3FC2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09" y="3852487"/>
                <a:ext cx="7269018" cy="2723823"/>
              </a:xfrm>
              <a:prstGeom prst="rect">
                <a:avLst/>
              </a:prstGeom>
              <a:blipFill>
                <a:blip r:embed="rId6"/>
                <a:stretch>
                  <a:fillRect l="-923" t="-1119"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Down 20">
            <a:extLst>
              <a:ext uri="{FF2B5EF4-FFF2-40B4-BE49-F238E27FC236}">
                <a16:creationId xmlns:a16="http://schemas.microsoft.com/office/drawing/2014/main" id="{480CDFD6-E49D-42B2-9BFA-9182748ECCAA}"/>
              </a:ext>
            </a:extLst>
          </p:cNvPr>
          <p:cNvSpPr/>
          <p:nvPr/>
        </p:nvSpPr>
        <p:spPr>
          <a:xfrm>
            <a:off x="2576944" y="1817608"/>
            <a:ext cx="291755" cy="537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C1E119F-D0A7-4D73-9672-676C011DDBF5}"/>
              </a:ext>
            </a:extLst>
          </p:cNvPr>
          <p:cNvSpPr/>
          <p:nvPr/>
        </p:nvSpPr>
        <p:spPr>
          <a:xfrm>
            <a:off x="2581562" y="2875172"/>
            <a:ext cx="291755" cy="537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9FBA627-F349-415A-B176-4DAE5FE5E1F4}"/>
              </a:ext>
            </a:extLst>
          </p:cNvPr>
          <p:cNvSpPr/>
          <p:nvPr/>
        </p:nvSpPr>
        <p:spPr>
          <a:xfrm>
            <a:off x="2581562" y="3946590"/>
            <a:ext cx="291755" cy="537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94B8-356A-4FF0-B8BC-52D310EF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Definition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DFF15-BE4D-46FF-AAA0-FC7136477E68}"/>
              </a:ext>
            </a:extLst>
          </p:cNvPr>
          <p:cNvSpPr txBox="1"/>
          <p:nvPr/>
        </p:nvSpPr>
        <p:spPr>
          <a:xfrm>
            <a:off x="1025156" y="2435926"/>
            <a:ext cx="1916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Setup the device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26DF9A-4C31-4697-9FCD-72877D145731}"/>
                  </a:ext>
                </a:extLst>
              </p:cNvPr>
              <p:cNvSpPr txBox="1"/>
              <p:nvPr/>
            </p:nvSpPr>
            <p:spPr>
              <a:xfrm>
                <a:off x="1981203" y="2105574"/>
                <a:ext cx="9328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←{0,1}</m:t>
                      </m:r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26DF9A-4C31-4697-9FCD-72877D145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3" y="2105574"/>
                <a:ext cx="932819" cy="246221"/>
              </a:xfrm>
              <a:prstGeom prst="rect">
                <a:avLst/>
              </a:prstGeom>
              <a:blipFill>
                <a:blip r:embed="rId2"/>
                <a:stretch>
                  <a:fillRect l="-4575" r="-5882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40EB5F-09FB-40DF-81C0-AC66EB721255}"/>
                  </a:ext>
                </a:extLst>
              </p:cNvPr>
              <p:cNvSpPr txBox="1"/>
              <p:nvPr/>
            </p:nvSpPr>
            <p:spPr>
              <a:xfrm>
                <a:off x="5432541" y="2390261"/>
                <a:ext cx="2724728" cy="2830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box>
                      <m:box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</m:e>
                    </m:box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ꓴ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40EB5F-09FB-40DF-81C0-AC66EB721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541" y="2390261"/>
                <a:ext cx="2724728" cy="283026"/>
              </a:xfrm>
              <a:prstGeom prst="rect">
                <a:avLst/>
              </a:prstGeom>
              <a:blipFill>
                <a:blip r:embed="rId3"/>
                <a:stretch>
                  <a:fillRect l="-2461" t="-1914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81CF9D-CC8C-433B-B4FB-53B3E5DAAFA1}"/>
                  </a:ext>
                </a:extLst>
              </p:cNvPr>
              <p:cNvSpPr txBox="1"/>
              <p:nvPr/>
            </p:nvSpPr>
            <p:spPr>
              <a:xfrm>
                <a:off x="5432541" y="2964477"/>
                <a:ext cx="2724728" cy="282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box>
                      <m:box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</m:e>
                    </m:box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h𝑖𝑑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81CF9D-CC8C-433B-B4FB-53B3E5DAA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541" y="2964477"/>
                <a:ext cx="2724728" cy="282513"/>
              </a:xfrm>
              <a:prstGeom prst="rect">
                <a:avLst/>
              </a:prstGeom>
              <a:blipFill>
                <a:blip r:embed="rId4"/>
                <a:stretch>
                  <a:fillRect l="-2461" t="-2127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4FA5D7-DDFB-4B69-9643-5AC9C38538BC}"/>
                  </a:ext>
                </a:extLst>
              </p:cNvPr>
              <p:cNvSpPr/>
              <p:nvPr/>
            </p:nvSpPr>
            <p:spPr>
              <a:xfrm>
                <a:off x="3798584" y="2210293"/>
                <a:ext cx="4420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4FA5D7-DDFB-4B69-9643-5AC9C3853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84" y="2210293"/>
                <a:ext cx="442044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559C69-2FC6-4678-8FD2-CC5F6980C063}"/>
                  </a:ext>
                </a:extLst>
              </p:cNvPr>
              <p:cNvSpPr/>
              <p:nvPr/>
            </p:nvSpPr>
            <p:spPr>
              <a:xfrm>
                <a:off x="4405406" y="2210293"/>
                <a:ext cx="4372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559C69-2FC6-4678-8FD2-CC5F6980C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06" y="2210293"/>
                <a:ext cx="43729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B9D6A8-575C-4A98-B2E9-AD42DBCF8097}"/>
              </a:ext>
            </a:extLst>
          </p:cNvPr>
          <p:cNvCxnSpPr>
            <a:cxnSpLocks/>
          </p:cNvCxnSpPr>
          <p:nvPr/>
        </p:nvCxnSpPr>
        <p:spPr>
          <a:xfrm>
            <a:off x="3533771" y="3850169"/>
            <a:ext cx="1711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79B90E-7290-4EBA-BC32-36E732B0C94C}"/>
              </a:ext>
            </a:extLst>
          </p:cNvPr>
          <p:cNvCxnSpPr>
            <a:cxnSpLocks/>
          </p:cNvCxnSpPr>
          <p:nvPr/>
        </p:nvCxnSpPr>
        <p:spPr>
          <a:xfrm flipH="1" flipV="1">
            <a:off x="3508257" y="2607638"/>
            <a:ext cx="1737142" cy="9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06177F-E2D3-488E-A2A1-C045D897EFA0}"/>
                  </a:ext>
                </a:extLst>
              </p:cNvPr>
              <p:cNvSpPr txBox="1"/>
              <p:nvPr/>
            </p:nvSpPr>
            <p:spPr>
              <a:xfrm>
                <a:off x="347118" y="3640571"/>
                <a:ext cx="34082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</a:rPr>
                  <a:t>Device’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Execute(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, Device)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06177F-E2D3-488E-A2A1-C045D897E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18" y="3640571"/>
                <a:ext cx="3408219" cy="338554"/>
              </a:xfrm>
              <a:prstGeom prst="rect">
                <a:avLst/>
              </a:prstGeom>
              <a:blipFill>
                <a:blip r:embed="rId7"/>
                <a:stretch>
                  <a:fillRect l="-1073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14E69D8-D4CD-4254-938A-2D9E45440B3E}"/>
              </a:ext>
            </a:extLst>
          </p:cNvPr>
          <p:cNvSpPr/>
          <p:nvPr/>
        </p:nvSpPr>
        <p:spPr>
          <a:xfrm>
            <a:off x="3932317" y="3413712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Device’ 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F0082BCA-CD54-437C-8C4E-173BA4707315}"/>
              </a:ext>
            </a:extLst>
          </p:cNvPr>
          <p:cNvSpPr/>
          <p:nvPr/>
        </p:nvSpPr>
        <p:spPr>
          <a:xfrm>
            <a:off x="3084948" y="2462499"/>
            <a:ext cx="265546" cy="1484135"/>
          </a:xfrm>
          <a:prstGeom prst="leftBrace">
            <a:avLst>
              <a:gd name="adj1" fmla="val 11542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E59124-2AA7-4331-84D9-33FDD8C221A9}"/>
              </a:ext>
            </a:extLst>
          </p:cNvPr>
          <p:cNvSpPr txBox="1"/>
          <p:nvPr/>
        </p:nvSpPr>
        <p:spPr>
          <a:xfrm>
            <a:off x="1433947" y="3030002"/>
            <a:ext cx="1916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Repeat r times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32C4A5-E7B7-4457-A522-B04621D8EF03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378881" y="3796145"/>
            <a:ext cx="0" cy="66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8EC51FA-56ED-4A27-A63F-87A82A53A27B}"/>
                  </a:ext>
                </a:extLst>
              </p:cNvPr>
              <p:cNvSpPr/>
              <p:nvPr/>
            </p:nvSpPr>
            <p:spPr>
              <a:xfrm>
                <a:off x="5856943" y="4464454"/>
                <a:ext cx="10438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</a:rPr>
                  <a:t>Guess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8EC51FA-56ED-4A27-A63F-87A82A53A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43" y="4464454"/>
                <a:ext cx="1043876" cy="338554"/>
              </a:xfrm>
              <a:prstGeom prst="rect">
                <a:avLst/>
              </a:prstGeom>
              <a:blipFill>
                <a:blip r:embed="rId8"/>
                <a:stretch>
                  <a:fillRect l="-3509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25F9FF-7111-4D7C-86D6-3846329CB281}"/>
                  </a:ext>
                </a:extLst>
              </p:cNvPr>
              <p:cNvSpPr txBox="1"/>
              <p:nvPr/>
            </p:nvSpPr>
            <p:spPr>
              <a:xfrm>
                <a:off x="281709" y="5332447"/>
                <a:ext cx="519459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𝐵𝑖𝑔</m:t>
                              </m:r>
                              <m: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𝐵𝑟𝑜𝑡h𝑒𝑟</m:t>
                              </m:r>
                              <m:r>
                                <a:rPr lang="en-US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wins</m:t>
                              </m:r>
                            </m:e>
                          </m:d>
                        </m:e>
                      </m:func>
                      <m:r>
                        <a:rPr lang="en-US" altLang="zh-CN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zh-CN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𝑛𝑒𝑔𝑙</m:t>
                      </m:r>
                      <m:r>
                        <a:rPr lang="en-US" altLang="zh-CN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25F9FF-7111-4D7C-86D6-3846329CB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09" y="5332447"/>
                <a:ext cx="5194596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62F37CB-B390-4C05-8D73-41C02B65C164}"/>
              </a:ext>
            </a:extLst>
          </p:cNvPr>
          <p:cNvSpPr txBox="1"/>
          <p:nvPr/>
        </p:nvSpPr>
        <p:spPr>
          <a:xfrm>
            <a:off x="281709" y="500330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2060"/>
                </a:solidFill>
              </a:rPr>
              <a:t>PD if:</a:t>
            </a:r>
            <a:endParaRPr lang="en-US" sz="1800" dirty="0">
              <a:solidFill>
                <a:srgbClr val="00206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E9AB5B2-9F8B-4982-A3DE-D941588799D8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5002888" y="5220165"/>
            <a:ext cx="0" cy="228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9714174-3D23-42B3-AB52-5EDB0AE154F7}"/>
              </a:ext>
            </a:extLst>
          </p:cNvPr>
          <p:cNvSpPr txBox="1"/>
          <p:nvPr/>
        </p:nvSpPr>
        <p:spPr>
          <a:xfrm>
            <a:off x="2458645" y="4881611"/>
            <a:ext cx="5088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A negligible function on security parameter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344499-297E-4267-95A5-B1004F3AD42F}"/>
              </a:ext>
            </a:extLst>
          </p:cNvPr>
          <p:cNvSpPr/>
          <p:nvPr/>
        </p:nvSpPr>
        <p:spPr>
          <a:xfrm>
            <a:off x="383309" y="6089855"/>
            <a:ext cx="4068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r = 1: single snapshot PD</a:t>
            </a:r>
          </a:p>
          <a:p>
            <a:r>
              <a:rPr lang="en-US" sz="1600" dirty="0">
                <a:solidFill>
                  <a:srgbClr val="002060"/>
                </a:solidFill>
              </a:rPr>
              <a:t>r = arbitrary polynomial: multi-snapshot PD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55DFE9-106B-4266-AC92-2B7ACB56516D}"/>
                  </a:ext>
                </a:extLst>
              </p:cNvPr>
              <p:cNvSpPr txBox="1"/>
              <p:nvPr/>
            </p:nvSpPr>
            <p:spPr>
              <a:xfrm>
                <a:off x="7028873" y="1539561"/>
                <a:ext cx="5164903" cy="243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contain only public requests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h𝑖𝑑</m:t>
                        </m:r>
                      </m:sub>
                    </m:sSub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contains only hidden requests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must be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h𝑖𝑑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1800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 also need to satisfy scheme-specific requirements 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rgbClr val="002060"/>
                    </a:solidFill>
                  </a:rPr>
                  <a:t>varies scheme by scheme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rgbClr val="002060"/>
                    </a:solidFill>
                  </a:rPr>
                  <a:t>admits security comparison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rgbClr val="002060"/>
                    </a:solidFill>
                  </a:rPr>
                  <a:t>(See the following two slides)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55DFE9-106B-4266-AC92-2B7ACB565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873" y="1539561"/>
                <a:ext cx="5164903" cy="2432589"/>
              </a:xfrm>
              <a:prstGeom prst="rect">
                <a:avLst/>
              </a:prstGeom>
              <a:blipFill>
                <a:blip r:embed="rId10"/>
                <a:stretch>
                  <a:fillRect l="-708" t="-1003" b="-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2BCD64CD-EDD1-42FE-BF4E-2747B325B526}"/>
              </a:ext>
            </a:extLst>
          </p:cNvPr>
          <p:cNvSpPr/>
          <p:nvPr/>
        </p:nvSpPr>
        <p:spPr>
          <a:xfrm>
            <a:off x="3798584" y="3282898"/>
            <a:ext cx="1202911" cy="654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666BA4-9AAA-47AA-9657-065CF28C0864}"/>
              </a:ext>
            </a:extLst>
          </p:cNvPr>
          <p:cNvSpPr txBox="1"/>
          <p:nvPr/>
        </p:nvSpPr>
        <p:spPr>
          <a:xfrm>
            <a:off x="7850908" y="4267200"/>
            <a:ext cx="4059381" cy="12157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</a:rPr>
              <a:t>To define Trace-Oriented PD: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Replace Device’ by “operation traces”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I.e., the sequence of logical Read/</a:t>
            </a:r>
            <a:r>
              <a:rPr lang="en-US" altLang="zh-CN" sz="1600" dirty="0">
                <a:solidFill>
                  <a:srgbClr val="002060"/>
                </a:solidFill>
              </a:rPr>
              <a:t>Write</a:t>
            </a:r>
            <a:r>
              <a:rPr lang="en-US" sz="1600" dirty="0">
                <a:solidFill>
                  <a:srgbClr val="002060"/>
                </a:solidFill>
              </a:rPr>
              <a:t> commands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241AB32-C9D0-4E4B-9028-E6F80122A23A}"/>
              </a:ext>
            </a:extLst>
          </p:cNvPr>
          <p:cNvCxnSpPr>
            <a:cxnSpLocks/>
            <a:stCxn id="45" idx="6"/>
          </p:cNvCxnSpPr>
          <p:nvPr/>
        </p:nvCxnSpPr>
        <p:spPr>
          <a:xfrm>
            <a:off x="5001495" y="3609904"/>
            <a:ext cx="2849413" cy="952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675443E8-F137-4868-9EAF-6C7445319E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74" y="933183"/>
            <a:ext cx="549343" cy="7665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2B5D95-89B7-4896-81EB-CF2D788FD2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979" y="952397"/>
            <a:ext cx="583013" cy="9244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B71534-CA36-4E35-B1A3-45548A2A6AA6}"/>
              </a:ext>
            </a:extLst>
          </p:cNvPr>
          <p:cNvSpPr/>
          <p:nvPr/>
        </p:nvSpPr>
        <p:spPr>
          <a:xfrm>
            <a:off x="107577" y="2060993"/>
            <a:ext cx="1770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Pick a random bit</a:t>
            </a:r>
          </a:p>
        </p:txBody>
      </p:sp>
    </p:spTree>
    <p:extLst>
      <p:ext uri="{BB962C8B-B14F-4D97-AF65-F5344CB8AC3E}">
        <p14:creationId xmlns:p14="http://schemas.microsoft.com/office/powerpoint/2010/main" val="1714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 animBg="1"/>
      <p:bldP spid="19" grpId="0"/>
      <p:bldP spid="22" grpId="0"/>
      <p:bldP spid="23" grpId="0"/>
      <p:bldP spid="24" grpId="0"/>
      <p:bldP spid="27" grpId="0"/>
      <p:bldP spid="38" grpId="0"/>
      <p:bldP spid="43" grpId="0"/>
      <p:bldP spid="45" grpId="0" animBg="1"/>
      <p:bldP spid="4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B7A41-ED7F-4A91-A1DE-FB3E1386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comparison – Single-Snapshot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788FE7A-05E7-4052-8C05-DE9B4006C3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9647689"/>
                  </p:ext>
                </p:extLst>
              </p:nvPr>
            </p:nvGraphicFramePr>
            <p:xfrm>
              <a:off x="286327" y="1262634"/>
              <a:ext cx="11067475" cy="24986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13495">
                      <a:extLst>
                        <a:ext uri="{9D8B030D-6E8A-4147-A177-3AD203B41FA5}">
                          <a16:colId xmlns:a16="http://schemas.microsoft.com/office/drawing/2014/main" val="2229737319"/>
                        </a:ext>
                      </a:extLst>
                    </a:gridCol>
                    <a:gridCol w="2589414">
                      <a:extLst>
                        <a:ext uri="{9D8B030D-6E8A-4147-A177-3AD203B41FA5}">
                          <a16:colId xmlns:a16="http://schemas.microsoft.com/office/drawing/2014/main" val="1409934743"/>
                        </a:ext>
                      </a:extLst>
                    </a:gridCol>
                    <a:gridCol w="2586182">
                      <a:extLst>
                        <a:ext uri="{9D8B030D-6E8A-4147-A177-3AD203B41FA5}">
                          <a16:colId xmlns:a16="http://schemas.microsoft.com/office/drawing/2014/main" val="396248473"/>
                        </a:ext>
                      </a:extLst>
                    </a:gridCol>
                    <a:gridCol w="1464889">
                      <a:extLst>
                        <a:ext uri="{9D8B030D-6E8A-4147-A177-3AD203B41FA5}">
                          <a16:colId xmlns:a16="http://schemas.microsoft.com/office/drawing/2014/main" val="4195046431"/>
                        </a:ext>
                      </a:extLst>
                    </a:gridCol>
                    <a:gridCol w="2213495">
                      <a:extLst>
                        <a:ext uri="{9D8B030D-6E8A-4147-A177-3AD203B41FA5}">
                          <a16:colId xmlns:a16="http://schemas.microsoft.com/office/drawing/2014/main" val="7463271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Schemes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Requirements for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𝑝𝑢𝑏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Requirements for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𝑝𝑢𝑏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Device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1043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StegFS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no restrictions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8462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TrueCrypt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no restrictions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4989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MobiFlage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no restrictions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4045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DEFTL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last operation must be Unmount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NAND Flash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877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5788FE7A-05E7-4052-8C05-DE9B4006C3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9647689"/>
                  </p:ext>
                </p:extLst>
              </p:nvPr>
            </p:nvGraphicFramePr>
            <p:xfrm>
              <a:off x="286327" y="1262634"/>
              <a:ext cx="11067475" cy="24986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13495">
                      <a:extLst>
                        <a:ext uri="{9D8B030D-6E8A-4147-A177-3AD203B41FA5}">
                          <a16:colId xmlns:a16="http://schemas.microsoft.com/office/drawing/2014/main" val="2229737319"/>
                        </a:ext>
                      </a:extLst>
                    </a:gridCol>
                    <a:gridCol w="2589414">
                      <a:extLst>
                        <a:ext uri="{9D8B030D-6E8A-4147-A177-3AD203B41FA5}">
                          <a16:colId xmlns:a16="http://schemas.microsoft.com/office/drawing/2014/main" val="1409934743"/>
                        </a:ext>
                      </a:extLst>
                    </a:gridCol>
                    <a:gridCol w="2586182">
                      <a:extLst>
                        <a:ext uri="{9D8B030D-6E8A-4147-A177-3AD203B41FA5}">
                          <a16:colId xmlns:a16="http://schemas.microsoft.com/office/drawing/2014/main" val="396248473"/>
                        </a:ext>
                      </a:extLst>
                    </a:gridCol>
                    <a:gridCol w="1464889">
                      <a:extLst>
                        <a:ext uri="{9D8B030D-6E8A-4147-A177-3AD203B41FA5}">
                          <a16:colId xmlns:a16="http://schemas.microsoft.com/office/drawing/2014/main" val="4195046431"/>
                        </a:ext>
                      </a:extLst>
                    </a:gridCol>
                    <a:gridCol w="2213495">
                      <a:extLst>
                        <a:ext uri="{9D8B030D-6E8A-4147-A177-3AD203B41FA5}">
                          <a16:colId xmlns:a16="http://schemas.microsoft.com/office/drawing/2014/main" val="746327103"/>
                        </a:ext>
                      </a:extLst>
                    </a:gridCol>
                  </a:tblGrid>
                  <a:tr h="71018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Schemes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446" t="-4274" r="-242254" b="-264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6321" t="-4274" r="-143396" b="-264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Device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104318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StegFS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no restrictions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846274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TrueCrypt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no restrictions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4989043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solidFill>
                                <a:srgbClr val="002060"/>
                              </a:solidFill>
                            </a:rPr>
                            <a:t>MobiFlage</a:t>
                          </a:r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no restrictions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General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4045675"/>
                      </a:ext>
                    </a:extLst>
                  </a:tr>
                  <a:tr h="66052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DEFTL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last operation must be Unmount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must be empty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2060"/>
                              </a:solidFill>
                            </a:rPr>
                            <a:t>NAND Flash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8770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69451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2|2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9|122.3"/>
</p:tagLst>
</file>

<file path=ppt/theme/theme1.xml><?xml version="1.0" encoding="utf-8"?>
<a:theme xmlns:a="http://schemas.openxmlformats.org/drawingml/2006/main" name="Theme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1F1C51"/>
      </a:lt2>
      <a:accent1>
        <a:srgbClr val="1F1C51"/>
      </a:accent1>
      <a:accent2>
        <a:srgbClr val="ACFFD9"/>
      </a:accent2>
      <a:accent3>
        <a:srgbClr val="C6FF00"/>
      </a:accent3>
      <a:accent4>
        <a:srgbClr val="FFFFFF"/>
      </a:accent4>
      <a:accent5>
        <a:srgbClr val="A8C987"/>
      </a:accent5>
      <a:accent6>
        <a:srgbClr val="8BE3FF"/>
      </a:accent6>
      <a:hlink>
        <a:srgbClr val="1F1C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C3A49C4-1F52-494B-AE2D-B3B9774C309C}" vid="{F68DB7AC-8F7D-4CFE-8694-35617B36E68D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16713</TotalTime>
  <Words>1097</Words>
  <Application>Microsoft Office PowerPoint</Application>
  <PresentationFormat>Widescreen</PresentationFormat>
  <Paragraphs>225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Adobe 繁黑體 Std B</vt:lpstr>
      <vt:lpstr>DM Sans</vt:lpstr>
      <vt:lpstr>Proxima Nova</vt:lpstr>
      <vt:lpstr>Proxima Nova Semibold</vt:lpstr>
      <vt:lpstr>Viga</vt:lpstr>
      <vt:lpstr>Arial</vt:lpstr>
      <vt:lpstr>Calibri</vt:lpstr>
      <vt:lpstr>Cambria Math</vt:lpstr>
      <vt:lpstr>Comic Sans MS</vt:lpstr>
      <vt:lpstr>Courier New</vt:lpstr>
      <vt:lpstr>Times New Roman</vt:lpstr>
      <vt:lpstr>Tw Cen MT Condensed Extra Bold</vt:lpstr>
      <vt:lpstr>Verdana Pro Black</vt:lpstr>
      <vt:lpstr>Theme1</vt:lpstr>
      <vt:lpstr>Slidesgo Final Pages</vt:lpstr>
      <vt:lpstr>Plausibly Deniable Storage</vt:lpstr>
      <vt:lpstr>Motivation</vt:lpstr>
      <vt:lpstr>Plausible Deniability</vt:lpstr>
      <vt:lpstr>Assumptions about Adversaries</vt:lpstr>
      <vt:lpstr>Challenges</vt:lpstr>
      <vt:lpstr>Contributions</vt:lpstr>
      <vt:lpstr>Trace-Oriented PD</vt:lpstr>
      <vt:lpstr>Unified Definition</vt:lpstr>
      <vt:lpstr>Security comparison – Single-Snapshot Schemes</vt:lpstr>
      <vt:lpstr>Security comparison – Multi-Snapshot Schemes</vt:lpstr>
      <vt:lpstr>Hiding Access Patterns</vt:lpstr>
      <vt:lpstr>Future Directions (1/2)</vt:lpstr>
      <vt:lpstr>Future Directions (2/2)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 Chatterjee</dc:creator>
  <cp:lastModifiedBy>xiao liang</cp:lastModifiedBy>
  <cp:revision>1195</cp:revision>
  <dcterms:created xsi:type="dcterms:W3CDTF">2019-11-04T15:48:25Z</dcterms:created>
  <dcterms:modified xsi:type="dcterms:W3CDTF">2022-09-05T20:13:25Z</dcterms:modified>
</cp:coreProperties>
</file>